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notesMasterIdLst>
    <p:notesMasterId r:id="rId69"/>
  </p:notesMasterIdLst>
  <p:handoutMasterIdLst>
    <p:handoutMasterId r:id="rId70"/>
  </p:handoutMasterIdLst>
  <p:sldIdLst>
    <p:sldId id="259" r:id="rId2"/>
    <p:sldId id="278" r:id="rId3"/>
    <p:sldId id="264" r:id="rId4"/>
    <p:sldId id="266" r:id="rId5"/>
    <p:sldId id="267" r:id="rId6"/>
    <p:sldId id="265" r:id="rId7"/>
    <p:sldId id="268" r:id="rId8"/>
    <p:sldId id="270" r:id="rId9"/>
    <p:sldId id="269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83" r:id="rId18"/>
    <p:sldId id="279" r:id="rId19"/>
    <p:sldId id="280" r:id="rId20"/>
    <p:sldId id="281" r:id="rId21"/>
    <p:sldId id="282" r:id="rId22"/>
    <p:sldId id="284" r:id="rId23"/>
    <p:sldId id="285" r:id="rId24"/>
    <p:sldId id="286" r:id="rId25"/>
    <p:sldId id="287" r:id="rId26"/>
    <p:sldId id="288" r:id="rId27"/>
    <p:sldId id="308" r:id="rId28"/>
    <p:sldId id="290" r:id="rId29"/>
    <p:sldId id="291" r:id="rId30"/>
    <p:sldId id="294" r:id="rId31"/>
    <p:sldId id="295" r:id="rId32"/>
    <p:sldId id="296" r:id="rId33"/>
    <p:sldId id="297" r:id="rId34"/>
    <p:sldId id="298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299" r:id="rId44"/>
    <p:sldId id="309" r:id="rId45"/>
    <p:sldId id="28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23" r:id="rId56"/>
    <p:sldId id="319" r:id="rId57"/>
    <p:sldId id="322" r:id="rId58"/>
    <p:sldId id="321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2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AAB5"/>
    <a:srgbClr val="8DE400"/>
    <a:srgbClr val="B54C2D"/>
    <a:srgbClr val="B66952"/>
    <a:srgbClr val="DDA147"/>
    <a:srgbClr val="B56D45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4660"/>
  </p:normalViewPr>
  <p:slideViewPr>
    <p:cSldViewPr snapToGrid="0">
      <p:cViewPr>
        <p:scale>
          <a:sx n="84" d="100"/>
          <a:sy n="84" d="100"/>
        </p:scale>
        <p:origin x="-104" y="-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177ABE-47D8-4C4A-A832-77E0DC73B0DA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D183C2AE-F4A9-45E0-AE8E-3E6B7C3ED3AA}">
      <dgm:prSet custT="1"/>
      <dgm:spPr/>
      <dgm:t>
        <a:bodyPr/>
        <a:lstStyle/>
        <a:p>
          <a:r>
            <a:rPr lang="pt-BR" sz="2800" dirty="0">
              <a:solidFill>
                <a:schemeClr val="tx1">
                  <a:lumMod val="85000"/>
                  <a:lumOff val="15000"/>
                </a:schemeClr>
              </a:solidFill>
            </a:rPr>
            <a:t>O valor da pessoa como princípio da educação.</a:t>
          </a:r>
        </a:p>
      </dgm:t>
    </dgm:pt>
    <dgm:pt modelId="{97BF6990-7811-4CA6-A33B-BB2F8DE49B5B}" type="parTrans" cxnId="{7B9DC4FA-1ED9-4817-8BA5-D5936515BCAE}">
      <dgm:prSet/>
      <dgm:spPr/>
      <dgm:t>
        <a:bodyPr/>
        <a:lstStyle/>
        <a:p>
          <a:endParaRPr lang="pt-BR"/>
        </a:p>
      </dgm:t>
    </dgm:pt>
    <dgm:pt modelId="{BE9B0B4E-9871-41D4-8D98-F24D722F4095}" type="sibTrans" cxnId="{7B9DC4FA-1ED9-4817-8BA5-D5936515BCAE}">
      <dgm:prSet/>
      <dgm:spPr/>
      <dgm:t>
        <a:bodyPr/>
        <a:lstStyle/>
        <a:p>
          <a:endParaRPr lang="pt-BR"/>
        </a:p>
      </dgm:t>
    </dgm:pt>
    <dgm:pt modelId="{020011CD-F519-4298-A695-0F7FA4F54349}">
      <dgm:prSet/>
      <dgm:spPr/>
      <dgm:t>
        <a:bodyPr/>
        <a:lstStyle/>
        <a:p>
          <a:r>
            <a:rPr lang="pt-BR" dirty="0">
              <a:solidFill>
                <a:schemeClr val="tx1">
                  <a:lumMod val="85000"/>
                  <a:lumOff val="15000"/>
                </a:schemeClr>
              </a:solidFill>
            </a:rPr>
            <a:t>Orientar a pessoa no caminho de uma vida transformada.</a:t>
          </a:r>
          <a:endParaRPr lang="pt-BR" dirty="0"/>
        </a:p>
      </dgm:t>
    </dgm:pt>
    <dgm:pt modelId="{449E2315-CF6D-441F-97A6-12D19408BCCA}" type="parTrans" cxnId="{04A6A77D-8672-4A1E-B6FF-A0D49DBC6CBE}">
      <dgm:prSet/>
      <dgm:spPr/>
      <dgm:t>
        <a:bodyPr/>
        <a:lstStyle/>
        <a:p>
          <a:endParaRPr lang="pt-BR"/>
        </a:p>
      </dgm:t>
    </dgm:pt>
    <dgm:pt modelId="{F2978729-DE39-4D0C-B629-E5419F9DC158}" type="sibTrans" cxnId="{04A6A77D-8672-4A1E-B6FF-A0D49DBC6CBE}">
      <dgm:prSet/>
      <dgm:spPr/>
      <dgm:t>
        <a:bodyPr/>
        <a:lstStyle/>
        <a:p>
          <a:endParaRPr lang="pt-BR"/>
        </a:p>
      </dgm:t>
    </dgm:pt>
    <dgm:pt modelId="{0E5E7378-6567-45FD-AB5F-CE9F0AB1E494}" type="pres">
      <dgm:prSet presAssocID="{38177ABE-47D8-4C4A-A832-77E0DC73B0DA}" presName="linear" presStyleCnt="0">
        <dgm:presLayoutVars>
          <dgm:animLvl val="lvl"/>
          <dgm:resizeHandles val="exact"/>
        </dgm:presLayoutVars>
      </dgm:prSet>
      <dgm:spPr/>
    </dgm:pt>
    <dgm:pt modelId="{07F7E322-852F-458B-BA96-FDE24515E115}" type="pres">
      <dgm:prSet presAssocID="{D183C2AE-F4A9-45E0-AE8E-3E6B7C3ED3AA}" presName="parentText" presStyleLbl="node1" presStyleIdx="0" presStyleCnt="2" custScaleY="256295" custLinFactNeighborY="33147">
        <dgm:presLayoutVars>
          <dgm:chMax val="0"/>
          <dgm:bulletEnabled val="1"/>
        </dgm:presLayoutVars>
      </dgm:prSet>
      <dgm:spPr/>
    </dgm:pt>
    <dgm:pt modelId="{67A0C885-CBC2-4002-9045-06FBCF9D026D}" type="pres">
      <dgm:prSet presAssocID="{BE9B0B4E-9871-41D4-8D98-F24D722F4095}" presName="spacer" presStyleCnt="0"/>
      <dgm:spPr/>
    </dgm:pt>
    <dgm:pt modelId="{44E84D0D-E7D7-4D80-8A28-115FB8A42902}" type="pres">
      <dgm:prSet presAssocID="{020011CD-F519-4298-A695-0F7FA4F54349}" presName="parentText" presStyleLbl="node1" presStyleIdx="1" presStyleCnt="2" custScaleY="219459" custLinFactY="300000" custLinFactNeighborX="5611" custLinFactNeighborY="391576">
        <dgm:presLayoutVars>
          <dgm:chMax val="0"/>
          <dgm:bulletEnabled val="1"/>
        </dgm:presLayoutVars>
      </dgm:prSet>
      <dgm:spPr/>
    </dgm:pt>
  </dgm:ptLst>
  <dgm:cxnLst>
    <dgm:cxn modelId="{B4376D24-0A8E-4C31-8C26-73207E9F551B}" type="presOf" srcId="{38177ABE-47D8-4C4A-A832-77E0DC73B0DA}" destId="{0E5E7378-6567-45FD-AB5F-CE9F0AB1E494}" srcOrd="0" destOrd="0" presId="urn:microsoft.com/office/officeart/2005/8/layout/vList2"/>
    <dgm:cxn modelId="{8E29492C-D9F2-48D2-BA65-8C068FE2E728}" type="presOf" srcId="{D183C2AE-F4A9-45E0-AE8E-3E6B7C3ED3AA}" destId="{07F7E322-852F-458B-BA96-FDE24515E115}" srcOrd="0" destOrd="0" presId="urn:microsoft.com/office/officeart/2005/8/layout/vList2"/>
    <dgm:cxn modelId="{7EC96E7B-8ED4-4630-94ED-B2985AD33372}" type="presOf" srcId="{020011CD-F519-4298-A695-0F7FA4F54349}" destId="{44E84D0D-E7D7-4D80-8A28-115FB8A42902}" srcOrd="0" destOrd="0" presId="urn:microsoft.com/office/officeart/2005/8/layout/vList2"/>
    <dgm:cxn modelId="{04A6A77D-8672-4A1E-B6FF-A0D49DBC6CBE}" srcId="{38177ABE-47D8-4C4A-A832-77E0DC73B0DA}" destId="{020011CD-F519-4298-A695-0F7FA4F54349}" srcOrd="1" destOrd="0" parTransId="{449E2315-CF6D-441F-97A6-12D19408BCCA}" sibTransId="{F2978729-DE39-4D0C-B629-E5419F9DC158}"/>
    <dgm:cxn modelId="{7B9DC4FA-1ED9-4817-8BA5-D5936515BCAE}" srcId="{38177ABE-47D8-4C4A-A832-77E0DC73B0DA}" destId="{D183C2AE-F4A9-45E0-AE8E-3E6B7C3ED3AA}" srcOrd="0" destOrd="0" parTransId="{97BF6990-7811-4CA6-A33B-BB2F8DE49B5B}" sibTransId="{BE9B0B4E-9871-41D4-8D98-F24D722F4095}"/>
    <dgm:cxn modelId="{9EF9D589-8F33-4F40-A4B3-BB6F8E6A5125}" type="presParOf" srcId="{0E5E7378-6567-45FD-AB5F-CE9F0AB1E494}" destId="{07F7E322-852F-458B-BA96-FDE24515E115}" srcOrd="0" destOrd="0" presId="urn:microsoft.com/office/officeart/2005/8/layout/vList2"/>
    <dgm:cxn modelId="{4770BD6F-5967-4270-81D0-CDEEACBF741D}" type="presParOf" srcId="{0E5E7378-6567-45FD-AB5F-CE9F0AB1E494}" destId="{67A0C885-CBC2-4002-9045-06FBCF9D026D}" srcOrd="1" destOrd="0" presId="urn:microsoft.com/office/officeart/2005/8/layout/vList2"/>
    <dgm:cxn modelId="{6333B738-AA9E-4D9F-AE22-6BAC502A8083}" type="presParOf" srcId="{0E5E7378-6567-45FD-AB5F-CE9F0AB1E494}" destId="{44E84D0D-E7D7-4D80-8A28-115FB8A4290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8104C7F-E0EA-45A0-A4C3-F275DCF6B3EF}" type="doc">
      <dgm:prSet loTypeId="urn:microsoft.com/office/officeart/2005/8/layout/cycle3" loCatId="cycle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pt-BR"/>
        </a:p>
      </dgm:t>
    </dgm:pt>
    <dgm:pt modelId="{8F64D5DB-8456-4863-9175-F3C1AE5C8B05}">
      <dgm:prSet/>
      <dgm:spPr/>
      <dgm:t>
        <a:bodyPr/>
        <a:lstStyle/>
        <a:p>
          <a:r>
            <a:rPr lang="pt-BR"/>
            <a:t>Promover a cultura do diálogo;</a:t>
          </a:r>
        </a:p>
      </dgm:t>
    </dgm:pt>
    <dgm:pt modelId="{513F4D23-59AA-427C-A17C-994B01D769E4}" type="parTrans" cxnId="{76D19645-A370-4DFA-8A14-9D739D934FC4}">
      <dgm:prSet/>
      <dgm:spPr/>
      <dgm:t>
        <a:bodyPr/>
        <a:lstStyle/>
        <a:p>
          <a:endParaRPr lang="pt-BR"/>
        </a:p>
      </dgm:t>
    </dgm:pt>
    <dgm:pt modelId="{4EBC46E1-F01A-47CF-AE7B-7EE37E49483A}" type="sibTrans" cxnId="{76D19645-A370-4DFA-8A14-9D739D934FC4}">
      <dgm:prSet/>
      <dgm:spPr/>
      <dgm:t>
        <a:bodyPr/>
        <a:lstStyle/>
        <a:p>
          <a:endParaRPr lang="pt-BR"/>
        </a:p>
      </dgm:t>
    </dgm:pt>
    <dgm:pt modelId="{47934CDB-C1D0-4793-B4DB-601647FAA8BA}">
      <dgm:prSet/>
      <dgm:spPr/>
      <dgm:t>
        <a:bodyPr/>
        <a:lstStyle/>
        <a:p>
          <a:r>
            <a:rPr lang="pt-BR" b="0" i="0" baseline="0"/>
            <a:t>Globalizar a e</a:t>
          </a:r>
          <a:r>
            <a:rPr lang="pt-BR"/>
            <a:t>sperança;</a:t>
          </a:r>
        </a:p>
      </dgm:t>
    </dgm:pt>
    <dgm:pt modelId="{53486F0F-107B-4A18-AC9D-AF220C77C956}" type="parTrans" cxnId="{32B869A8-D80A-4AC8-B8E7-87BD570E141C}">
      <dgm:prSet/>
      <dgm:spPr/>
      <dgm:t>
        <a:bodyPr/>
        <a:lstStyle/>
        <a:p>
          <a:endParaRPr lang="pt-BR"/>
        </a:p>
      </dgm:t>
    </dgm:pt>
    <dgm:pt modelId="{AAE333EA-B664-45B2-8CA8-8E1F9EBB10D3}" type="sibTrans" cxnId="{32B869A8-D80A-4AC8-B8E7-87BD570E141C}">
      <dgm:prSet/>
      <dgm:spPr/>
      <dgm:t>
        <a:bodyPr/>
        <a:lstStyle/>
        <a:p>
          <a:endParaRPr lang="pt-BR"/>
        </a:p>
      </dgm:t>
    </dgm:pt>
    <dgm:pt modelId="{35C290A7-3107-42EA-9DF8-2AF0BED72079}">
      <dgm:prSet/>
      <dgm:spPr/>
      <dgm:t>
        <a:bodyPr/>
        <a:lstStyle/>
        <a:p>
          <a:r>
            <a:rPr lang="pt-BR" b="0" i="0" baseline="0"/>
            <a:t>Buscar uma verdadeira inclusão; </a:t>
          </a:r>
          <a:endParaRPr lang="pt-BR"/>
        </a:p>
      </dgm:t>
    </dgm:pt>
    <dgm:pt modelId="{12D0013D-4632-4618-A71A-C55C4289B110}" type="parTrans" cxnId="{DF8ABD62-16E8-4B48-9597-9BD238CAC36D}">
      <dgm:prSet/>
      <dgm:spPr/>
      <dgm:t>
        <a:bodyPr/>
        <a:lstStyle/>
        <a:p>
          <a:endParaRPr lang="pt-BR"/>
        </a:p>
      </dgm:t>
    </dgm:pt>
    <dgm:pt modelId="{7DBAC17D-7591-458C-A70F-6CA62AC8D0E8}" type="sibTrans" cxnId="{DF8ABD62-16E8-4B48-9597-9BD238CAC36D}">
      <dgm:prSet/>
      <dgm:spPr/>
      <dgm:t>
        <a:bodyPr/>
        <a:lstStyle/>
        <a:p>
          <a:endParaRPr lang="pt-BR"/>
        </a:p>
      </dgm:t>
    </dgm:pt>
    <dgm:pt modelId="{5AD27663-4B34-4297-AA35-395EF9CD16D1}">
      <dgm:prSet/>
      <dgm:spPr/>
      <dgm:t>
        <a:bodyPr/>
        <a:lstStyle/>
        <a:p>
          <a:r>
            <a:rPr lang="pt-BR" dirty="0"/>
            <a:t>Criar redes de cooperação.</a:t>
          </a:r>
        </a:p>
      </dgm:t>
    </dgm:pt>
    <dgm:pt modelId="{6AE6BA59-3196-4D59-98B7-B9FA1B8D5C09}" type="parTrans" cxnId="{3A579223-6478-4A13-8ADF-A97518161CD5}">
      <dgm:prSet/>
      <dgm:spPr/>
      <dgm:t>
        <a:bodyPr/>
        <a:lstStyle/>
        <a:p>
          <a:endParaRPr lang="pt-BR"/>
        </a:p>
      </dgm:t>
    </dgm:pt>
    <dgm:pt modelId="{C875D449-F886-4C59-A3AA-BEA6CC290D96}" type="sibTrans" cxnId="{3A579223-6478-4A13-8ADF-A97518161CD5}">
      <dgm:prSet/>
      <dgm:spPr/>
      <dgm:t>
        <a:bodyPr/>
        <a:lstStyle/>
        <a:p>
          <a:endParaRPr lang="pt-BR"/>
        </a:p>
      </dgm:t>
    </dgm:pt>
    <dgm:pt modelId="{C3D0A191-311E-4C5F-817E-39D04721C83B}" type="pres">
      <dgm:prSet presAssocID="{48104C7F-E0EA-45A0-A4C3-F275DCF6B3EF}" presName="Name0" presStyleCnt="0">
        <dgm:presLayoutVars>
          <dgm:dir/>
          <dgm:resizeHandles val="exact"/>
        </dgm:presLayoutVars>
      </dgm:prSet>
      <dgm:spPr/>
    </dgm:pt>
    <dgm:pt modelId="{73B49432-E4A8-4091-A664-8D215D099B39}" type="pres">
      <dgm:prSet presAssocID="{48104C7F-E0EA-45A0-A4C3-F275DCF6B3EF}" presName="cycle" presStyleCnt="0"/>
      <dgm:spPr/>
    </dgm:pt>
    <dgm:pt modelId="{8F14BD50-5A9A-4F2D-BA66-D30FC4047169}" type="pres">
      <dgm:prSet presAssocID="{8F64D5DB-8456-4863-9175-F3C1AE5C8B05}" presName="nodeFirstNode" presStyleLbl="node1" presStyleIdx="0" presStyleCnt="4">
        <dgm:presLayoutVars>
          <dgm:bulletEnabled val="1"/>
        </dgm:presLayoutVars>
      </dgm:prSet>
      <dgm:spPr/>
    </dgm:pt>
    <dgm:pt modelId="{821C8154-4701-4AB6-9865-FEE588C3A6C1}" type="pres">
      <dgm:prSet presAssocID="{4EBC46E1-F01A-47CF-AE7B-7EE37E49483A}" presName="sibTransFirstNode" presStyleLbl="bgShp" presStyleIdx="0" presStyleCnt="1"/>
      <dgm:spPr/>
    </dgm:pt>
    <dgm:pt modelId="{673A443D-1CFE-47DC-8D33-ABEF7D0C8CDE}" type="pres">
      <dgm:prSet presAssocID="{47934CDB-C1D0-4793-B4DB-601647FAA8BA}" presName="nodeFollowingNodes" presStyleLbl="node1" presStyleIdx="1" presStyleCnt="4">
        <dgm:presLayoutVars>
          <dgm:bulletEnabled val="1"/>
        </dgm:presLayoutVars>
      </dgm:prSet>
      <dgm:spPr/>
    </dgm:pt>
    <dgm:pt modelId="{92C9A4D5-C907-4A8E-8879-445BD9A11982}" type="pres">
      <dgm:prSet presAssocID="{35C290A7-3107-42EA-9DF8-2AF0BED72079}" presName="nodeFollowingNodes" presStyleLbl="node1" presStyleIdx="2" presStyleCnt="4">
        <dgm:presLayoutVars>
          <dgm:bulletEnabled val="1"/>
        </dgm:presLayoutVars>
      </dgm:prSet>
      <dgm:spPr/>
    </dgm:pt>
    <dgm:pt modelId="{3ECC34EF-F0DF-4095-AFE5-B733DECACB1D}" type="pres">
      <dgm:prSet presAssocID="{5AD27663-4B34-4297-AA35-395EF9CD16D1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3A579223-6478-4A13-8ADF-A97518161CD5}" srcId="{48104C7F-E0EA-45A0-A4C3-F275DCF6B3EF}" destId="{5AD27663-4B34-4297-AA35-395EF9CD16D1}" srcOrd="3" destOrd="0" parTransId="{6AE6BA59-3196-4D59-98B7-B9FA1B8D5C09}" sibTransId="{C875D449-F886-4C59-A3AA-BEA6CC290D96}"/>
    <dgm:cxn modelId="{45766026-EA69-4F27-A895-55DA67B27FFB}" type="presOf" srcId="{47934CDB-C1D0-4793-B4DB-601647FAA8BA}" destId="{673A443D-1CFE-47DC-8D33-ABEF7D0C8CDE}" srcOrd="0" destOrd="0" presId="urn:microsoft.com/office/officeart/2005/8/layout/cycle3"/>
    <dgm:cxn modelId="{DF8ABD62-16E8-4B48-9597-9BD238CAC36D}" srcId="{48104C7F-E0EA-45A0-A4C3-F275DCF6B3EF}" destId="{35C290A7-3107-42EA-9DF8-2AF0BED72079}" srcOrd="2" destOrd="0" parTransId="{12D0013D-4632-4618-A71A-C55C4289B110}" sibTransId="{7DBAC17D-7591-458C-A70F-6CA62AC8D0E8}"/>
    <dgm:cxn modelId="{76D19645-A370-4DFA-8A14-9D739D934FC4}" srcId="{48104C7F-E0EA-45A0-A4C3-F275DCF6B3EF}" destId="{8F64D5DB-8456-4863-9175-F3C1AE5C8B05}" srcOrd="0" destOrd="0" parTransId="{513F4D23-59AA-427C-A17C-994B01D769E4}" sibTransId="{4EBC46E1-F01A-47CF-AE7B-7EE37E49483A}"/>
    <dgm:cxn modelId="{CC727C7E-E62A-45A0-8778-843683977309}" type="presOf" srcId="{8F64D5DB-8456-4863-9175-F3C1AE5C8B05}" destId="{8F14BD50-5A9A-4F2D-BA66-D30FC4047169}" srcOrd="0" destOrd="0" presId="urn:microsoft.com/office/officeart/2005/8/layout/cycle3"/>
    <dgm:cxn modelId="{8E6052A5-8952-4FB4-8C1B-F37B0F4FD7AA}" type="presOf" srcId="{5AD27663-4B34-4297-AA35-395EF9CD16D1}" destId="{3ECC34EF-F0DF-4095-AFE5-B733DECACB1D}" srcOrd="0" destOrd="0" presId="urn:microsoft.com/office/officeart/2005/8/layout/cycle3"/>
    <dgm:cxn modelId="{A07EACA6-3427-4006-B964-D03906DA5D4E}" type="presOf" srcId="{4EBC46E1-F01A-47CF-AE7B-7EE37E49483A}" destId="{821C8154-4701-4AB6-9865-FEE588C3A6C1}" srcOrd="0" destOrd="0" presId="urn:microsoft.com/office/officeart/2005/8/layout/cycle3"/>
    <dgm:cxn modelId="{32B869A8-D80A-4AC8-B8E7-87BD570E141C}" srcId="{48104C7F-E0EA-45A0-A4C3-F275DCF6B3EF}" destId="{47934CDB-C1D0-4793-B4DB-601647FAA8BA}" srcOrd="1" destOrd="0" parTransId="{53486F0F-107B-4A18-AC9D-AF220C77C956}" sibTransId="{AAE333EA-B664-45B2-8CA8-8E1F9EBB10D3}"/>
    <dgm:cxn modelId="{9689E5BB-27ED-476D-A8B0-DBF35AFB0019}" type="presOf" srcId="{48104C7F-E0EA-45A0-A4C3-F275DCF6B3EF}" destId="{C3D0A191-311E-4C5F-817E-39D04721C83B}" srcOrd="0" destOrd="0" presId="urn:microsoft.com/office/officeart/2005/8/layout/cycle3"/>
    <dgm:cxn modelId="{AD6C92CC-F4EA-4087-A4CA-E996445A78CE}" type="presOf" srcId="{35C290A7-3107-42EA-9DF8-2AF0BED72079}" destId="{92C9A4D5-C907-4A8E-8879-445BD9A11982}" srcOrd="0" destOrd="0" presId="urn:microsoft.com/office/officeart/2005/8/layout/cycle3"/>
    <dgm:cxn modelId="{F7512A33-7DA9-4866-B37A-1380C4CAFD16}" type="presParOf" srcId="{C3D0A191-311E-4C5F-817E-39D04721C83B}" destId="{73B49432-E4A8-4091-A664-8D215D099B39}" srcOrd="0" destOrd="0" presId="urn:microsoft.com/office/officeart/2005/8/layout/cycle3"/>
    <dgm:cxn modelId="{78D2F5A2-CCC8-495B-A8E6-5C8C07E29F77}" type="presParOf" srcId="{73B49432-E4A8-4091-A664-8D215D099B39}" destId="{8F14BD50-5A9A-4F2D-BA66-D30FC4047169}" srcOrd="0" destOrd="0" presId="urn:microsoft.com/office/officeart/2005/8/layout/cycle3"/>
    <dgm:cxn modelId="{8FB66661-516C-4D0C-9A6C-7C6528CCEC92}" type="presParOf" srcId="{73B49432-E4A8-4091-A664-8D215D099B39}" destId="{821C8154-4701-4AB6-9865-FEE588C3A6C1}" srcOrd="1" destOrd="0" presId="urn:microsoft.com/office/officeart/2005/8/layout/cycle3"/>
    <dgm:cxn modelId="{75A61861-C359-4042-B991-1A9BE06B7D54}" type="presParOf" srcId="{73B49432-E4A8-4091-A664-8D215D099B39}" destId="{673A443D-1CFE-47DC-8D33-ABEF7D0C8CDE}" srcOrd="2" destOrd="0" presId="urn:microsoft.com/office/officeart/2005/8/layout/cycle3"/>
    <dgm:cxn modelId="{3288CFF9-A677-48A1-9F45-4D6893B5AAA7}" type="presParOf" srcId="{73B49432-E4A8-4091-A664-8D215D099B39}" destId="{92C9A4D5-C907-4A8E-8879-445BD9A11982}" srcOrd="3" destOrd="0" presId="urn:microsoft.com/office/officeart/2005/8/layout/cycle3"/>
    <dgm:cxn modelId="{15FF8EFC-B09B-4F4C-860C-3D6C0A7B9F21}" type="presParOf" srcId="{73B49432-E4A8-4091-A664-8D215D099B39}" destId="{3ECC34EF-F0DF-4095-AFE5-B733DECACB1D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B898B2B-E90D-47A1-BEDD-AAA56759943D}" type="doc">
      <dgm:prSet loTypeId="urn:microsoft.com/office/officeart/2005/8/layout/process2" loCatId="process" qsTypeId="urn:microsoft.com/office/officeart/2005/8/quickstyle/simple4" qsCatId="simple" csTypeId="urn:microsoft.com/office/officeart/2005/8/colors/colorful4" csCatId="colorful"/>
      <dgm:spPr/>
      <dgm:t>
        <a:bodyPr/>
        <a:lstStyle/>
        <a:p>
          <a:endParaRPr lang="pt-BR"/>
        </a:p>
      </dgm:t>
    </dgm:pt>
    <dgm:pt modelId="{00BE5BBA-4A24-44AA-A183-355536A96726}">
      <dgm:prSet/>
      <dgm:spPr/>
      <dgm:t>
        <a:bodyPr/>
        <a:lstStyle/>
        <a:p>
          <a:r>
            <a:rPr lang="pt-BR"/>
            <a:t>VER </a:t>
          </a:r>
        </a:p>
      </dgm:t>
    </dgm:pt>
    <dgm:pt modelId="{1618E433-CC6E-40B9-B4DD-C20696CB2103}" type="parTrans" cxnId="{BEAC887D-E429-4349-B69E-123B03CB6E77}">
      <dgm:prSet/>
      <dgm:spPr/>
      <dgm:t>
        <a:bodyPr/>
        <a:lstStyle/>
        <a:p>
          <a:endParaRPr lang="pt-BR"/>
        </a:p>
      </dgm:t>
    </dgm:pt>
    <dgm:pt modelId="{6F5455FE-8E5D-42E3-A373-E7563ADCE194}" type="sibTrans" cxnId="{BEAC887D-E429-4349-B69E-123B03CB6E77}">
      <dgm:prSet/>
      <dgm:spPr/>
      <dgm:t>
        <a:bodyPr/>
        <a:lstStyle/>
        <a:p>
          <a:endParaRPr lang="pt-BR"/>
        </a:p>
      </dgm:t>
    </dgm:pt>
    <dgm:pt modelId="{49648A3F-AD17-4AEC-BC72-C39B40D8554C}">
      <dgm:prSet/>
      <dgm:spPr/>
      <dgm:t>
        <a:bodyPr/>
        <a:lstStyle/>
        <a:p>
          <a:r>
            <a:rPr lang="pt-BR"/>
            <a:t>COMPADECER </a:t>
          </a:r>
        </a:p>
      </dgm:t>
    </dgm:pt>
    <dgm:pt modelId="{AB9CDA28-C42F-4B79-BA09-B390659321EF}" type="parTrans" cxnId="{7563A824-96F9-4284-A439-9830E27DB3AE}">
      <dgm:prSet/>
      <dgm:spPr/>
      <dgm:t>
        <a:bodyPr/>
        <a:lstStyle/>
        <a:p>
          <a:endParaRPr lang="pt-BR"/>
        </a:p>
      </dgm:t>
    </dgm:pt>
    <dgm:pt modelId="{C7D41A84-373D-4438-A2E3-1243C3A6FD42}" type="sibTrans" cxnId="{7563A824-96F9-4284-A439-9830E27DB3AE}">
      <dgm:prSet/>
      <dgm:spPr/>
      <dgm:t>
        <a:bodyPr/>
        <a:lstStyle/>
        <a:p>
          <a:endParaRPr lang="pt-BR"/>
        </a:p>
      </dgm:t>
    </dgm:pt>
    <dgm:pt modelId="{F919E2F8-FF65-4B14-B739-C791B5CB8946}">
      <dgm:prSet/>
      <dgm:spPr/>
      <dgm:t>
        <a:bodyPr/>
        <a:lstStyle/>
        <a:p>
          <a:r>
            <a:rPr lang="pt-BR"/>
            <a:t>CUIDAR </a:t>
          </a:r>
        </a:p>
      </dgm:t>
    </dgm:pt>
    <dgm:pt modelId="{30D77953-4CCB-40BA-87BE-E1EE8F4A539D}" type="parTrans" cxnId="{4AD73C87-E32E-4E6B-822A-BDA6BB023B22}">
      <dgm:prSet/>
      <dgm:spPr/>
      <dgm:t>
        <a:bodyPr/>
        <a:lstStyle/>
        <a:p>
          <a:endParaRPr lang="pt-BR"/>
        </a:p>
      </dgm:t>
    </dgm:pt>
    <dgm:pt modelId="{8CFFB6FF-BC13-404D-83E2-12188E42300E}" type="sibTrans" cxnId="{4AD73C87-E32E-4E6B-822A-BDA6BB023B22}">
      <dgm:prSet/>
      <dgm:spPr/>
      <dgm:t>
        <a:bodyPr/>
        <a:lstStyle/>
        <a:p>
          <a:endParaRPr lang="pt-BR"/>
        </a:p>
      </dgm:t>
    </dgm:pt>
    <dgm:pt modelId="{840D3D1A-5193-48C5-9663-0ABB02D4E322}" type="pres">
      <dgm:prSet presAssocID="{7B898B2B-E90D-47A1-BEDD-AAA56759943D}" presName="linearFlow" presStyleCnt="0">
        <dgm:presLayoutVars>
          <dgm:resizeHandles val="exact"/>
        </dgm:presLayoutVars>
      </dgm:prSet>
      <dgm:spPr/>
    </dgm:pt>
    <dgm:pt modelId="{8D935EB2-D4D1-4AF6-B694-A0BD8329225C}" type="pres">
      <dgm:prSet presAssocID="{00BE5BBA-4A24-44AA-A183-355536A96726}" presName="node" presStyleLbl="node1" presStyleIdx="0" presStyleCnt="3">
        <dgm:presLayoutVars>
          <dgm:bulletEnabled val="1"/>
        </dgm:presLayoutVars>
      </dgm:prSet>
      <dgm:spPr/>
    </dgm:pt>
    <dgm:pt modelId="{22B20573-3042-45CA-BD7F-16EAE1F5F284}" type="pres">
      <dgm:prSet presAssocID="{6F5455FE-8E5D-42E3-A373-E7563ADCE194}" presName="sibTrans" presStyleLbl="sibTrans2D1" presStyleIdx="0" presStyleCnt="2"/>
      <dgm:spPr/>
    </dgm:pt>
    <dgm:pt modelId="{686D2595-2D3B-4DF5-8A15-334A9CC2F8DD}" type="pres">
      <dgm:prSet presAssocID="{6F5455FE-8E5D-42E3-A373-E7563ADCE194}" presName="connectorText" presStyleLbl="sibTrans2D1" presStyleIdx="0" presStyleCnt="2"/>
      <dgm:spPr/>
    </dgm:pt>
    <dgm:pt modelId="{B4684C64-FBFC-426A-851C-DEA2AC65AFBB}" type="pres">
      <dgm:prSet presAssocID="{49648A3F-AD17-4AEC-BC72-C39B40D8554C}" presName="node" presStyleLbl="node1" presStyleIdx="1" presStyleCnt="3">
        <dgm:presLayoutVars>
          <dgm:bulletEnabled val="1"/>
        </dgm:presLayoutVars>
      </dgm:prSet>
      <dgm:spPr/>
    </dgm:pt>
    <dgm:pt modelId="{7BCCAC31-631A-424C-BBAA-2F46E9A7966E}" type="pres">
      <dgm:prSet presAssocID="{C7D41A84-373D-4438-A2E3-1243C3A6FD42}" presName="sibTrans" presStyleLbl="sibTrans2D1" presStyleIdx="1" presStyleCnt="2"/>
      <dgm:spPr/>
    </dgm:pt>
    <dgm:pt modelId="{4999795A-1065-4AC4-8FE7-722797F376DC}" type="pres">
      <dgm:prSet presAssocID="{C7D41A84-373D-4438-A2E3-1243C3A6FD42}" presName="connectorText" presStyleLbl="sibTrans2D1" presStyleIdx="1" presStyleCnt="2"/>
      <dgm:spPr/>
    </dgm:pt>
    <dgm:pt modelId="{E79DDC7C-A35F-45EF-8AFA-E033521E53FB}" type="pres">
      <dgm:prSet presAssocID="{F919E2F8-FF65-4B14-B739-C791B5CB8946}" presName="node" presStyleLbl="node1" presStyleIdx="2" presStyleCnt="3">
        <dgm:presLayoutVars>
          <dgm:bulletEnabled val="1"/>
        </dgm:presLayoutVars>
      </dgm:prSet>
      <dgm:spPr/>
    </dgm:pt>
  </dgm:ptLst>
  <dgm:cxnLst>
    <dgm:cxn modelId="{C6EAF606-3D0B-4099-B8C0-0C8C014FC979}" type="presOf" srcId="{C7D41A84-373D-4438-A2E3-1243C3A6FD42}" destId="{4999795A-1065-4AC4-8FE7-722797F376DC}" srcOrd="1" destOrd="0" presId="urn:microsoft.com/office/officeart/2005/8/layout/process2"/>
    <dgm:cxn modelId="{A59AD115-DA8A-4F9C-BB19-6BE58214E7BE}" type="presOf" srcId="{7B898B2B-E90D-47A1-BEDD-AAA56759943D}" destId="{840D3D1A-5193-48C5-9663-0ABB02D4E322}" srcOrd="0" destOrd="0" presId="urn:microsoft.com/office/officeart/2005/8/layout/process2"/>
    <dgm:cxn modelId="{7563A824-96F9-4284-A439-9830E27DB3AE}" srcId="{7B898B2B-E90D-47A1-BEDD-AAA56759943D}" destId="{49648A3F-AD17-4AEC-BC72-C39B40D8554C}" srcOrd="1" destOrd="0" parTransId="{AB9CDA28-C42F-4B79-BA09-B390659321EF}" sibTransId="{C7D41A84-373D-4438-A2E3-1243C3A6FD42}"/>
    <dgm:cxn modelId="{8FAA5840-2B03-4180-B079-3EBBFB5E1138}" type="presOf" srcId="{F919E2F8-FF65-4B14-B739-C791B5CB8946}" destId="{E79DDC7C-A35F-45EF-8AFA-E033521E53FB}" srcOrd="0" destOrd="0" presId="urn:microsoft.com/office/officeart/2005/8/layout/process2"/>
    <dgm:cxn modelId="{4ACE5E5F-5203-41F0-A3BA-6605ECC2D0A0}" type="presOf" srcId="{00BE5BBA-4A24-44AA-A183-355536A96726}" destId="{8D935EB2-D4D1-4AF6-B694-A0BD8329225C}" srcOrd="0" destOrd="0" presId="urn:microsoft.com/office/officeart/2005/8/layout/process2"/>
    <dgm:cxn modelId="{CA0E685F-824A-42B3-9B5F-C6F6130DC12B}" type="presOf" srcId="{49648A3F-AD17-4AEC-BC72-C39B40D8554C}" destId="{B4684C64-FBFC-426A-851C-DEA2AC65AFBB}" srcOrd="0" destOrd="0" presId="urn:microsoft.com/office/officeart/2005/8/layout/process2"/>
    <dgm:cxn modelId="{88F1A057-1E52-4917-89A1-F51815471C88}" type="presOf" srcId="{6F5455FE-8E5D-42E3-A373-E7563ADCE194}" destId="{686D2595-2D3B-4DF5-8A15-334A9CC2F8DD}" srcOrd="1" destOrd="0" presId="urn:microsoft.com/office/officeart/2005/8/layout/process2"/>
    <dgm:cxn modelId="{BEAC887D-E429-4349-B69E-123B03CB6E77}" srcId="{7B898B2B-E90D-47A1-BEDD-AAA56759943D}" destId="{00BE5BBA-4A24-44AA-A183-355536A96726}" srcOrd="0" destOrd="0" parTransId="{1618E433-CC6E-40B9-B4DD-C20696CB2103}" sibTransId="{6F5455FE-8E5D-42E3-A373-E7563ADCE194}"/>
    <dgm:cxn modelId="{4AD73C87-E32E-4E6B-822A-BDA6BB023B22}" srcId="{7B898B2B-E90D-47A1-BEDD-AAA56759943D}" destId="{F919E2F8-FF65-4B14-B739-C791B5CB8946}" srcOrd="2" destOrd="0" parTransId="{30D77953-4CCB-40BA-87BE-E1EE8F4A539D}" sibTransId="{8CFFB6FF-BC13-404D-83E2-12188E42300E}"/>
    <dgm:cxn modelId="{89036FA2-83EC-48A9-839E-DFE10ECB5F25}" type="presOf" srcId="{C7D41A84-373D-4438-A2E3-1243C3A6FD42}" destId="{7BCCAC31-631A-424C-BBAA-2F46E9A7966E}" srcOrd="0" destOrd="0" presId="urn:microsoft.com/office/officeart/2005/8/layout/process2"/>
    <dgm:cxn modelId="{056AEAF9-1D6E-4412-8067-47F19310E636}" type="presOf" srcId="{6F5455FE-8E5D-42E3-A373-E7563ADCE194}" destId="{22B20573-3042-45CA-BD7F-16EAE1F5F284}" srcOrd="0" destOrd="0" presId="urn:microsoft.com/office/officeart/2005/8/layout/process2"/>
    <dgm:cxn modelId="{E5EB6146-6796-4AF3-92A6-A79849203872}" type="presParOf" srcId="{840D3D1A-5193-48C5-9663-0ABB02D4E322}" destId="{8D935EB2-D4D1-4AF6-B694-A0BD8329225C}" srcOrd="0" destOrd="0" presId="urn:microsoft.com/office/officeart/2005/8/layout/process2"/>
    <dgm:cxn modelId="{703C66FE-5CD4-4C8A-A390-1A95C07E7AF4}" type="presParOf" srcId="{840D3D1A-5193-48C5-9663-0ABB02D4E322}" destId="{22B20573-3042-45CA-BD7F-16EAE1F5F284}" srcOrd="1" destOrd="0" presId="urn:microsoft.com/office/officeart/2005/8/layout/process2"/>
    <dgm:cxn modelId="{B01B11DE-C6C3-42FF-B018-2A024CF4A5C3}" type="presParOf" srcId="{22B20573-3042-45CA-BD7F-16EAE1F5F284}" destId="{686D2595-2D3B-4DF5-8A15-334A9CC2F8DD}" srcOrd="0" destOrd="0" presId="urn:microsoft.com/office/officeart/2005/8/layout/process2"/>
    <dgm:cxn modelId="{1890ECE8-DE98-46F3-BD27-C8D7519F7021}" type="presParOf" srcId="{840D3D1A-5193-48C5-9663-0ABB02D4E322}" destId="{B4684C64-FBFC-426A-851C-DEA2AC65AFBB}" srcOrd="2" destOrd="0" presId="urn:microsoft.com/office/officeart/2005/8/layout/process2"/>
    <dgm:cxn modelId="{6128E652-798C-4057-B79C-813C7132437C}" type="presParOf" srcId="{840D3D1A-5193-48C5-9663-0ABB02D4E322}" destId="{7BCCAC31-631A-424C-BBAA-2F46E9A7966E}" srcOrd="3" destOrd="0" presId="urn:microsoft.com/office/officeart/2005/8/layout/process2"/>
    <dgm:cxn modelId="{BA08B8A7-0522-40E0-957B-502135ACC44C}" type="presParOf" srcId="{7BCCAC31-631A-424C-BBAA-2F46E9A7966E}" destId="{4999795A-1065-4AC4-8FE7-722797F376DC}" srcOrd="0" destOrd="0" presId="urn:microsoft.com/office/officeart/2005/8/layout/process2"/>
    <dgm:cxn modelId="{974855EA-3F1A-4B01-9DD3-E348224A5B3B}" type="presParOf" srcId="{840D3D1A-5193-48C5-9663-0ABB02D4E322}" destId="{E79DDC7C-A35F-45EF-8AFA-E033521E53FB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99C5B4A-21DA-4C28-8C7B-0C3712F62522}" type="doc">
      <dgm:prSet loTypeId="urn:microsoft.com/office/officeart/2005/8/layout/hProcess9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85E44C6E-837F-4F60-8D6C-1645B9CACA56}">
      <dgm:prSet/>
      <dgm:spPr/>
      <dgm:t>
        <a:bodyPr/>
        <a:lstStyle/>
        <a:p>
          <a:r>
            <a:rPr lang="pt-BR" dirty="0"/>
            <a:t>Ação Pastoral (n.261)</a:t>
          </a:r>
        </a:p>
      </dgm:t>
    </dgm:pt>
    <dgm:pt modelId="{DB363B33-C368-451F-BFCE-117AD597533F}" type="parTrans" cxnId="{E1CC898A-2DDF-4559-BEC4-3C1BB1B9B6F7}">
      <dgm:prSet/>
      <dgm:spPr/>
      <dgm:t>
        <a:bodyPr/>
        <a:lstStyle/>
        <a:p>
          <a:endParaRPr lang="pt-BR"/>
        </a:p>
      </dgm:t>
    </dgm:pt>
    <dgm:pt modelId="{DECAE466-227B-4BA8-82EF-F47D11288B5C}" type="sibTrans" cxnId="{E1CC898A-2DDF-4559-BEC4-3C1BB1B9B6F7}">
      <dgm:prSet/>
      <dgm:spPr/>
      <dgm:t>
        <a:bodyPr/>
        <a:lstStyle/>
        <a:p>
          <a:endParaRPr lang="pt-BR"/>
        </a:p>
      </dgm:t>
    </dgm:pt>
    <dgm:pt modelId="{2D00E52B-F285-43B8-AE24-2A7E5886A621}">
      <dgm:prSet/>
      <dgm:spPr/>
      <dgm:t>
        <a:bodyPr/>
        <a:lstStyle/>
        <a:p>
          <a:r>
            <a:rPr lang="pt-BR"/>
            <a:t>Formação dos professores (n.256)</a:t>
          </a:r>
        </a:p>
      </dgm:t>
    </dgm:pt>
    <dgm:pt modelId="{BBAA3168-EA15-4086-9328-780C54A115D2}" type="parTrans" cxnId="{178EDB81-E780-4D7C-9D3B-ACB090362A63}">
      <dgm:prSet/>
      <dgm:spPr/>
      <dgm:t>
        <a:bodyPr/>
        <a:lstStyle/>
        <a:p>
          <a:endParaRPr lang="pt-BR"/>
        </a:p>
      </dgm:t>
    </dgm:pt>
    <dgm:pt modelId="{55685F25-8F51-4FA1-9999-3C0B79941D9E}" type="sibTrans" cxnId="{178EDB81-E780-4D7C-9D3B-ACB090362A63}">
      <dgm:prSet/>
      <dgm:spPr/>
      <dgm:t>
        <a:bodyPr/>
        <a:lstStyle/>
        <a:p>
          <a:endParaRPr lang="pt-BR"/>
        </a:p>
      </dgm:t>
    </dgm:pt>
    <dgm:pt modelId="{FBFC9036-F139-4C8A-A4DB-14A6DB3BCA6C}">
      <dgm:prSet/>
      <dgm:spPr/>
      <dgm:t>
        <a:bodyPr/>
        <a:lstStyle/>
        <a:p>
          <a:r>
            <a:rPr lang="pt-BR"/>
            <a:t>Política (n.257)</a:t>
          </a:r>
        </a:p>
      </dgm:t>
    </dgm:pt>
    <dgm:pt modelId="{46928328-AB53-49FA-82AF-A0B6C30752D0}" type="parTrans" cxnId="{3F625745-A604-4225-B207-F3DC8CDDE733}">
      <dgm:prSet/>
      <dgm:spPr/>
      <dgm:t>
        <a:bodyPr/>
        <a:lstStyle/>
        <a:p>
          <a:endParaRPr lang="pt-BR"/>
        </a:p>
      </dgm:t>
    </dgm:pt>
    <dgm:pt modelId="{D537699B-0646-43A4-B659-F9045E1BD037}" type="sibTrans" cxnId="{3F625745-A604-4225-B207-F3DC8CDDE733}">
      <dgm:prSet/>
      <dgm:spPr/>
      <dgm:t>
        <a:bodyPr/>
        <a:lstStyle/>
        <a:p>
          <a:endParaRPr lang="pt-BR"/>
        </a:p>
      </dgm:t>
    </dgm:pt>
    <dgm:pt modelId="{96DF03F6-8312-433D-AD96-A8A2D9E1AA97}">
      <dgm:prSet/>
      <dgm:spPr/>
      <dgm:t>
        <a:bodyPr/>
        <a:lstStyle/>
        <a:p>
          <a:r>
            <a:rPr lang="pt-BR"/>
            <a:t>Ensino Religioso (n.258)</a:t>
          </a:r>
        </a:p>
      </dgm:t>
    </dgm:pt>
    <dgm:pt modelId="{32E4096E-1672-4895-B90B-5A9058639856}" type="parTrans" cxnId="{961EECC8-C2EA-4A7D-98AE-5408D20BF058}">
      <dgm:prSet/>
      <dgm:spPr/>
      <dgm:t>
        <a:bodyPr/>
        <a:lstStyle/>
        <a:p>
          <a:endParaRPr lang="pt-BR"/>
        </a:p>
      </dgm:t>
    </dgm:pt>
    <dgm:pt modelId="{EB403593-76EA-4055-B6F9-EA537E8DB2CC}" type="sibTrans" cxnId="{961EECC8-C2EA-4A7D-98AE-5408D20BF058}">
      <dgm:prSet/>
      <dgm:spPr/>
      <dgm:t>
        <a:bodyPr/>
        <a:lstStyle/>
        <a:p>
          <a:endParaRPr lang="pt-BR"/>
        </a:p>
      </dgm:t>
    </dgm:pt>
    <dgm:pt modelId="{F31AB507-0B4D-42ED-A582-15EBF2070A1B}">
      <dgm:prSet/>
      <dgm:spPr/>
      <dgm:t>
        <a:bodyPr/>
        <a:lstStyle/>
        <a:p>
          <a:r>
            <a:rPr lang="pt-BR"/>
            <a:t>Cultura e bens culturais (n.259)</a:t>
          </a:r>
        </a:p>
      </dgm:t>
    </dgm:pt>
    <dgm:pt modelId="{564731CA-18B6-4E38-A348-E5890B632A5E}" type="parTrans" cxnId="{C4E88DCE-46EC-4929-B075-91C3196F55AA}">
      <dgm:prSet/>
      <dgm:spPr/>
      <dgm:t>
        <a:bodyPr/>
        <a:lstStyle/>
        <a:p>
          <a:endParaRPr lang="pt-BR"/>
        </a:p>
      </dgm:t>
    </dgm:pt>
    <dgm:pt modelId="{5EDC9F0E-C959-4997-AD4B-EEAE76226642}" type="sibTrans" cxnId="{C4E88DCE-46EC-4929-B075-91C3196F55AA}">
      <dgm:prSet/>
      <dgm:spPr/>
      <dgm:t>
        <a:bodyPr/>
        <a:lstStyle/>
        <a:p>
          <a:endParaRPr lang="pt-BR"/>
        </a:p>
      </dgm:t>
    </dgm:pt>
    <dgm:pt modelId="{BA8C0AB6-1CFF-4406-B754-20B4D9D8F53F}">
      <dgm:prSet/>
      <dgm:spPr/>
      <dgm:t>
        <a:bodyPr/>
        <a:lstStyle/>
        <a:p>
          <a:r>
            <a:rPr lang="pt-BR"/>
            <a:t>Universidades (n.260)</a:t>
          </a:r>
        </a:p>
      </dgm:t>
    </dgm:pt>
    <dgm:pt modelId="{E4F698BE-13D7-4815-9C59-8CA1EB04F4E7}" type="parTrans" cxnId="{FB174205-B1B8-4F51-90CC-CDC91AE41EFA}">
      <dgm:prSet/>
      <dgm:spPr/>
      <dgm:t>
        <a:bodyPr/>
        <a:lstStyle/>
        <a:p>
          <a:endParaRPr lang="pt-BR"/>
        </a:p>
      </dgm:t>
    </dgm:pt>
    <dgm:pt modelId="{81284248-DE84-4E4A-AEEE-3C397A42B61A}" type="sibTrans" cxnId="{FB174205-B1B8-4F51-90CC-CDC91AE41EFA}">
      <dgm:prSet/>
      <dgm:spPr/>
      <dgm:t>
        <a:bodyPr/>
        <a:lstStyle/>
        <a:p>
          <a:endParaRPr lang="pt-BR"/>
        </a:p>
      </dgm:t>
    </dgm:pt>
    <dgm:pt modelId="{5B0344A3-C9E9-4B89-BA14-9E59B4A30920}" type="pres">
      <dgm:prSet presAssocID="{D99C5B4A-21DA-4C28-8C7B-0C3712F62522}" presName="CompostProcess" presStyleCnt="0">
        <dgm:presLayoutVars>
          <dgm:dir/>
          <dgm:resizeHandles val="exact"/>
        </dgm:presLayoutVars>
      </dgm:prSet>
      <dgm:spPr/>
    </dgm:pt>
    <dgm:pt modelId="{6B9BB578-8BEA-4698-ADCA-EDABEA4158DB}" type="pres">
      <dgm:prSet presAssocID="{D99C5B4A-21DA-4C28-8C7B-0C3712F62522}" presName="arrow" presStyleLbl="bgShp" presStyleIdx="0" presStyleCnt="1" custScaleX="115639" custLinFactNeighborX="-5195" custLinFactNeighborY="-20388"/>
      <dgm:spPr/>
    </dgm:pt>
    <dgm:pt modelId="{DC3BCB1A-C95A-45D9-B66B-67878C7AABA8}" type="pres">
      <dgm:prSet presAssocID="{D99C5B4A-21DA-4C28-8C7B-0C3712F62522}" presName="linearProcess" presStyleCnt="0"/>
      <dgm:spPr/>
    </dgm:pt>
    <dgm:pt modelId="{DD891376-EEA1-4B19-9653-178F02424BBF}" type="pres">
      <dgm:prSet presAssocID="{2D00E52B-F285-43B8-AE24-2A7E5886A621}" presName="textNode" presStyleLbl="node1" presStyleIdx="0" presStyleCnt="6">
        <dgm:presLayoutVars>
          <dgm:bulletEnabled val="1"/>
        </dgm:presLayoutVars>
      </dgm:prSet>
      <dgm:spPr/>
    </dgm:pt>
    <dgm:pt modelId="{2A63149B-5E88-439A-9B23-9C9D25BA60CE}" type="pres">
      <dgm:prSet presAssocID="{55685F25-8F51-4FA1-9999-3C0B79941D9E}" presName="sibTrans" presStyleCnt="0"/>
      <dgm:spPr/>
    </dgm:pt>
    <dgm:pt modelId="{93E6B4FD-E6C2-4D76-8E07-1B8F01DFDE97}" type="pres">
      <dgm:prSet presAssocID="{FBFC9036-F139-4C8A-A4DB-14A6DB3BCA6C}" presName="textNode" presStyleLbl="node1" presStyleIdx="1" presStyleCnt="6">
        <dgm:presLayoutVars>
          <dgm:bulletEnabled val="1"/>
        </dgm:presLayoutVars>
      </dgm:prSet>
      <dgm:spPr/>
    </dgm:pt>
    <dgm:pt modelId="{0A22F492-E407-47DD-8FF6-9FC0E9066BA0}" type="pres">
      <dgm:prSet presAssocID="{D537699B-0646-43A4-B659-F9045E1BD037}" presName="sibTrans" presStyleCnt="0"/>
      <dgm:spPr/>
    </dgm:pt>
    <dgm:pt modelId="{916D89BF-2AE3-4BE6-8CAC-64B986FF7B33}" type="pres">
      <dgm:prSet presAssocID="{96DF03F6-8312-433D-AD96-A8A2D9E1AA97}" presName="textNode" presStyleLbl="node1" presStyleIdx="2" presStyleCnt="6">
        <dgm:presLayoutVars>
          <dgm:bulletEnabled val="1"/>
        </dgm:presLayoutVars>
      </dgm:prSet>
      <dgm:spPr/>
    </dgm:pt>
    <dgm:pt modelId="{CB77B107-EB43-4CC7-821A-15DE47AFE7A8}" type="pres">
      <dgm:prSet presAssocID="{EB403593-76EA-4055-B6F9-EA537E8DB2CC}" presName="sibTrans" presStyleCnt="0"/>
      <dgm:spPr/>
    </dgm:pt>
    <dgm:pt modelId="{4C95BA70-E0C5-4819-AA08-36D2474F27A1}" type="pres">
      <dgm:prSet presAssocID="{F31AB507-0B4D-42ED-A582-15EBF2070A1B}" presName="textNode" presStyleLbl="node1" presStyleIdx="3" presStyleCnt="6">
        <dgm:presLayoutVars>
          <dgm:bulletEnabled val="1"/>
        </dgm:presLayoutVars>
      </dgm:prSet>
      <dgm:spPr/>
    </dgm:pt>
    <dgm:pt modelId="{FCF4D3B3-C8E9-4870-A383-656F13FA1D7E}" type="pres">
      <dgm:prSet presAssocID="{5EDC9F0E-C959-4997-AD4B-EEAE76226642}" presName="sibTrans" presStyleCnt="0"/>
      <dgm:spPr/>
    </dgm:pt>
    <dgm:pt modelId="{D0D1964D-3EFD-4BB3-8A03-085B5E8A5F10}" type="pres">
      <dgm:prSet presAssocID="{BA8C0AB6-1CFF-4406-B754-20B4D9D8F53F}" presName="textNode" presStyleLbl="node1" presStyleIdx="4" presStyleCnt="6">
        <dgm:presLayoutVars>
          <dgm:bulletEnabled val="1"/>
        </dgm:presLayoutVars>
      </dgm:prSet>
      <dgm:spPr/>
    </dgm:pt>
    <dgm:pt modelId="{FC152E73-98D5-40D6-A190-A34BBFEC2EDB}" type="pres">
      <dgm:prSet presAssocID="{81284248-DE84-4E4A-AEEE-3C397A42B61A}" presName="sibTrans" presStyleCnt="0"/>
      <dgm:spPr/>
    </dgm:pt>
    <dgm:pt modelId="{4172D276-BC76-4EF7-85EB-74EAF4BDAA37}" type="pres">
      <dgm:prSet presAssocID="{85E44C6E-837F-4F60-8D6C-1645B9CACA56}" presName="textNode" presStyleLbl="node1" presStyleIdx="5" presStyleCnt="6" custLinFactNeighborX="55586" custLinFactNeighborY="-2086">
        <dgm:presLayoutVars>
          <dgm:bulletEnabled val="1"/>
        </dgm:presLayoutVars>
      </dgm:prSet>
      <dgm:spPr/>
    </dgm:pt>
  </dgm:ptLst>
  <dgm:cxnLst>
    <dgm:cxn modelId="{FB174205-B1B8-4F51-90CC-CDC91AE41EFA}" srcId="{D99C5B4A-21DA-4C28-8C7B-0C3712F62522}" destId="{BA8C0AB6-1CFF-4406-B754-20B4D9D8F53F}" srcOrd="4" destOrd="0" parTransId="{E4F698BE-13D7-4815-9C59-8CA1EB04F4E7}" sibTransId="{81284248-DE84-4E4A-AEEE-3C397A42B61A}"/>
    <dgm:cxn modelId="{7C8C8809-C4D9-4ABB-9220-C2A5DD05DE76}" type="presOf" srcId="{FBFC9036-F139-4C8A-A4DB-14A6DB3BCA6C}" destId="{93E6B4FD-E6C2-4D76-8E07-1B8F01DFDE97}" srcOrd="0" destOrd="0" presId="urn:microsoft.com/office/officeart/2005/8/layout/hProcess9"/>
    <dgm:cxn modelId="{69A39421-70D1-4FE7-A242-E9C1BE0BA6DC}" type="presOf" srcId="{BA8C0AB6-1CFF-4406-B754-20B4D9D8F53F}" destId="{D0D1964D-3EFD-4BB3-8A03-085B5E8A5F10}" srcOrd="0" destOrd="0" presId="urn:microsoft.com/office/officeart/2005/8/layout/hProcess9"/>
    <dgm:cxn modelId="{3F625745-A604-4225-B207-F3DC8CDDE733}" srcId="{D99C5B4A-21DA-4C28-8C7B-0C3712F62522}" destId="{FBFC9036-F139-4C8A-A4DB-14A6DB3BCA6C}" srcOrd="1" destOrd="0" parTransId="{46928328-AB53-49FA-82AF-A0B6C30752D0}" sibTransId="{D537699B-0646-43A4-B659-F9045E1BD037}"/>
    <dgm:cxn modelId="{D6BD5C4A-E5CA-4F93-B23F-8111902FEADD}" type="presOf" srcId="{96DF03F6-8312-433D-AD96-A8A2D9E1AA97}" destId="{916D89BF-2AE3-4BE6-8CAC-64B986FF7B33}" srcOrd="0" destOrd="0" presId="urn:microsoft.com/office/officeart/2005/8/layout/hProcess9"/>
    <dgm:cxn modelId="{77889F6C-7DC4-47BC-8043-0A29F65AED9D}" type="presOf" srcId="{85E44C6E-837F-4F60-8D6C-1645B9CACA56}" destId="{4172D276-BC76-4EF7-85EB-74EAF4BDAA37}" srcOrd="0" destOrd="0" presId="urn:microsoft.com/office/officeart/2005/8/layout/hProcess9"/>
    <dgm:cxn modelId="{178EDB81-E780-4D7C-9D3B-ACB090362A63}" srcId="{D99C5B4A-21DA-4C28-8C7B-0C3712F62522}" destId="{2D00E52B-F285-43B8-AE24-2A7E5886A621}" srcOrd="0" destOrd="0" parTransId="{BBAA3168-EA15-4086-9328-780C54A115D2}" sibTransId="{55685F25-8F51-4FA1-9999-3C0B79941D9E}"/>
    <dgm:cxn modelId="{15912E86-A422-4BA1-9C02-B7624BA61176}" type="presOf" srcId="{D99C5B4A-21DA-4C28-8C7B-0C3712F62522}" destId="{5B0344A3-C9E9-4B89-BA14-9E59B4A30920}" srcOrd="0" destOrd="0" presId="urn:microsoft.com/office/officeart/2005/8/layout/hProcess9"/>
    <dgm:cxn modelId="{E1CC898A-2DDF-4559-BEC4-3C1BB1B9B6F7}" srcId="{D99C5B4A-21DA-4C28-8C7B-0C3712F62522}" destId="{85E44C6E-837F-4F60-8D6C-1645B9CACA56}" srcOrd="5" destOrd="0" parTransId="{DB363B33-C368-451F-BFCE-117AD597533F}" sibTransId="{DECAE466-227B-4BA8-82EF-F47D11288B5C}"/>
    <dgm:cxn modelId="{961EECC8-C2EA-4A7D-98AE-5408D20BF058}" srcId="{D99C5B4A-21DA-4C28-8C7B-0C3712F62522}" destId="{96DF03F6-8312-433D-AD96-A8A2D9E1AA97}" srcOrd="2" destOrd="0" parTransId="{32E4096E-1672-4895-B90B-5A9058639856}" sibTransId="{EB403593-76EA-4055-B6F9-EA537E8DB2CC}"/>
    <dgm:cxn modelId="{C4E88DCE-46EC-4929-B075-91C3196F55AA}" srcId="{D99C5B4A-21DA-4C28-8C7B-0C3712F62522}" destId="{F31AB507-0B4D-42ED-A582-15EBF2070A1B}" srcOrd="3" destOrd="0" parTransId="{564731CA-18B6-4E38-A348-E5890B632A5E}" sibTransId="{5EDC9F0E-C959-4997-AD4B-EEAE76226642}"/>
    <dgm:cxn modelId="{947AAFD1-89F2-44F6-9A11-8C9EC1DEFD01}" type="presOf" srcId="{2D00E52B-F285-43B8-AE24-2A7E5886A621}" destId="{DD891376-EEA1-4B19-9653-178F02424BBF}" srcOrd="0" destOrd="0" presId="urn:microsoft.com/office/officeart/2005/8/layout/hProcess9"/>
    <dgm:cxn modelId="{433057DB-A153-4FA7-934D-AA0FA5C0C7C2}" type="presOf" srcId="{F31AB507-0B4D-42ED-A582-15EBF2070A1B}" destId="{4C95BA70-E0C5-4819-AA08-36D2474F27A1}" srcOrd="0" destOrd="0" presId="urn:microsoft.com/office/officeart/2005/8/layout/hProcess9"/>
    <dgm:cxn modelId="{BAF0B033-EFDA-4CCB-96EF-77C83F1A36BE}" type="presParOf" srcId="{5B0344A3-C9E9-4B89-BA14-9E59B4A30920}" destId="{6B9BB578-8BEA-4698-ADCA-EDABEA4158DB}" srcOrd="0" destOrd="0" presId="urn:microsoft.com/office/officeart/2005/8/layout/hProcess9"/>
    <dgm:cxn modelId="{360BBD86-978B-4409-AA1E-252F6F520330}" type="presParOf" srcId="{5B0344A3-C9E9-4B89-BA14-9E59B4A30920}" destId="{DC3BCB1A-C95A-45D9-B66B-67878C7AABA8}" srcOrd="1" destOrd="0" presId="urn:microsoft.com/office/officeart/2005/8/layout/hProcess9"/>
    <dgm:cxn modelId="{A14415F1-CAC0-4427-BCBA-B8F32804E1EA}" type="presParOf" srcId="{DC3BCB1A-C95A-45D9-B66B-67878C7AABA8}" destId="{DD891376-EEA1-4B19-9653-178F02424BBF}" srcOrd="0" destOrd="0" presId="urn:microsoft.com/office/officeart/2005/8/layout/hProcess9"/>
    <dgm:cxn modelId="{6228193E-7C93-4DF7-8FA9-A04FE47F71CB}" type="presParOf" srcId="{DC3BCB1A-C95A-45D9-B66B-67878C7AABA8}" destId="{2A63149B-5E88-439A-9B23-9C9D25BA60CE}" srcOrd="1" destOrd="0" presId="urn:microsoft.com/office/officeart/2005/8/layout/hProcess9"/>
    <dgm:cxn modelId="{31F941F1-E452-4F4E-81AE-C836469887EF}" type="presParOf" srcId="{DC3BCB1A-C95A-45D9-B66B-67878C7AABA8}" destId="{93E6B4FD-E6C2-4D76-8E07-1B8F01DFDE97}" srcOrd="2" destOrd="0" presId="urn:microsoft.com/office/officeart/2005/8/layout/hProcess9"/>
    <dgm:cxn modelId="{DC53C653-AA4F-408A-8664-6685BBD1CEF3}" type="presParOf" srcId="{DC3BCB1A-C95A-45D9-B66B-67878C7AABA8}" destId="{0A22F492-E407-47DD-8FF6-9FC0E9066BA0}" srcOrd="3" destOrd="0" presId="urn:microsoft.com/office/officeart/2005/8/layout/hProcess9"/>
    <dgm:cxn modelId="{A1A40F14-9A87-4289-8489-2C636760E1BA}" type="presParOf" srcId="{DC3BCB1A-C95A-45D9-B66B-67878C7AABA8}" destId="{916D89BF-2AE3-4BE6-8CAC-64B986FF7B33}" srcOrd="4" destOrd="0" presId="urn:microsoft.com/office/officeart/2005/8/layout/hProcess9"/>
    <dgm:cxn modelId="{0D0840CD-959E-4733-8C92-9AD4BDB1006B}" type="presParOf" srcId="{DC3BCB1A-C95A-45D9-B66B-67878C7AABA8}" destId="{CB77B107-EB43-4CC7-821A-15DE47AFE7A8}" srcOrd="5" destOrd="0" presId="urn:microsoft.com/office/officeart/2005/8/layout/hProcess9"/>
    <dgm:cxn modelId="{A7503604-1709-4036-B663-39F20C3C7E28}" type="presParOf" srcId="{DC3BCB1A-C95A-45D9-B66B-67878C7AABA8}" destId="{4C95BA70-E0C5-4819-AA08-36D2474F27A1}" srcOrd="6" destOrd="0" presId="urn:microsoft.com/office/officeart/2005/8/layout/hProcess9"/>
    <dgm:cxn modelId="{95BC738A-872F-4FB1-B226-D9E0DCE370D9}" type="presParOf" srcId="{DC3BCB1A-C95A-45D9-B66B-67878C7AABA8}" destId="{FCF4D3B3-C8E9-4870-A383-656F13FA1D7E}" srcOrd="7" destOrd="0" presId="urn:microsoft.com/office/officeart/2005/8/layout/hProcess9"/>
    <dgm:cxn modelId="{EE46844B-3416-4A14-8F99-92EF88C40C01}" type="presParOf" srcId="{DC3BCB1A-C95A-45D9-B66B-67878C7AABA8}" destId="{D0D1964D-3EFD-4BB3-8A03-085B5E8A5F10}" srcOrd="8" destOrd="0" presId="urn:microsoft.com/office/officeart/2005/8/layout/hProcess9"/>
    <dgm:cxn modelId="{4A7D02BC-7B82-4430-84D6-F5100F1FAC64}" type="presParOf" srcId="{DC3BCB1A-C95A-45D9-B66B-67878C7AABA8}" destId="{FC152E73-98D5-40D6-A190-A34BBFEC2EDB}" srcOrd="9" destOrd="0" presId="urn:microsoft.com/office/officeart/2005/8/layout/hProcess9"/>
    <dgm:cxn modelId="{FA1F4462-177F-4A97-8A56-8D58A20BCFEF}" type="presParOf" srcId="{DC3BCB1A-C95A-45D9-B66B-67878C7AABA8}" destId="{4172D276-BC76-4EF7-85EB-74EAF4BDAA37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99C5B4A-21DA-4C28-8C7B-0C3712F62522}" type="doc">
      <dgm:prSet loTypeId="urn:microsoft.com/office/officeart/2005/8/layout/hProcess9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85E44C6E-837F-4F60-8D6C-1645B9CACA56}">
      <dgm:prSet/>
      <dgm:spPr/>
      <dgm:t>
        <a:bodyPr/>
        <a:lstStyle/>
        <a:p>
          <a:r>
            <a:rPr lang="pt-BR" dirty="0"/>
            <a:t>Ações para a família (n.267)</a:t>
          </a:r>
        </a:p>
      </dgm:t>
    </dgm:pt>
    <dgm:pt modelId="{DB363B33-C368-451F-BFCE-117AD597533F}" type="parTrans" cxnId="{E1CC898A-2DDF-4559-BEC4-3C1BB1B9B6F7}">
      <dgm:prSet/>
      <dgm:spPr/>
      <dgm:t>
        <a:bodyPr/>
        <a:lstStyle/>
        <a:p>
          <a:endParaRPr lang="pt-BR"/>
        </a:p>
      </dgm:t>
    </dgm:pt>
    <dgm:pt modelId="{DECAE466-227B-4BA8-82EF-F47D11288B5C}" type="sibTrans" cxnId="{E1CC898A-2DDF-4559-BEC4-3C1BB1B9B6F7}">
      <dgm:prSet/>
      <dgm:spPr/>
      <dgm:t>
        <a:bodyPr/>
        <a:lstStyle/>
        <a:p>
          <a:endParaRPr lang="pt-BR"/>
        </a:p>
      </dgm:t>
    </dgm:pt>
    <dgm:pt modelId="{2D00E52B-F285-43B8-AE24-2A7E5886A621}">
      <dgm:prSet/>
      <dgm:spPr/>
      <dgm:t>
        <a:bodyPr/>
        <a:lstStyle/>
        <a:p>
          <a:r>
            <a:rPr lang="pt-BR" dirty="0"/>
            <a:t>Serviços Pastorais em favor da educação (n.262)</a:t>
          </a:r>
        </a:p>
      </dgm:t>
    </dgm:pt>
    <dgm:pt modelId="{BBAA3168-EA15-4086-9328-780C54A115D2}" type="parTrans" cxnId="{178EDB81-E780-4D7C-9D3B-ACB090362A63}">
      <dgm:prSet/>
      <dgm:spPr/>
      <dgm:t>
        <a:bodyPr/>
        <a:lstStyle/>
        <a:p>
          <a:endParaRPr lang="pt-BR"/>
        </a:p>
      </dgm:t>
    </dgm:pt>
    <dgm:pt modelId="{55685F25-8F51-4FA1-9999-3C0B79941D9E}" type="sibTrans" cxnId="{178EDB81-E780-4D7C-9D3B-ACB090362A63}">
      <dgm:prSet/>
      <dgm:spPr/>
      <dgm:t>
        <a:bodyPr/>
        <a:lstStyle/>
        <a:p>
          <a:endParaRPr lang="pt-BR"/>
        </a:p>
      </dgm:t>
    </dgm:pt>
    <dgm:pt modelId="{FBFC9036-F139-4C8A-A4DB-14A6DB3BCA6C}">
      <dgm:prSet/>
      <dgm:spPr/>
      <dgm:t>
        <a:bodyPr/>
        <a:lstStyle/>
        <a:p>
          <a:r>
            <a:rPr lang="pt-BR" dirty="0"/>
            <a:t>Ação na escola (n.263)</a:t>
          </a:r>
        </a:p>
      </dgm:t>
    </dgm:pt>
    <dgm:pt modelId="{46928328-AB53-49FA-82AF-A0B6C30752D0}" type="parTrans" cxnId="{3F625745-A604-4225-B207-F3DC8CDDE733}">
      <dgm:prSet/>
      <dgm:spPr/>
      <dgm:t>
        <a:bodyPr/>
        <a:lstStyle/>
        <a:p>
          <a:endParaRPr lang="pt-BR"/>
        </a:p>
      </dgm:t>
    </dgm:pt>
    <dgm:pt modelId="{D537699B-0646-43A4-B659-F9045E1BD037}" type="sibTrans" cxnId="{3F625745-A604-4225-B207-F3DC8CDDE733}">
      <dgm:prSet/>
      <dgm:spPr/>
      <dgm:t>
        <a:bodyPr/>
        <a:lstStyle/>
        <a:p>
          <a:endParaRPr lang="pt-BR"/>
        </a:p>
      </dgm:t>
    </dgm:pt>
    <dgm:pt modelId="{96DF03F6-8312-433D-AD96-A8A2D9E1AA97}">
      <dgm:prSet/>
      <dgm:spPr/>
      <dgm:t>
        <a:bodyPr/>
        <a:lstStyle/>
        <a:p>
          <a:r>
            <a:rPr lang="pt-BR" dirty="0"/>
            <a:t>Educação Católica (n. 264)</a:t>
          </a:r>
        </a:p>
      </dgm:t>
    </dgm:pt>
    <dgm:pt modelId="{32E4096E-1672-4895-B90B-5A9058639856}" type="parTrans" cxnId="{961EECC8-C2EA-4A7D-98AE-5408D20BF058}">
      <dgm:prSet/>
      <dgm:spPr/>
      <dgm:t>
        <a:bodyPr/>
        <a:lstStyle/>
        <a:p>
          <a:endParaRPr lang="pt-BR"/>
        </a:p>
      </dgm:t>
    </dgm:pt>
    <dgm:pt modelId="{EB403593-76EA-4055-B6F9-EA537E8DB2CC}" type="sibTrans" cxnId="{961EECC8-C2EA-4A7D-98AE-5408D20BF058}">
      <dgm:prSet/>
      <dgm:spPr/>
      <dgm:t>
        <a:bodyPr/>
        <a:lstStyle/>
        <a:p>
          <a:endParaRPr lang="pt-BR"/>
        </a:p>
      </dgm:t>
    </dgm:pt>
    <dgm:pt modelId="{F31AB507-0B4D-42ED-A582-15EBF2070A1B}">
      <dgm:prSet/>
      <dgm:spPr/>
      <dgm:t>
        <a:bodyPr/>
        <a:lstStyle/>
        <a:p>
          <a:r>
            <a:rPr lang="pt-BR" dirty="0"/>
            <a:t>Educar para uma nova economia (n.265)</a:t>
          </a:r>
        </a:p>
      </dgm:t>
    </dgm:pt>
    <dgm:pt modelId="{564731CA-18B6-4E38-A348-E5890B632A5E}" type="parTrans" cxnId="{C4E88DCE-46EC-4929-B075-91C3196F55AA}">
      <dgm:prSet/>
      <dgm:spPr/>
      <dgm:t>
        <a:bodyPr/>
        <a:lstStyle/>
        <a:p>
          <a:endParaRPr lang="pt-BR"/>
        </a:p>
      </dgm:t>
    </dgm:pt>
    <dgm:pt modelId="{5EDC9F0E-C959-4997-AD4B-EEAE76226642}" type="sibTrans" cxnId="{C4E88DCE-46EC-4929-B075-91C3196F55AA}">
      <dgm:prSet/>
      <dgm:spPr/>
      <dgm:t>
        <a:bodyPr/>
        <a:lstStyle/>
        <a:p>
          <a:endParaRPr lang="pt-BR"/>
        </a:p>
      </dgm:t>
    </dgm:pt>
    <dgm:pt modelId="{BA8C0AB6-1CFF-4406-B754-20B4D9D8F53F}">
      <dgm:prSet/>
      <dgm:spPr/>
      <dgm:t>
        <a:bodyPr/>
        <a:lstStyle/>
        <a:p>
          <a:r>
            <a:rPr lang="pt-BR" dirty="0"/>
            <a:t>Tarefas educativas da Igreja e da sociedade (n.266)</a:t>
          </a:r>
        </a:p>
      </dgm:t>
    </dgm:pt>
    <dgm:pt modelId="{E4F698BE-13D7-4815-9C59-8CA1EB04F4E7}" type="parTrans" cxnId="{FB174205-B1B8-4F51-90CC-CDC91AE41EFA}">
      <dgm:prSet/>
      <dgm:spPr/>
      <dgm:t>
        <a:bodyPr/>
        <a:lstStyle/>
        <a:p>
          <a:endParaRPr lang="pt-BR"/>
        </a:p>
      </dgm:t>
    </dgm:pt>
    <dgm:pt modelId="{81284248-DE84-4E4A-AEEE-3C397A42B61A}" type="sibTrans" cxnId="{FB174205-B1B8-4F51-90CC-CDC91AE41EFA}">
      <dgm:prSet/>
      <dgm:spPr/>
      <dgm:t>
        <a:bodyPr/>
        <a:lstStyle/>
        <a:p>
          <a:endParaRPr lang="pt-BR"/>
        </a:p>
      </dgm:t>
    </dgm:pt>
    <dgm:pt modelId="{5B0344A3-C9E9-4B89-BA14-9E59B4A30920}" type="pres">
      <dgm:prSet presAssocID="{D99C5B4A-21DA-4C28-8C7B-0C3712F62522}" presName="CompostProcess" presStyleCnt="0">
        <dgm:presLayoutVars>
          <dgm:dir/>
          <dgm:resizeHandles val="exact"/>
        </dgm:presLayoutVars>
      </dgm:prSet>
      <dgm:spPr/>
    </dgm:pt>
    <dgm:pt modelId="{6B9BB578-8BEA-4698-ADCA-EDABEA4158DB}" type="pres">
      <dgm:prSet presAssocID="{D99C5B4A-21DA-4C28-8C7B-0C3712F62522}" presName="arrow" presStyleLbl="bgShp" presStyleIdx="0" presStyleCnt="1" custScaleX="117647" custLinFactNeighborX="-5195" custLinFactNeighborY="-20388"/>
      <dgm:spPr/>
    </dgm:pt>
    <dgm:pt modelId="{DC3BCB1A-C95A-45D9-B66B-67878C7AABA8}" type="pres">
      <dgm:prSet presAssocID="{D99C5B4A-21DA-4C28-8C7B-0C3712F62522}" presName="linearProcess" presStyleCnt="0"/>
      <dgm:spPr/>
    </dgm:pt>
    <dgm:pt modelId="{DD891376-EEA1-4B19-9653-178F02424BBF}" type="pres">
      <dgm:prSet presAssocID="{2D00E52B-F285-43B8-AE24-2A7E5886A621}" presName="textNode" presStyleLbl="node1" presStyleIdx="0" presStyleCnt="6">
        <dgm:presLayoutVars>
          <dgm:bulletEnabled val="1"/>
        </dgm:presLayoutVars>
      </dgm:prSet>
      <dgm:spPr/>
    </dgm:pt>
    <dgm:pt modelId="{2A63149B-5E88-439A-9B23-9C9D25BA60CE}" type="pres">
      <dgm:prSet presAssocID="{55685F25-8F51-4FA1-9999-3C0B79941D9E}" presName="sibTrans" presStyleCnt="0"/>
      <dgm:spPr/>
    </dgm:pt>
    <dgm:pt modelId="{93E6B4FD-E6C2-4D76-8E07-1B8F01DFDE97}" type="pres">
      <dgm:prSet presAssocID="{FBFC9036-F139-4C8A-A4DB-14A6DB3BCA6C}" presName="textNode" presStyleLbl="node1" presStyleIdx="1" presStyleCnt="6">
        <dgm:presLayoutVars>
          <dgm:bulletEnabled val="1"/>
        </dgm:presLayoutVars>
      </dgm:prSet>
      <dgm:spPr/>
    </dgm:pt>
    <dgm:pt modelId="{0A22F492-E407-47DD-8FF6-9FC0E9066BA0}" type="pres">
      <dgm:prSet presAssocID="{D537699B-0646-43A4-B659-F9045E1BD037}" presName="sibTrans" presStyleCnt="0"/>
      <dgm:spPr/>
    </dgm:pt>
    <dgm:pt modelId="{916D89BF-2AE3-4BE6-8CAC-64B986FF7B33}" type="pres">
      <dgm:prSet presAssocID="{96DF03F6-8312-433D-AD96-A8A2D9E1AA97}" presName="textNode" presStyleLbl="node1" presStyleIdx="2" presStyleCnt="6">
        <dgm:presLayoutVars>
          <dgm:bulletEnabled val="1"/>
        </dgm:presLayoutVars>
      </dgm:prSet>
      <dgm:spPr/>
    </dgm:pt>
    <dgm:pt modelId="{CB77B107-EB43-4CC7-821A-15DE47AFE7A8}" type="pres">
      <dgm:prSet presAssocID="{EB403593-76EA-4055-B6F9-EA537E8DB2CC}" presName="sibTrans" presStyleCnt="0"/>
      <dgm:spPr/>
    </dgm:pt>
    <dgm:pt modelId="{4C95BA70-E0C5-4819-AA08-36D2474F27A1}" type="pres">
      <dgm:prSet presAssocID="{F31AB507-0B4D-42ED-A582-15EBF2070A1B}" presName="textNode" presStyleLbl="node1" presStyleIdx="3" presStyleCnt="6">
        <dgm:presLayoutVars>
          <dgm:bulletEnabled val="1"/>
        </dgm:presLayoutVars>
      </dgm:prSet>
      <dgm:spPr/>
    </dgm:pt>
    <dgm:pt modelId="{FCF4D3B3-C8E9-4870-A383-656F13FA1D7E}" type="pres">
      <dgm:prSet presAssocID="{5EDC9F0E-C959-4997-AD4B-EEAE76226642}" presName="sibTrans" presStyleCnt="0"/>
      <dgm:spPr/>
    </dgm:pt>
    <dgm:pt modelId="{D0D1964D-3EFD-4BB3-8A03-085B5E8A5F10}" type="pres">
      <dgm:prSet presAssocID="{BA8C0AB6-1CFF-4406-B754-20B4D9D8F53F}" presName="textNode" presStyleLbl="node1" presStyleIdx="4" presStyleCnt="6">
        <dgm:presLayoutVars>
          <dgm:bulletEnabled val="1"/>
        </dgm:presLayoutVars>
      </dgm:prSet>
      <dgm:spPr/>
    </dgm:pt>
    <dgm:pt modelId="{FC152E73-98D5-40D6-A190-A34BBFEC2EDB}" type="pres">
      <dgm:prSet presAssocID="{81284248-DE84-4E4A-AEEE-3C397A42B61A}" presName="sibTrans" presStyleCnt="0"/>
      <dgm:spPr/>
    </dgm:pt>
    <dgm:pt modelId="{4172D276-BC76-4EF7-85EB-74EAF4BDAA37}" type="pres">
      <dgm:prSet presAssocID="{85E44C6E-837F-4F60-8D6C-1645B9CACA56}" presName="textNode" presStyleLbl="node1" presStyleIdx="5" presStyleCnt="6" custLinFactNeighborX="55586" custLinFactNeighborY="-2086">
        <dgm:presLayoutVars>
          <dgm:bulletEnabled val="1"/>
        </dgm:presLayoutVars>
      </dgm:prSet>
      <dgm:spPr/>
    </dgm:pt>
  </dgm:ptLst>
  <dgm:cxnLst>
    <dgm:cxn modelId="{FB174205-B1B8-4F51-90CC-CDC91AE41EFA}" srcId="{D99C5B4A-21DA-4C28-8C7B-0C3712F62522}" destId="{BA8C0AB6-1CFF-4406-B754-20B4D9D8F53F}" srcOrd="4" destOrd="0" parTransId="{E4F698BE-13D7-4815-9C59-8CA1EB04F4E7}" sibTransId="{81284248-DE84-4E4A-AEEE-3C397A42B61A}"/>
    <dgm:cxn modelId="{84F5435C-6F38-4824-862F-F4F394C2CFB6}" type="presOf" srcId="{96DF03F6-8312-433D-AD96-A8A2D9E1AA97}" destId="{916D89BF-2AE3-4BE6-8CAC-64B986FF7B33}" srcOrd="0" destOrd="0" presId="urn:microsoft.com/office/officeart/2005/8/layout/hProcess9"/>
    <dgm:cxn modelId="{3F625745-A604-4225-B207-F3DC8CDDE733}" srcId="{D99C5B4A-21DA-4C28-8C7B-0C3712F62522}" destId="{FBFC9036-F139-4C8A-A4DB-14A6DB3BCA6C}" srcOrd="1" destOrd="0" parTransId="{46928328-AB53-49FA-82AF-A0B6C30752D0}" sibTransId="{D537699B-0646-43A4-B659-F9045E1BD037}"/>
    <dgm:cxn modelId="{28CDAB7E-4CF1-4342-AC45-A31C7734C5DE}" type="presOf" srcId="{F31AB507-0B4D-42ED-A582-15EBF2070A1B}" destId="{4C95BA70-E0C5-4819-AA08-36D2474F27A1}" srcOrd="0" destOrd="0" presId="urn:microsoft.com/office/officeart/2005/8/layout/hProcess9"/>
    <dgm:cxn modelId="{178EDB81-E780-4D7C-9D3B-ACB090362A63}" srcId="{D99C5B4A-21DA-4C28-8C7B-0C3712F62522}" destId="{2D00E52B-F285-43B8-AE24-2A7E5886A621}" srcOrd="0" destOrd="0" parTransId="{BBAA3168-EA15-4086-9328-780C54A115D2}" sibTransId="{55685F25-8F51-4FA1-9999-3C0B79941D9E}"/>
    <dgm:cxn modelId="{15912E86-A422-4BA1-9C02-B7624BA61176}" type="presOf" srcId="{D99C5B4A-21DA-4C28-8C7B-0C3712F62522}" destId="{5B0344A3-C9E9-4B89-BA14-9E59B4A30920}" srcOrd="0" destOrd="0" presId="urn:microsoft.com/office/officeart/2005/8/layout/hProcess9"/>
    <dgm:cxn modelId="{E1CC898A-2DDF-4559-BEC4-3C1BB1B9B6F7}" srcId="{D99C5B4A-21DA-4C28-8C7B-0C3712F62522}" destId="{85E44C6E-837F-4F60-8D6C-1645B9CACA56}" srcOrd="5" destOrd="0" parTransId="{DB363B33-C368-451F-BFCE-117AD597533F}" sibTransId="{DECAE466-227B-4BA8-82EF-F47D11288B5C}"/>
    <dgm:cxn modelId="{42BA2DA9-E20E-4D39-A170-302B20C92D49}" type="presOf" srcId="{2D00E52B-F285-43B8-AE24-2A7E5886A621}" destId="{DD891376-EEA1-4B19-9653-178F02424BBF}" srcOrd="0" destOrd="0" presId="urn:microsoft.com/office/officeart/2005/8/layout/hProcess9"/>
    <dgm:cxn modelId="{3F6ED6B4-A78B-42F4-9C5F-E3265C77F8B7}" type="presOf" srcId="{BA8C0AB6-1CFF-4406-B754-20B4D9D8F53F}" destId="{D0D1964D-3EFD-4BB3-8A03-085B5E8A5F10}" srcOrd="0" destOrd="0" presId="urn:microsoft.com/office/officeart/2005/8/layout/hProcess9"/>
    <dgm:cxn modelId="{116890C4-5C51-4276-BA8F-662E4CDC0DE9}" type="presOf" srcId="{85E44C6E-837F-4F60-8D6C-1645B9CACA56}" destId="{4172D276-BC76-4EF7-85EB-74EAF4BDAA37}" srcOrd="0" destOrd="0" presId="urn:microsoft.com/office/officeart/2005/8/layout/hProcess9"/>
    <dgm:cxn modelId="{961EECC8-C2EA-4A7D-98AE-5408D20BF058}" srcId="{D99C5B4A-21DA-4C28-8C7B-0C3712F62522}" destId="{96DF03F6-8312-433D-AD96-A8A2D9E1AA97}" srcOrd="2" destOrd="0" parTransId="{32E4096E-1672-4895-B90B-5A9058639856}" sibTransId="{EB403593-76EA-4055-B6F9-EA537E8DB2CC}"/>
    <dgm:cxn modelId="{C4E88DCE-46EC-4929-B075-91C3196F55AA}" srcId="{D99C5B4A-21DA-4C28-8C7B-0C3712F62522}" destId="{F31AB507-0B4D-42ED-A582-15EBF2070A1B}" srcOrd="3" destOrd="0" parTransId="{564731CA-18B6-4E38-A348-E5890B632A5E}" sibTransId="{5EDC9F0E-C959-4997-AD4B-EEAE76226642}"/>
    <dgm:cxn modelId="{F1657FE0-6F3C-478C-878F-C6CA56D4C9C3}" type="presOf" srcId="{FBFC9036-F139-4C8A-A4DB-14A6DB3BCA6C}" destId="{93E6B4FD-E6C2-4D76-8E07-1B8F01DFDE97}" srcOrd="0" destOrd="0" presId="urn:microsoft.com/office/officeart/2005/8/layout/hProcess9"/>
    <dgm:cxn modelId="{BAF0B033-EFDA-4CCB-96EF-77C83F1A36BE}" type="presParOf" srcId="{5B0344A3-C9E9-4B89-BA14-9E59B4A30920}" destId="{6B9BB578-8BEA-4698-ADCA-EDABEA4158DB}" srcOrd="0" destOrd="0" presId="urn:microsoft.com/office/officeart/2005/8/layout/hProcess9"/>
    <dgm:cxn modelId="{360BBD86-978B-4409-AA1E-252F6F520330}" type="presParOf" srcId="{5B0344A3-C9E9-4B89-BA14-9E59B4A30920}" destId="{DC3BCB1A-C95A-45D9-B66B-67878C7AABA8}" srcOrd="1" destOrd="0" presId="urn:microsoft.com/office/officeart/2005/8/layout/hProcess9"/>
    <dgm:cxn modelId="{0868B498-6222-4F84-A540-792A559044C5}" type="presParOf" srcId="{DC3BCB1A-C95A-45D9-B66B-67878C7AABA8}" destId="{DD891376-EEA1-4B19-9653-178F02424BBF}" srcOrd="0" destOrd="0" presId="urn:microsoft.com/office/officeart/2005/8/layout/hProcess9"/>
    <dgm:cxn modelId="{0F24AA71-7363-44C0-903D-4658EEC15C44}" type="presParOf" srcId="{DC3BCB1A-C95A-45D9-B66B-67878C7AABA8}" destId="{2A63149B-5E88-439A-9B23-9C9D25BA60CE}" srcOrd="1" destOrd="0" presId="urn:microsoft.com/office/officeart/2005/8/layout/hProcess9"/>
    <dgm:cxn modelId="{A5F11D15-EC9D-4DCD-A6AB-EBD39BA0A58C}" type="presParOf" srcId="{DC3BCB1A-C95A-45D9-B66B-67878C7AABA8}" destId="{93E6B4FD-E6C2-4D76-8E07-1B8F01DFDE97}" srcOrd="2" destOrd="0" presId="urn:microsoft.com/office/officeart/2005/8/layout/hProcess9"/>
    <dgm:cxn modelId="{28F2A437-9CCC-4648-A697-2BB43C99D0F8}" type="presParOf" srcId="{DC3BCB1A-C95A-45D9-B66B-67878C7AABA8}" destId="{0A22F492-E407-47DD-8FF6-9FC0E9066BA0}" srcOrd="3" destOrd="0" presId="urn:microsoft.com/office/officeart/2005/8/layout/hProcess9"/>
    <dgm:cxn modelId="{2F752968-C45F-4B96-85C0-18B06994D83E}" type="presParOf" srcId="{DC3BCB1A-C95A-45D9-B66B-67878C7AABA8}" destId="{916D89BF-2AE3-4BE6-8CAC-64B986FF7B33}" srcOrd="4" destOrd="0" presId="urn:microsoft.com/office/officeart/2005/8/layout/hProcess9"/>
    <dgm:cxn modelId="{9172D870-5A52-4894-8FC1-19BA20E42F88}" type="presParOf" srcId="{DC3BCB1A-C95A-45D9-B66B-67878C7AABA8}" destId="{CB77B107-EB43-4CC7-821A-15DE47AFE7A8}" srcOrd="5" destOrd="0" presId="urn:microsoft.com/office/officeart/2005/8/layout/hProcess9"/>
    <dgm:cxn modelId="{A7D8FC76-B8B6-4830-ABD6-14CE9CCCE7B0}" type="presParOf" srcId="{DC3BCB1A-C95A-45D9-B66B-67878C7AABA8}" destId="{4C95BA70-E0C5-4819-AA08-36D2474F27A1}" srcOrd="6" destOrd="0" presId="urn:microsoft.com/office/officeart/2005/8/layout/hProcess9"/>
    <dgm:cxn modelId="{613F2EE3-02C7-4B7C-8E37-849AB2085D88}" type="presParOf" srcId="{DC3BCB1A-C95A-45D9-B66B-67878C7AABA8}" destId="{FCF4D3B3-C8E9-4870-A383-656F13FA1D7E}" srcOrd="7" destOrd="0" presId="urn:microsoft.com/office/officeart/2005/8/layout/hProcess9"/>
    <dgm:cxn modelId="{A813F205-5107-480B-B2A8-8D84E93F65CA}" type="presParOf" srcId="{DC3BCB1A-C95A-45D9-B66B-67878C7AABA8}" destId="{D0D1964D-3EFD-4BB3-8A03-085B5E8A5F10}" srcOrd="8" destOrd="0" presId="urn:microsoft.com/office/officeart/2005/8/layout/hProcess9"/>
    <dgm:cxn modelId="{4A7D02BC-7B82-4430-84D6-F5100F1FAC64}" type="presParOf" srcId="{DC3BCB1A-C95A-45D9-B66B-67878C7AABA8}" destId="{FC152E73-98D5-40D6-A190-A34BBFEC2EDB}" srcOrd="9" destOrd="0" presId="urn:microsoft.com/office/officeart/2005/8/layout/hProcess9"/>
    <dgm:cxn modelId="{F89AE785-EEB9-4263-BE0E-464E1EC42EE6}" type="presParOf" srcId="{DC3BCB1A-C95A-45D9-B66B-67878C7AABA8}" destId="{4172D276-BC76-4EF7-85EB-74EAF4BDAA37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0B5A41-4530-47FA-A77F-3CF9B360245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5DACD460-3727-470A-B515-705A0F3F4CC3}">
      <dgm:prSet/>
      <dgm:spPr/>
      <dgm:t>
        <a:bodyPr/>
        <a:lstStyle/>
        <a:p>
          <a:r>
            <a:rPr lang="pt-BR" dirty="0"/>
            <a:t>A contribuição dos Padres da Igreja mostra a capacidade de dialogar:</a:t>
          </a:r>
        </a:p>
      </dgm:t>
    </dgm:pt>
    <dgm:pt modelId="{72D4BD84-4467-44CB-939C-15A17CA90C2D}" type="parTrans" cxnId="{A5FEC9D8-DC56-4A17-8381-DD84BCC09BFE}">
      <dgm:prSet/>
      <dgm:spPr/>
      <dgm:t>
        <a:bodyPr/>
        <a:lstStyle/>
        <a:p>
          <a:endParaRPr lang="pt-BR"/>
        </a:p>
      </dgm:t>
    </dgm:pt>
    <dgm:pt modelId="{11608BC6-6361-47ED-9354-0ECA9D498BD0}" type="sibTrans" cxnId="{A5FEC9D8-DC56-4A17-8381-DD84BCC09BFE}">
      <dgm:prSet/>
      <dgm:spPr/>
      <dgm:t>
        <a:bodyPr/>
        <a:lstStyle/>
        <a:p>
          <a:endParaRPr lang="pt-BR"/>
        </a:p>
      </dgm:t>
    </dgm:pt>
    <dgm:pt modelId="{D5CE7148-4365-4EC1-B549-5481125FFB4C}">
      <dgm:prSet/>
      <dgm:spPr/>
      <dgm:t>
        <a:bodyPr/>
        <a:lstStyle/>
        <a:p>
          <a:r>
            <a:rPr lang="pt-BR"/>
            <a:t>Apresentando a fé cristã;</a:t>
          </a:r>
        </a:p>
      </dgm:t>
    </dgm:pt>
    <dgm:pt modelId="{DE366B65-25C6-423D-B86B-A2A8F718DCCA}" type="parTrans" cxnId="{A5B138EF-E7D7-4829-95EC-9B125EB7C9A3}">
      <dgm:prSet/>
      <dgm:spPr/>
      <dgm:t>
        <a:bodyPr/>
        <a:lstStyle/>
        <a:p>
          <a:endParaRPr lang="pt-BR"/>
        </a:p>
      </dgm:t>
    </dgm:pt>
    <dgm:pt modelId="{C6AC9B16-8912-4182-8048-16BC95F7D80E}" type="sibTrans" cxnId="{A5B138EF-E7D7-4829-95EC-9B125EB7C9A3}">
      <dgm:prSet/>
      <dgm:spPr/>
      <dgm:t>
        <a:bodyPr/>
        <a:lstStyle/>
        <a:p>
          <a:endParaRPr lang="pt-BR"/>
        </a:p>
      </dgm:t>
    </dgm:pt>
    <dgm:pt modelId="{E222346F-47F6-41B8-910E-0F9457D47062}">
      <dgm:prSet/>
      <dgm:spPr/>
      <dgm:t>
        <a:bodyPr/>
        <a:lstStyle/>
        <a:p>
          <a:r>
            <a:rPr lang="pt-BR"/>
            <a:t>Em um contexto multicultural;</a:t>
          </a:r>
        </a:p>
      </dgm:t>
    </dgm:pt>
    <dgm:pt modelId="{1D126BE5-FE2C-4D5E-88A0-453FD5405EEA}" type="parTrans" cxnId="{E2BD106D-0373-4A1E-A314-32F6BA986B73}">
      <dgm:prSet/>
      <dgm:spPr/>
      <dgm:t>
        <a:bodyPr/>
        <a:lstStyle/>
        <a:p>
          <a:endParaRPr lang="pt-BR"/>
        </a:p>
      </dgm:t>
    </dgm:pt>
    <dgm:pt modelId="{B0C34BAE-58B3-46A3-A51C-AEEC792CC7C7}" type="sibTrans" cxnId="{E2BD106D-0373-4A1E-A314-32F6BA986B73}">
      <dgm:prSet/>
      <dgm:spPr/>
      <dgm:t>
        <a:bodyPr/>
        <a:lstStyle/>
        <a:p>
          <a:endParaRPr lang="pt-BR"/>
        </a:p>
      </dgm:t>
    </dgm:pt>
    <dgm:pt modelId="{27555373-0D34-4266-BBE5-57CBD5C64683}">
      <dgm:prSet/>
      <dgm:spPr/>
      <dgm:t>
        <a:bodyPr/>
        <a:lstStyle/>
        <a:p>
          <a:r>
            <a:rPr lang="pt-BR"/>
            <a:t>Iluminando a vida pública.</a:t>
          </a:r>
        </a:p>
      </dgm:t>
    </dgm:pt>
    <dgm:pt modelId="{4C93BE0F-F655-4B70-84A7-13658B3703A8}" type="parTrans" cxnId="{6537BD78-7C87-465C-A259-1CB198022C6D}">
      <dgm:prSet/>
      <dgm:spPr/>
      <dgm:t>
        <a:bodyPr/>
        <a:lstStyle/>
        <a:p>
          <a:endParaRPr lang="pt-BR"/>
        </a:p>
      </dgm:t>
    </dgm:pt>
    <dgm:pt modelId="{28B26DBA-2AB9-44CB-8A1B-C8E37D6D7B01}" type="sibTrans" cxnId="{6537BD78-7C87-465C-A259-1CB198022C6D}">
      <dgm:prSet/>
      <dgm:spPr/>
      <dgm:t>
        <a:bodyPr/>
        <a:lstStyle/>
        <a:p>
          <a:endParaRPr lang="pt-BR"/>
        </a:p>
      </dgm:t>
    </dgm:pt>
    <dgm:pt modelId="{5EA69A24-BBF9-4B6C-98B2-0A481D5C4D4F}" type="pres">
      <dgm:prSet presAssocID="{C70B5A41-4530-47FA-A77F-3CF9B360245D}" presName="linear" presStyleCnt="0">
        <dgm:presLayoutVars>
          <dgm:animLvl val="lvl"/>
          <dgm:resizeHandles val="exact"/>
        </dgm:presLayoutVars>
      </dgm:prSet>
      <dgm:spPr/>
    </dgm:pt>
    <dgm:pt modelId="{325DCFEF-5C4C-49D4-9440-08D40B98D386}" type="pres">
      <dgm:prSet presAssocID="{5DACD460-3727-470A-B515-705A0F3F4CC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4F0F2A5-C5B4-43FB-BE56-FC702A712AF8}" type="pres">
      <dgm:prSet presAssocID="{11608BC6-6361-47ED-9354-0ECA9D498BD0}" presName="spacer" presStyleCnt="0"/>
      <dgm:spPr/>
    </dgm:pt>
    <dgm:pt modelId="{4CD04555-CD93-4C74-BE1E-F5E3C2AA8C8D}" type="pres">
      <dgm:prSet presAssocID="{D5CE7148-4365-4EC1-B549-5481125FFB4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9B8D71C-C789-4EFB-96F9-B7627885DF2A}" type="pres">
      <dgm:prSet presAssocID="{C6AC9B16-8912-4182-8048-16BC95F7D80E}" presName="spacer" presStyleCnt="0"/>
      <dgm:spPr/>
    </dgm:pt>
    <dgm:pt modelId="{B51BD13F-6FFD-4A5A-87F9-9D2CC5F0C182}" type="pres">
      <dgm:prSet presAssocID="{E222346F-47F6-41B8-910E-0F9457D4706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6D0D69F-1CAD-4985-AC41-852DD8FDBB88}" type="pres">
      <dgm:prSet presAssocID="{B0C34BAE-58B3-46A3-A51C-AEEC792CC7C7}" presName="spacer" presStyleCnt="0"/>
      <dgm:spPr/>
    </dgm:pt>
    <dgm:pt modelId="{255388EB-189B-4EDC-AB62-BF2EC800BFED}" type="pres">
      <dgm:prSet presAssocID="{27555373-0D34-4266-BBE5-57CBD5C6468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C1C7621-23CB-4773-8C91-5DE27C86C8F6}" type="presOf" srcId="{D5CE7148-4365-4EC1-B549-5481125FFB4C}" destId="{4CD04555-CD93-4C74-BE1E-F5E3C2AA8C8D}" srcOrd="0" destOrd="0" presId="urn:microsoft.com/office/officeart/2005/8/layout/vList2"/>
    <dgm:cxn modelId="{E2BD106D-0373-4A1E-A314-32F6BA986B73}" srcId="{C70B5A41-4530-47FA-A77F-3CF9B360245D}" destId="{E222346F-47F6-41B8-910E-0F9457D47062}" srcOrd="2" destOrd="0" parTransId="{1D126BE5-FE2C-4D5E-88A0-453FD5405EEA}" sibTransId="{B0C34BAE-58B3-46A3-A51C-AEEC792CC7C7}"/>
    <dgm:cxn modelId="{6537BD78-7C87-465C-A259-1CB198022C6D}" srcId="{C70B5A41-4530-47FA-A77F-3CF9B360245D}" destId="{27555373-0D34-4266-BBE5-57CBD5C64683}" srcOrd="3" destOrd="0" parTransId="{4C93BE0F-F655-4B70-84A7-13658B3703A8}" sibTransId="{28B26DBA-2AB9-44CB-8A1B-C8E37D6D7B01}"/>
    <dgm:cxn modelId="{41F00C87-61DC-4D63-854B-2EC0BFB72451}" type="presOf" srcId="{5DACD460-3727-470A-B515-705A0F3F4CC3}" destId="{325DCFEF-5C4C-49D4-9440-08D40B98D386}" srcOrd="0" destOrd="0" presId="urn:microsoft.com/office/officeart/2005/8/layout/vList2"/>
    <dgm:cxn modelId="{70A29199-BB63-4125-B519-21E39712C8A8}" type="presOf" srcId="{E222346F-47F6-41B8-910E-0F9457D47062}" destId="{B51BD13F-6FFD-4A5A-87F9-9D2CC5F0C182}" srcOrd="0" destOrd="0" presId="urn:microsoft.com/office/officeart/2005/8/layout/vList2"/>
    <dgm:cxn modelId="{14BA69D7-045E-407E-B3BB-4776D60591C5}" type="presOf" srcId="{27555373-0D34-4266-BBE5-57CBD5C64683}" destId="{255388EB-189B-4EDC-AB62-BF2EC800BFED}" srcOrd="0" destOrd="0" presId="urn:microsoft.com/office/officeart/2005/8/layout/vList2"/>
    <dgm:cxn modelId="{A5FEC9D8-DC56-4A17-8381-DD84BCC09BFE}" srcId="{C70B5A41-4530-47FA-A77F-3CF9B360245D}" destId="{5DACD460-3727-470A-B515-705A0F3F4CC3}" srcOrd="0" destOrd="0" parTransId="{72D4BD84-4467-44CB-939C-15A17CA90C2D}" sibTransId="{11608BC6-6361-47ED-9354-0ECA9D498BD0}"/>
    <dgm:cxn modelId="{A5B138EF-E7D7-4829-95EC-9B125EB7C9A3}" srcId="{C70B5A41-4530-47FA-A77F-3CF9B360245D}" destId="{D5CE7148-4365-4EC1-B549-5481125FFB4C}" srcOrd="1" destOrd="0" parTransId="{DE366B65-25C6-423D-B86B-A2A8F718DCCA}" sibTransId="{C6AC9B16-8912-4182-8048-16BC95F7D80E}"/>
    <dgm:cxn modelId="{7E159DFB-06D4-4C6F-8D62-08F655C34A5E}" type="presOf" srcId="{C70B5A41-4530-47FA-A77F-3CF9B360245D}" destId="{5EA69A24-BBF9-4B6C-98B2-0A481D5C4D4F}" srcOrd="0" destOrd="0" presId="urn:microsoft.com/office/officeart/2005/8/layout/vList2"/>
    <dgm:cxn modelId="{70F227B0-F52F-4541-B653-D6CA169F2B79}" type="presParOf" srcId="{5EA69A24-BBF9-4B6C-98B2-0A481D5C4D4F}" destId="{325DCFEF-5C4C-49D4-9440-08D40B98D386}" srcOrd="0" destOrd="0" presId="urn:microsoft.com/office/officeart/2005/8/layout/vList2"/>
    <dgm:cxn modelId="{A7308E80-FB8E-4DAE-ADE7-30E96FB7848A}" type="presParOf" srcId="{5EA69A24-BBF9-4B6C-98B2-0A481D5C4D4F}" destId="{B4F0F2A5-C5B4-43FB-BE56-FC702A712AF8}" srcOrd="1" destOrd="0" presId="urn:microsoft.com/office/officeart/2005/8/layout/vList2"/>
    <dgm:cxn modelId="{0B8E5AF1-AD84-4AFE-ADA2-57D7F106204C}" type="presParOf" srcId="{5EA69A24-BBF9-4B6C-98B2-0A481D5C4D4F}" destId="{4CD04555-CD93-4C74-BE1E-F5E3C2AA8C8D}" srcOrd="2" destOrd="0" presId="urn:microsoft.com/office/officeart/2005/8/layout/vList2"/>
    <dgm:cxn modelId="{C5433E2F-FD00-4ED3-9B87-6648B92D861E}" type="presParOf" srcId="{5EA69A24-BBF9-4B6C-98B2-0A481D5C4D4F}" destId="{99B8D71C-C789-4EFB-96F9-B7627885DF2A}" srcOrd="3" destOrd="0" presId="urn:microsoft.com/office/officeart/2005/8/layout/vList2"/>
    <dgm:cxn modelId="{58343703-B3A6-443E-BE0A-E2D0EDDECE9B}" type="presParOf" srcId="{5EA69A24-BBF9-4B6C-98B2-0A481D5C4D4F}" destId="{B51BD13F-6FFD-4A5A-87F9-9D2CC5F0C182}" srcOrd="4" destOrd="0" presId="urn:microsoft.com/office/officeart/2005/8/layout/vList2"/>
    <dgm:cxn modelId="{A5E88C11-4297-41EF-8F63-4529C083DC27}" type="presParOf" srcId="{5EA69A24-BBF9-4B6C-98B2-0A481D5C4D4F}" destId="{76D0D69F-1CAD-4985-AC41-852DD8FDBB88}" srcOrd="5" destOrd="0" presId="urn:microsoft.com/office/officeart/2005/8/layout/vList2"/>
    <dgm:cxn modelId="{FEF8750F-335F-46D6-A37E-75DAD0208F96}" type="presParOf" srcId="{5EA69A24-BBF9-4B6C-98B2-0A481D5C4D4F}" destId="{255388EB-189B-4EDC-AB62-BF2EC800BFE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8D34BD-4E69-4DA7-850D-581BEBBF754F}" type="doc">
      <dgm:prSet loTypeId="urn:microsoft.com/office/officeart/2005/8/layout/venn1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2FE2F48-CC5C-432E-8258-25E39F42C0D3}">
      <dgm:prSet/>
      <dgm:spPr>
        <a:solidFill>
          <a:srgbClr val="00B050"/>
        </a:solidFill>
      </dgm:spPr>
      <dgm:t>
        <a:bodyPr/>
        <a:lstStyle/>
        <a:p>
          <a:r>
            <a:rPr lang="pt-BR" dirty="0"/>
            <a:t>Educação Integral (173-177)</a:t>
          </a:r>
        </a:p>
      </dgm:t>
    </dgm:pt>
    <dgm:pt modelId="{009ABACD-8224-4A02-A6A8-5EE58D50B709}" type="parTrans" cxnId="{8E619779-6B30-4CC4-9E59-7CD57E6F5114}">
      <dgm:prSet/>
      <dgm:spPr/>
      <dgm:t>
        <a:bodyPr/>
        <a:lstStyle/>
        <a:p>
          <a:endParaRPr lang="pt-BR"/>
        </a:p>
      </dgm:t>
    </dgm:pt>
    <dgm:pt modelId="{B80DFA5A-C78F-4C92-9E30-D0D227D5B958}" type="sibTrans" cxnId="{8E619779-6B30-4CC4-9E59-7CD57E6F5114}">
      <dgm:prSet/>
      <dgm:spPr/>
      <dgm:t>
        <a:bodyPr/>
        <a:lstStyle/>
        <a:p>
          <a:endParaRPr lang="pt-BR"/>
        </a:p>
      </dgm:t>
    </dgm:pt>
    <dgm:pt modelId="{B70BD238-E6C1-4B92-B4E2-1B0EEAAA89D1}">
      <dgm:prSet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pt-BR" dirty="0"/>
            <a:t>Com todos e para todos em busca do bem comum (187-191)</a:t>
          </a:r>
        </a:p>
      </dgm:t>
    </dgm:pt>
    <dgm:pt modelId="{B56E3FF4-AA57-47D4-8EB9-A0B1DD2DF91D}" type="parTrans" cxnId="{40358E06-9566-4543-9CA9-57B25EE4375C}">
      <dgm:prSet/>
      <dgm:spPr/>
      <dgm:t>
        <a:bodyPr/>
        <a:lstStyle/>
        <a:p>
          <a:endParaRPr lang="pt-BR"/>
        </a:p>
      </dgm:t>
    </dgm:pt>
    <dgm:pt modelId="{C2FC3D1A-F622-48FC-B458-2828744BBB4E}" type="sibTrans" cxnId="{40358E06-9566-4543-9CA9-57B25EE4375C}">
      <dgm:prSet/>
      <dgm:spPr/>
      <dgm:t>
        <a:bodyPr/>
        <a:lstStyle/>
        <a:p>
          <a:endParaRPr lang="pt-BR"/>
        </a:p>
      </dgm:t>
    </dgm:pt>
    <dgm:pt modelId="{175C3202-E267-4BCE-B57A-85F441DA813B}">
      <dgm:prSet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pt-BR" dirty="0"/>
            <a:t>Exercitada na Família (178-186)</a:t>
          </a:r>
        </a:p>
      </dgm:t>
    </dgm:pt>
    <dgm:pt modelId="{9FBF7847-66D0-4741-9723-2E37F6AFFB21}" type="sibTrans" cxnId="{F46B50D6-CA85-4393-B516-A72CF22484B2}">
      <dgm:prSet/>
      <dgm:spPr/>
      <dgm:t>
        <a:bodyPr/>
        <a:lstStyle/>
        <a:p>
          <a:endParaRPr lang="pt-BR"/>
        </a:p>
      </dgm:t>
    </dgm:pt>
    <dgm:pt modelId="{CB330A77-3440-41CD-8A68-C78013221EB7}" type="parTrans" cxnId="{F46B50D6-CA85-4393-B516-A72CF22484B2}">
      <dgm:prSet/>
      <dgm:spPr/>
      <dgm:t>
        <a:bodyPr/>
        <a:lstStyle/>
        <a:p>
          <a:endParaRPr lang="pt-BR"/>
        </a:p>
      </dgm:t>
    </dgm:pt>
    <dgm:pt modelId="{FD3D935B-988A-4B7B-8637-D26678DA298E}" type="pres">
      <dgm:prSet presAssocID="{8E8D34BD-4E69-4DA7-850D-581BEBBF754F}" presName="compositeShape" presStyleCnt="0">
        <dgm:presLayoutVars>
          <dgm:chMax val="7"/>
          <dgm:dir/>
          <dgm:resizeHandles val="exact"/>
        </dgm:presLayoutVars>
      </dgm:prSet>
      <dgm:spPr/>
    </dgm:pt>
    <dgm:pt modelId="{9EB59A83-3B37-4DD5-972B-FA60DB9DF5E0}" type="pres">
      <dgm:prSet presAssocID="{C2FE2F48-CC5C-432E-8258-25E39F42C0D3}" presName="circ1" presStyleLbl="vennNode1" presStyleIdx="0" presStyleCnt="3"/>
      <dgm:spPr/>
    </dgm:pt>
    <dgm:pt modelId="{8EDCBC08-5E92-4DA1-AD2E-454EA464F288}" type="pres">
      <dgm:prSet presAssocID="{C2FE2F48-CC5C-432E-8258-25E39F42C0D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63EA5E4-E81D-4577-80B2-D7CE682A7E61}" type="pres">
      <dgm:prSet presAssocID="{B70BD238-E6C1-4B92-B4E2-1B0EEAAA89D1}" presName="circ2" presStyleLbl="vennNode1" presStyleIdx="1" presStyleCnt="3"/>
      <dgm:spPr/>
    </dgm:pt>
    <dgm:pt modelId="{2A8EF779-F238-41C2-B802-4A2D87C7F3F8}" type="pres">
      <dgm:prSet presAssocID="{B70BD238-E6C1-4B92-B4E2-1B0EEAAA89D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18EB1A2-DBBC-4853-850C-E2A97F2C1866}" type="pres">
      <dgm:prSet presAssocID="{175C3202-E267-4BCE-B57A-85F441DA813B}" presName="circ3" presStyleLbl="vennNode1" presStyleIdx="2" presStyleCnt="3"/>
      <dgm:spPr/>
    </dgm:pt>
    <dgm:pt modelId="{0924FCFC-7599-4310-93C4-74B6304E1E08}" type="pres">
      <dgm:prSet presAssocID="{175C3202-E267-4BCE-B57A-85F441DA813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0358E06-9566-4543-9CA9-57B25EE4375C}" srcId="{8E8D34BD-4E69-4DA7-850D-581BEBBF754F}" destId="{B70BD238-E6C1-4B92-B4E2-1B0EEAAA89D1}" srcOrd="1" destOrd="0" parTransId="{B56E3FF4-AA57-47D4-8EB9-A0B1DD2DF91D}" sibTransId="{C2FC3D1A-F622-48FC-B458-2828744BBB4E}"/>
    <dgm:cxn modelId="{7EFA590F-F04B-44F5-9F82-7A33AC8C23EB}" type="presOf" srcId="{B70BD238-E6C1-4B92-B4E2-1B0EEAAA89D1}" destId="{D63EA5E4-E81D-4577-80B2-D7CE682A7E61}" srcOrd="0" destOrd="0" presId="urn:microsoft.com/office/officeart/2005/8/layout/venn1"/>
    <dgm:cxn modelId="{9447BA1E-3E90-4CE0-A4F7-75A730D91461}" type="presOf" srcId="{C2FE2F48-CC5C-432E-8258-25E39F42C0D3}" destId="{8EDCBC08-5E92-4DA1-AD2E-454EA464F288}" srcOrd="1" destOrd="0" presId="urn:microsoft.com/office/officeart/2005/8/layout/venn1"/>
    <dgm:cxn modelId="{8E619779-6B30-4CC4-9E59-7CD57E6F5114}" srcId="{8E8D34BD-4E69-4DA7-850D-581BEBBF754F}" destId="{C2FE2F48-CC5C-432E-8258-25E39F42C0D3}" srcOrd="0" destOrd="0" parTransId="{009ABACD-8224-4A02-A6A8-5EE58D50B709}" sibTransId="{B80DFA5A-C78F-4C92-9E30-D0D227D5B958}"/>
    <dgm:cxn modelId="{3B2BA992-E996-4403-9711-BC3ED7C4805C}" type="presOf" srcId="{C2FE2F48-CC5C-432E-8258-25E39F42C0D3}" destId="{9EB59A83-3B37-4DD5-972B-FA60DB9DF5E0}" srcOrd="0" destOrd="0" presId="urn:microsoft.com/office/officeart/2005/8/layout/venn1"/>
    <dgm:cxn modelId="{763F05A3-3DF4-4960-A58D-CB31651081D8}" type="presOf" srcId="{8E8D34BD-4E69-4DA7-850D-581BEBBF754F}" destId="{FD3D935B-988A-4B7B-8637-D26678DA298E}" srcOrd="0" destOrd="0" presId="urn:microsoft.com/office/officeart/2005/8/layout/venn1"/>
    <dgm:cxn modelId="{F46B50D6-CA85-4393-B516-A72CF22484B2}" srcId="{8E8D34BD-4E69-4DA7-850D-581BEBBF754F}" destId="{175C3202-E267-4BCE-B57A-85F441DA813B}" srcOrd="2" destOrd="0" parTransId="{CB330A77-3440-41CD-8A68-C78013221EB7}" sibTransId="{9FBF7847-66D0-4741-9723-2E37F6AFFB21}"/>
    <dgm:cxn modelId="{E8E176E6-22D9-4038-918D-96CA382561FC}" type="presOf" srcId="{B70BD238-E6C1-4B92-B4E2-1B0EEAAA89D1}" destId="{2A8EF779-F238-41C2-B802-4A2D87C7F3F8}" srcOrd="1" destOrd="0" presId="urn:microsoft.com/office/officeart/2005/8/layout/venn1"/>
    <dgm:cxn modelId="{6CCD6AEC-B3B2-480B-8457-093D68AA524C}" type="presOf" srcId="{175C3202-E267-4BCE-B57A-85F441DA813B}" destId="{0924FCFC-7599-4310-93C4-74B6304E1E08}" srcOrd="1" destOrd="0" presId="urn:microsoft.com/office/officeart/2005/8/layout/venn1"/>
    <dgm:cxn modelId="{886454FF-D49D-4683-9FED-AF2D9A2F5818}" type="presOf" srcId="{175C3202-E267-4BCE-B57A-85F441DA813B}" destId="{918EB1A2-DBBC-4853-850C-E2A97F2C1866}" srcOrd="0" destOrd="0" presId="urn:microsoft.com/office/officeart/2005/8/layout/venn1"/>
    <dgm:cxn modelId="{963B55DF-85F2-428E-9CF8-BC974E2E5C5D}" type="presParOf" srcId="{FD3D935B-988A-4B7B-8637-D26678DA298E}" destId="{9EB59A83-3B37-4DD5-972B-FA60DB9DF5E0}" srcOrd="0" destOrd="0" presId="urn:microsoft.com/office/officeart/2005/8/layout/venn1"/>
    <dgm:cxn modelId="{96219812-0654-4A95-BFA6-8B0B778A4890}" type="presParOf" srcId="{FD3D935B-988A-4B7B-8637-D26678DA298E}" destId="{8EDCBC08-5E92-4DA1-AD2E-454EA464F288}" srcOrd="1" destOrd="0" presId="urn:microsoft.com/office/officeart/2005/8/layout/venn1"/>
    <dgm:cxn modelId="{4281F930-4F94-4727-99C7-42BD153AF941}" type="presParOf" srcId="{FD3D935B-988A-4B7B-8637-D26678DA298E}" destId="{D63EA5E4-E81D-4577-80B2-D7CE682A7E61}" srcOrd="2" destOrd="0" presId="urn:microsoft.com/office/officeart/2005/8/layout/venn1"/>
    <dgm:cxn modelId="{76CFA5BB-BF3A-4298-8BD6-E39DFC0AC10F}" type="presParOf" srcId="{FD3D935B-988A-4B7B-8637-D26678DA298E}" destId="{2A8EF779-F238-41C2-B802-4A2D87C7F3F8}" srcOrd="3" destOrd="0" presId="urn:microsoft.com/office/officeart/2005/8/layout/venn1"/>
    <dgm:cxn modelId="{D4B133BE-F8F3-4FCF-855B-48A8F7F5BF6D}" type="presParOf" srcId="{FD3D935B-988A-4B7B-8637-D26678DA298E}" destId="{918EB1A2-DBBC-4853-850C-E2A97F2C1866}" srcOrd="4" destOrd="0" presId="urn:microsoft.com/office/officeart/2005/8/layout/venn1"/>
    <dgm:cxn modelId="{9E09C9FB-F46D-418C-B412-1E82CD5E0198}" type="presParOf" srcId="{FD3D935B-988A-4B7B-8637-D26678DA298E}" destId="{0924FCFC-7599-4310-93C4-74B6304E1E0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C06F1C-C8CB-4F11-9B6D-64F3F14348A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E2209EA-3688-4F55-8156-36917337EE37}">
      <dgm:prSet/>
      <dgm:spPr>
        <a:solidFill>
          <a:srgbClr val="002060"/>
        </a:solidFill>
      </dgm:spPr>
      <dgm:t>
        <a:bodyPr/>
        <a:lstStyle/>
        <a:p>
          <a:pPr algn="ctr"/>
          <a:r>
            <a:rPr lang="pt-BR" dirty="0"/>
            <a:t>“A missão da escola é desenvolver o sentido do verdadeiro, do bem e o sentido do belo” (Papa Francisco)</a:t>
          </a:r>
        </a:p>
      </dgm:t>
    </dgm:pt>
    <dgm:pt modelId="{B5504A88-D955-4E90-887B-B4C6ECA7EDD5}" type="parTrans" cxnId="{C936EF0E-A581-4AE7-A15C-C268A938E2B8}">
      <dgm:prSet/>
      <dgm:spPr/>
      <dgm:t>
        <a:bodyPr/>
        <a:lstStyle/>
        <a:p>
          <a:endParaRPr lang="pt-BR"/>
        </a:p>
      </dgm:t>
    </dgm:pt>
    <dgm:pt modelId="{711C1764-9852-48DD-832E-B7A0781A62AF}" type="sibTrans" cxnId="{C936EF0E-A581-4AE7-A15C-C268A938E2B8}">
      <dgm:prSet/>
      <dgm:spPr/>
      <dgm:t>
        <a:bodyPr/>
        <a:lstStyle/>
        <a:p>
          <a:endParaRPr lang="pt-BR"/>
        </a:p>
      </dgm:t>
    </dgm:pt>
    <dgm:pt modelId="{4FA1A723-7E6D-435F-A986-C0FAD562CD12}" type="pres">
      <dgm:prSet presAssocID="{5AC06F1C-C8CB-4F11-9B6D-64F3F14348A8}" presName="linear" presStyleCnt="0">
        <dgm:presLayoutVars>
          <dgm:animLvl val="lvl"/>
          <dgm:resizeHandles val="exact"/>
        </dgm:presLayoutVars>
      </dgm:prSet>
      <dgm:spPr/>
    </dgm:pt>
    <dgm:pt modelId="{6BD0AF70-D432-4DA6-8756-AD40282121C8}" type="pres">
      <dgm:prSet presAssocID="{6E2209EA-3688-4F55-8156-36917337EE37}" presName="parentText" presStyleLbl="node1" presStyleIdx="0" presStyleCnt="1" custLinFactNeighborX="-14372" custLinFactNeighborY="-33227">
        <dgm:presLayoutVars>
          <dgm:chMax val="0"/>
          <dgm:bulletEnabled val="1"/>
        </dgm:presLayoutVars>
      </dgm:prSet>
      <dgm:spPr/>
    </dgm:pt>
  </dgm:ptLst>
  <dgm:cxnLst>
    <dgm:cxn modelId="{C936EF0E-A581-4AE7-A15C-C268A938E2B8}" srcId="{5AC06F1C-C8CB-4F11-9B6D-64F3F14348A8}" destId="{6E2209EA-3688-4F55-8156-36917337EE37}" srcOrd="0" destOrd="0" parTransId="{B5504A88-D955-4E90-887B-B4C6ECA7EDD5}" sibTransId="{711C1764-9852-48DD-832E-B7A0781A62AF}"/>
    <dgm:cxn modelId="{8C75337D-5514-48CF-B78F-54796A07C038}" type="presOf" srcId="{6E2209EA-3688-4F55-8156-36917337EE37}" destId="{6BD0AF70-D432-4DA6-8756-AD40282121C8}" srcOrd="0" destOrd="0" presId="urn:microsoft.com/office/officeart/2005/8/layout/vList2"/>
    <dgm:cxn modelId="{4AEC0C96-DB4C-4CC3-9C47-0A8D0F7F7762}" type="presOf" srcId="{5AC06F1C-C8CB-4F11-9B6D-64F3F14348A8}" destId="{4FA1A723-7E6D-435F-A986-C0FAD562CD12}" srcOrd="0" destOrd="0" presId="urn:microsoft.com/office/officeart/2005/8/layout/vList2"/>
    <dgm:cxn modelId="{A72E5C29-7436-486D-B470-3E28B045D969}" type="presParOf" srcId="{4FA1A723-7E6D-435F-A986-C0FAD562CD12}" destId="{6BD0AF70-D432-4DA6-8756-AD40282121C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A23630-189D-4E51-B5BF-4ABD0043F07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947C0F7-269D-470F-A12A-21F577638707}">
      <dgm:prSet/>
      <dgm:spPr>
        <a:solidFill>
          <a:srgbClr val="00B050"/>
        </a:solidFill>
      </dgm:spPr>
      <dgm:t>
        <a:bodyPr/>
        <a:lstStyle/>
        <a:p>
          <a:r>
            <a:rPr lang="pt-BR" dirty="0"/>
            <a:t>Estes três elementos fazem crescer e ajudam-nos a amar a vida [...] A verdadeira educação faz-nos amar a vida, e abre-nos para a plenitude da vida. (n.213)</a:t>
          </a:r>
        </a:p>
      </dgm:t>
    </dgm:pt>
    <dgm:pt modelId="{296B835E-4E5C-415B-87CE-6B9C614B64B4}" type="parTrans" cxnId="{2F6F5203-44F5-4684-95F2-98E591D0A598}">
      <dgm:prSet/>
      <dgm:spPr/>
      <dgm:t>
        <a:bodyPr/>
        <a:lstStyle/>
        <a:p>
          <a:endParaRPr lang="pt-BR"/>
        </a:p>
      </dgm:t>
    </dgm:pt>
    <dgm:pt modelId="{1AC14FA2-0101-498D-A2AA-E5F1CBC20CD5}" type="sibTrans" cxnId="{2F6F5203-44F5-4684-95F2-98E591D0A598}">
      <dgm:prSet/>
      <dgm:spPr/>
      <dgm:t>
        <a:bodyPr/>
        <a:lstStyle/>
        <a:p>
          <a:endParaRPr lang="pt-BR"/>
        </a:p>
      </dgm:t>
    </dgm:pt>
    <dgm:pt modelId="{BFF23D90-C11A-4A0E-9CE8-405D34ABB049}" type="pres">
      <dgm:prSet presAssocID="{E2A23630-189D-4E51-B5BF-4ABD0043F073}" presName="Name0" presStyleCnt="0">
        <dgm:presLayoutVars>
          <dgm:dir/>
          <dgm:resizeHandles val="exact"/>
        </dgm:presLayoutVars>
      </dgm:prSet>
      <dgm:spPr/>
    </dgm:pt>
    <dgm:pt modelId="{7BBBE10B-C3DA-4E08-8DDC-D6114F55FFE1}" type="pres">
      <dgm:prSet presAssocID="{A947C0F7-269D-470F-A12A-21F577638707}" presName="node" presStyleLbl="node1" presStyleIdx="0" presStyleCnt="1" custLinFactNeighborY="0">
        <dgm:presLayoutVars>
          <dgm:bulletEnabled val="1"/>
        </dgm:presLayoutVars>
      </dgm:prSet>
      <dgm:spPr/>
    </dgm:pt>
  </dgm:ptLst>
  <dgm:cxnLst>
    <dgm:cxn modelId="{2F6F5203-44F5-4684-95F2-98E591D0A598}" srcId="{E2A23630-189D-4E51-B5BF-4ABD0043F073}" destId="{A947C0F7-269D-470F-A12A-21F577638707}" srcOrd="0" destOrd="0" parTransId="{296B835E-4E5C-415B-87CE-6B9C614B64B4}" sibTransId="{1AC14FA2-0101-498D-A2AA-E5F1CBC20CD5}"/>
    <dgm:cxn modelId="{4645031E-C660-44E9-9A43-8BA6308503E3}" type="presOf" srcId="{A947C0F7-269D-470F-A12A-21F577638707}" destId="{7BBBE10B-C3DA-4E08-8DDC-D6114F55FFE1}" srcOrd="0" destOrd="0" presId="urn:microsoft.com/office/officeart/2005/8/layout/process1"/>
    <dgm:cxn modelId="{A51A86D8-E700-48B0-A32B-5C4E7BEF1D8E}" type="presOf" srcId="{E2A23630-189D-4E51-B5BF-4ABD0043F073}" destId="{BFF23D90-C11A-4A0E-9CE8-405D34ABB049}" srcOrd="0" destOrd="0" presId="urn:microsoft.com/office/officeart/2005/8/layout/process1"/>
    <dgm:cxn modelId="{77F26C13-016B-4D58-88B7-2C7A4F5CB28C}" type="presParOf" srcId="{BFF23D90-C11A-4A0E-9CE8-405D34ABB049}" destId="{7BBBE10B-C3DA-4E08-8DDC-D6114F55FFE1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92A43B6-4C99-41F9-A66A-D8531AA048C1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AC21C8F-1C6B-4778-8B87-8FB532EA6721}">
      <dgm:prSet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pt-BR"/>
            <a:t>Educar é um ato de esperança no ser humano; (n.221)</a:t>
          </a:r>
        </a:p>
      </dgm:t>
    </dgm:pt>
    <dgm:pt modelId="{3EE16FF1-4D38-4E2C-B83D-B0D7F2FF1C53}" type="parTrans" cxnId="{A136B44F-BBB1-464C-B9F4-D3C81AC130EF}">
      <dgm:prSet/>
      <dgm:spPr/>
      <dgm:t>
        <a:bodyPr/>
        <a:lstStyle/>
        <a:p>
          <a:endParaRPr lang="pt-BR"/>
        </a:p>
      </dgm:t>
    </dgm:pt>
    <dgm:pt modelId="{0A63E0B2-B9D8-4C79-BC78-836B821D2343}" type="sibTrans" cxnId="{A136B44F-BBB1-464C-B9F4-D3C81AC130EF}">
      <dgm:prSet/>
      <dgm:spPr>
        <a:solidFill>
          <a:srgbClr val="00B050"/>
        </a:solidFill>
      </dgm:spPr>
      <dgm:t>
        <a:bodyPr/>
        <a:lstStyle/>
        <a:p>
          <a:endParaRPr lang="pt-BR"/>
        </a:p>
      </dgm:t>
    </dgm:pt>
    <dgm:pt modelId="{2F2B5EA0-9415-4567-AF20-C4DDAB0E8AEF}">
      <dgm:prSet/>
      <dgm:spPr>
        <a:solidFill>
          <a:srgbClr val="0070C0"/>
        </a:solidFill>
        <a:ln>
          <a:solidFill>
            <a:schemeClr val="tx1"/>
          </a:solidFill>
        </a:ln>
      </dgm:spPr>
      <dgm:t>
        <a:bodyPr/>
        <a:lstStyle/>
        <a:p>
          <a:r>
            <a:rPr lang="pt-BR" b="0" i="0" baseline="0" dirty="0"/>
            <a:t>Um novo aprendizado nada mais é do que promover uma educação humanizada. (n.224)</a:t>
          </a:r>
          <a:endParaRPr lang="pt-BR" dirty="0"/>
        </a:p>
      </dgm:t>
    </dgm:pt>
    <dgm:pt modelId="{DC4C41B8-7674-4F57-A41B-A83532D1FD4F}" type="parTrans" cxnId="{D0F9FD50-9988-4ED1-9BFB-E7D2E15820EE}">
      <dgm:prSet/>
      <dgm:spPr/>
      <dgm:t>
        <a:bodyPr/>
        <a:lstStyle/>
        <a:p>
          <a:endParaRPr lang="pt-BR"/>
        </a:p>
      </dgm:t>
    </dgm:pt>
    <dgm:pt modelId="{FFC05E48-A545-494D-B6FD-F7AFE940B6D0}" type="sibTrans" cxnId="{D0F9FD50-9988-4ED1-9BFB-E7D2E15820EE}">
      <dgm:prSet/>
      <dgm:spPr>
        <a:solidFill>
          <a:srgbClr val="0070C0"/>
        </a:solidFill>
      </dgm:spPr>
      <dgm:t>
        <a:bodyPr/>
        <a:lstStyle/>
        <a:p>
          <a:endParaRPr lang="pt-BR"/>
        </a:p>
      </dgm:t>
    </dgm:pt>
    <dgm:pt modelId="{7F84A9E9-DF80-4CC9-9218-B58477BA3867}" type="pres">
      <dgm:prSet presAssocID="{292A43B6-4C99-41F9-A66A-D8531AA048C1}" presName="cycle" presStyleCnt="0">
        <dgm:presLayoutVars>
          <dgm:dir val="rev"/>
          <dgm:resizeHandles val="exact"/>
        </dgm:presLayoutVars>
      </dgm:prSet>
      <dgm:spPr/>
    </dgm:pt>
    <dgm:pt modelId="{3610D99C-A057-47B8-A661-A86BE60D98C3}" type="pres">
      <dgm:prSet presAssocID="{6AC21C8F-1C6B-4778-8B87-8FB532EA6721}" presName="node" presStyleLbl="node1" presStyleIdx="0" presStyleCnt="2">
        <dgm:presLayoutVars>
          <dgm:bulletEnabled val="1"/>
        </dgm:presLayoutVars>
      </dgm:prSet>
      <dgm:spPr/>
    </dgm:pt>
    <dgm:pt modelId="{FB43E9AB-FCFB-4F13-8473-CAABE917B38C}" type="pres">
      <dgm:prSet presAssocID="{0A63E0B2-B9D8-4C79-BC78-836B821D2343}" presName="sibTrans" presStyleLbl="sibTrans2D1" presStyleIdx="0" presStyleCnt="2"/>
      <dgm:spPr/>
    </dgm:pt>
    <dgm:pt modelId="{381D5627-9B9C-41C0-8F48-77BAFAB7FEAB}" type="pres">
      <dgm:prSet presAssocID="{0A63E0B2-B9D8-4C79-BC78-836B821D2343}" presName="connectorText" presStyleLbl="sibTrans2D1" presStyleIdx="0" presStyleCnt="2"/>
      <dgm:spPr/>
    </dgm:pt>
    <dgm:pt modelId="{2C8321DB-DE3E-4545-8C69-C184B4AE667B}" type="pres">
      <dgm:prSet presAssocID="{2F2B5EA0-9415-4567-AF20-C4DDAB0E8AEF}" presName="node" presStyleLbl="node1" presStyleIdx="1" presStyleCnt="2">
        <dgm:presLayoutVars>
          <dgm:bulletEnabled val="1"/>
        </dgm:presLayoutVars>
      </dgm:prSet>
      <dgm:spPr/>
    </dgm:pt>
    <dgm:pt modelId="{E01DC9FA-3569-4285-BDB2-7F5CE9CEA61F}" type="pres">
      <dgm:prSet presAssocID="{FFC05E48-A545-494D-B6FD-F7AFE940B6D0}" presName="sibTrans" presStyleLbl="sibTrans2D1" presStyleIdx="1" presStyleCnt="2"/>
      <dgm:spPr/>
    </dgm:pt>
    <dgm:pt modelId="{94524BF9-3FD1-4D61-ADE9-5AFAB602E1F2}" type="pres">
      <dgm:prSet presAssocID="{FFC05E48-A545-494D-B6FD-F7AFE940B6D0}" presName="connectorText" presStyleLbl="sibTrans2D1" presStyleIdx="1" presStyleCnt="2"/>
      <dgm:spPr/>
    </dgm:pt>
  </dgm:ptLst>
  <dgm:cxnLst>
    <dgm:cxn modelId="{E6F0360D-7E92-490B-B1D7-F0CA658E2429}" type="presOf" srcId="{292A43B6-4C99-41F9-A66A-D8531AA048C1}" destId="{7F84A9E9-DF80-4CC9-9218-B58477BA3867}" srcOrd="0" destOrd="0" presId="urn:microsoft.com/office/officeart/2005/8/layout/cycle2"/>
    <dgm:cxn modelId="{CBD1E325-99B6-4304-AA55-BF1D9EE3CFBC}" type="presOf" srcId="{6AC21C8F-1C6B-4778-8B87-8FB532EA6721}" destId="{3610D99C-A057-47B8-A661-A86BE60D98C3}" srcOrd="0" destOrd="0" presId="urn:microsoft.com/office/officeart/2005/8/layout/cycle2"/>
    <dgm:cxn modelId="{0D35CE42-59BC-446E-85F8-01C6A37226B6}" type="presOf" srcId="{0A63E0B2-B9D8-4C79-BC78-836B821D2343}" destId="{FB43E9AB-FCFB-4F13-8473-CAABE917B38C}" srcOrd="0" destOrd="0" presId="urn:microsoft.com/office/officeart/2005/8/layout/cycle2"/>
    <dgm:cxn modelId="{786C2F43-2ACF-44D7-AA2B-BAE20FDE4DE0}" type="presOf" srcId="{FFC05E48-A545-494D-B6FD-F7AFE940B6D0}" destId="{94524BF9-3FD1-4D61-ADE9-5AFAB602E1F2}" srcOrd="1" destOrd="0" presId="urn:microsoft.com/office/officeart/2005/8/layout/cycle2"/>
    <dgm:cxn modelId="{A136B44F-BBB1-464C-B9F4-D3C81AC130EF}" srcId="{292A43B6-4C99-41F9-A66A-D8531AA048C1}" destId="{6AC21C8F-1C6B-4778-8B87-8FB532EA6721}" srcOrd="0" destOrd="0" parTransId="{3EE16FF1-4D38-4E2C-B83D-B0D7F2FF1C53}" sibTransId="{0A63E0B2-B9D8-4C79-BC78-836B821D2343}"/>
    <dgm:cxn modelId="{D0F9FD50-9988-4ED1-9BFB-E7D2E15820EE}" srcId="{292A43B6-4C99-41F9-A66A-D8531AA048C1}" destId="{2F2B5EA0-9415-4567-AF20-C4DDAB0E8AEF}" srcOrd="1" destOrd="0" parTransId="{DC4C41B8-7674-4F57-A41B-A83532D1FD4F}" sibTransId="{FFC05E48-A545-494D-B6FD-F7AFE940B6D0}"/>
    <dgm:cxn modelId="{0EAE8A58-9286-4D66-83EC-FED3E4897A58}" type="presOf" srcId="{FFC05E48-A545-494D-B6FD-F7AFE940B6D0}" destId="{E01DC9FA-3569-4285-BDB2-7F5CE9CEA61F}" srcOrd="0" destOrd="0" presId="urn:microsoft.com/office/officeart/2005/8/layout/cycle2"/>
    <dgm:cxn modelId="{3B83EDA1-732F-4539-BC46-46387EFB398E}" type="presOf" srcId="{2F2B5EA0-9415-4567-AF20-C4DDAB0E8AEF}" destId="{2C8321DB-DE3E-4545-8C69-C184B4AE667B}" srcOrd="0" destOrd="0" presId="urn:microsoft.com/office/officeart/2005/8/layout/cycle2"/>
    <dgm:cxn modelId="{D41496CF-6CBD-4342-AD42-2118289A7558}" type="presOf" srcId="{0A63E0B2-B9D8-4C79-BC78-836B821D2343}" destId="{381D5627-9B9C-41C0-8F48-77BAFAB7FEAB}" srcOrd="1" destOrd="0" presId="urn:microsoft.com/office/officeart/2005/8/layout/cycle2"/>
    <dgm:cxn modelId="{E18D8710-FB20-4A68-B1D5-0FEE8813E39A}" type="presParOf" srcId="{7F84A9E9-DF80-4CC9-9218-B58477BA3867}" destId="{3610D99C-A057-47B8-A661-A86BE60D98C3}" srcOrd="0" destOrd="0" presId="urn:microsoft.com/office/officeart/2005/8/layout/cycle2"/>
    <dgm:cxn modelId="{C5AD9C17-B48F-43FA-95D1-D6222648A132}" type="presParOf" srcId="{7F84A9E9-DF80-4CC9-9218-B58477BA3867}" destId="{FB43E9AB-FCFB-4F13-8473-CAABE917B38C}" srcOrd="1" destOrd="0" presId="urn:microsoft.com/office/officeart/2005/8/layout/cycle2"/>
    <dgm:cxn modelId="{FE73DB66-86AC-44A5-BE92-381AE0A65515}" type="presParOf" srcId="{FB43E9AB-FCFB-4F13-8473-CAABE917B38C}" destId="{381D5627-9B9C-41C0-8F48-77BAFAB7FEAB}" srcOrd="0" destOrd="0" presId="urn:microsoft.com/office/officeart/2005/8/layout/cycle2"/>
    <dgm:cxn modelId="{F504FAE7-9843-462A-8DC1-25435474AB77}" type="presParOf" srcId="{7F84A9E9-DF80-4CC9-9218-B58477BA3867}" destId="{2C8321DB-DE3E-4545-8C69-C184B4AE667B}" srcOrd="2" destOrd="0" presId="urn:microsoft.com/office/officeart/2005/8/layout/cycle2"/>
    <dgm:cxn modelId="{6937A5BE-71C5-4A17-9D5F-F17FAB9D49BF}" type="presParOf" srcId="{7F84A9E9-DF80-4CC9-9218-B58477BA3867}" destId="{E01DC9FA-3569-4285-BDB2-7F5CE9CEA61F}" srcOrd="3" destOrd="0" presId="urn:microsoft.com/office/officeart/2005/8/layout/cycle2"/>
    <dgm:cxn modelId="{7F030A94-8745-4FE2-ACD7-D02F21FA0EC3}" type="presParOf" srcId="{E01DC9FA-3569-4285-BDB2-7F5CE9CEA61F}" destId="{94524BF9-3FD1-4D61-ADE9-5AFAB602E1F2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B6185F-B5E7-4234-BE03-31D64F64608D}" type="doc">
      <dgm:prSet loTypeId="urn:microsoft.com/office/officeart/2005/8/layout/hierarchy3" loCatId="hierarchy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pt-BR"/>
        </a:p>
      </dgm:t>
    </dgm:pt>
    <dgm:pt modelId="{EEC27777-8A3E-409E-932D-6E85D68EE5A9}">
      <dgm:prSet/>
      <dgm:spPr/>
      <dgm:t>
        <a:bodyPr/>
        <a:lstStyle/>
        <a:p>
          <a:r>
            <a:rPr lang="pt-BR" b="0" i="0" baseline="0" dirty="0">
              <a:solidFill>
                <a:schemeClr val="tx1"/>
              </a:solidFill>
            </a:rPr>
            <a:t>Uma educação frutífera depende da qualidade do relacionamento entre professor - aluno</a:t>
          </a:r>
          <a:endParaRPr lang="pt-BR" dirty="0">
            <a:solidFill>
              <a:schemeClr val="tx1"/>
            </a:solidFill>
          </a:endParaRPr>
        </a:p>
      </dgm:t>
    </dgm:pt>
    <dgm:pt modelId="{8FFEF24A-C75B-43C6-956B-EE860AD18972}" type="parTrans" cxnId="{074C86D5-28FC-4CC0-8872-24821EF97C8E}">
      <dgm:prSet/>
      <dgm:spPr/>
      <dgm:t>
        <a:bodyPr/>
        <a:lstStyle/>
        <a:p>
          <a:endParaRPr lang="pt-BR"/>
        </a:p>
      </dgm:t>
    </dgm:pt>
    <dgm:pt modelId="{DA6D339F-F9C6-4753-B763-1CB7070710F3}" type="sibTrans" cxnId="{074C86D5-28FC-4CC0-8872-24821EF97C8E}">
      <dgm:prSet/>
      <dgm:spPr/>
      <dgm:t>
        <a:bodyPr/>
        <a:lstStyle/>
        <a:p>
          <a:endParaRPr lang="pt-BR"/>
        </a:p>
      </dgm:t>
    </dgm:pt>
    <dgm:pt modelId="{6A4A3420-B401-445F-A0FE-F849764FF87A}" type="pres">
      <dgm:prSet presAssocID="{B9B6185F-B5E7-4234-BE03-31D64F64608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193B01E-C76F-4B07-BD93-5B0C1162F482}" type="pres">
      <dgm:prSet presAssocID="{EEC27777-8A3E-409E-932D-6E85D68EE5A9}" presName="root" presStyleCnt="0"/>
      <dgm:spPr/>
    </dgm:pt>
    <dgm:pt modelId="{CD58D1BD-69BD-4580-AA05-D9D58290D07E}" type="pres">
      <dgm:prSet presAssocID="{EEC27777-8A3E-409E-932D-6E85D68EE5A9}" presName="rootComposite" presStyleCnt="0"/>
      <dgm:spPr/>
    </dgm:pt>
    <dgm:pt modelId="{6D4A75CE-A9EB-4A95-A400-B3A32FE23995}" type="pres">
      <dgm:prSet presAssocID="{EEC27777-8A3E-409E-932D-6E85D68EE5A9}" presName="rootText" presStyleLbl="node1" presStyleIdx="0" presStyleCnt="1"/>
      <dgm:spPr/>
    </dgm:pt>
    <dgm:pt modelId="{00931040-FE76-4293-889F-EA9C1E50704F}" type="pres">
      <dgm:prSet presAssocID="{EEC27777-8A3E-409E-932D-6E85D68EE5A9}" presName="rootConnector" presStyleLbl="node1" presStyleIdx="0" presStyleCnt="1"/>
      <dgm:spPr/>
    </dgm:pt>
    <dgm:pt modelId="{81D00813-ECEE-4B6C-901E-D1E3B36A4A74}" type="pres">
      <dgm:prSet presAssocID="{EEC27777-8A3E-409E-932D-6E85D68EE5A9}" presName="childShape" presStyleCnt="0"/>
      <dgm:spPr/>
    </dgm:pt>
  </dgm:ptLst>
  <dgm:cxnLst>
    <dgm:cxn modelId="{1770D376-DA01-4FFF-895B-FC7B985B1182}" type="presOf" srcId="{EEC27777-8A3E-409E-932D-6E85D68EE5A9}" destId="{6D4A75CE-A9EB-4A95-A400-B3A32FE23995}" srcOrd="0" destOrd="0" presId="urn:microsoft.com/office/officeart/2005/8/layout/hierarchy3"/>
    <dgm:cxn modelId="{B90DBE98-4E3F-41E2-B3C6-157B2AA25B2A}" type="presOf" srcId="{B9B6185F-B5E7-4234-BE03-31D64F64608D}" destId="{6A4A3420-B401-445F-A0FE-F849764FF87A}" srcOrd="0" destOrd="0" presId="urn:microsoft.com/office/officeart/2005/8/layout/hierarchy3"/>
    <dgm:cxn modelId="{3B3036B1-0C62-4345-9452-AAF2CBD46DFA}" type="presOf" srcId="{EEC27777-8A3E-409E-932D-6E85D68EE5A9}" destId="{00931040-FE76-4293-889F-EA9C1E50704F}" srcOrd="1" destOrd="0" presId="urn:microsoft.com/office/officeart/2005/8/layout/hierarchy3"/>
    <dgm:cxn modelId="{074C86D5-28FC-4CC0-8872-24821EF97C8E}" srcId="{B9B6185F-B5E7-4234-BE03-31D64F64608D}" destId="{EEC27777-8A3E-409E-932D-6E85D68EE5A9}" srcOrd="0" destOrd="0" parTransId="{8FFEF24A-C75B-43C6-956B-EE860AD18972}" sibTransId="{DA6D339F-F9C6-4753-B763-1CB7070710F3}"/>
    <dgm:cxn modelId="{7215BFAD-F2FD-4034-911F-6F4EC4F2D3C1}" type="presParOf" srcId="{6A4A3420-B401-445F-A0FE-F849764FF87A}" destId="{4193B01E-C76F-4B07-BD93-5B0C1162F482}" srcOrd="0" destOrd="0" presId="urn:microsoft.com/office/officeart/2005/8/layout/hierarchy3"/>
    <dgm:cxn modelId="{65D67410-1B6E-43BB-A3CC-78C0F37F81D8}" type="presParOf" srcId="{4193B01E-C76F-4B07-BD93-5B0C1162F482}" destId="{CD58D1BD-69BD-4580-AA05-D9D58290D07E}" srcOrd="0" destOrd="0" presId="urn:microsoft.com/office/officeart/2005/8/layout/hierarchy3"/>
    <dgm:cxn modelId="{4350E33C-1DB1-40B6-ADDA-3C591A54865C}" type="presParOf" srcId="{CD58D1BD-69BD-4580-AA05-D9D58290D07E}" destId="{6D4A75CE-A9EB-4A95-A400-B3A32FE23995}" srcOrd="0" destOrd="0" presId="urn:microsoft.com/office/officeart/2005/8/layout/hierarchy3"/>
    <dgm:cxn modelId="{BA3950C6-045D-48E1-99D1-C005E2319927}" type="presParOf" srcId="{CD58D1BD-69BD-4580-AA05-D9D58290D07E}" destId="{00931040-FE76-4293-889F-EA9C1E50704F}" srcOrd="1" destOrd="0" presId="urn:microsoft.com/office/officeart/2005/8/layout/hierarchy3"/>
    <dgm:cxn modelId="{5D4C3C24-DB32-469F-9FC8-26321D0DF078}" type="presParOf" srcId="{4193B01E-C76F-4B07-BD93-5B0C1162F482}" destId="{81D00813-ECEE-4B6C-901E-D1E3B36A4A7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00B7030-4925-4951-8B66-1EECCACC08C4}" type="doc">
      <dgm:prSet loTypeId="urn:microsoft.com/office/officeart/2005/8/layout/cycle7" loCatId="cycl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8F24B05B-5411-4782-85B9-4FB60124667E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pt-BR" dirty="0"/>
            <a:t>Professor (a)</a:t>
          </a:r>
        </a:p>
      </dgm:t>
    </dgm:pt>
    <dgm:pt modelId="{87D6DF1F-63F6-4EAE-8B54-D320A0D24A67}" type="parTrans" cxnId="{88DF84FF-8CA7-4560-898E-AEF4184C7EFE}">
      <dgm:prSet/>
      <dgm:spPr/>
      <dgm:t>
        <a:bodyPr/>
        <a:lstStyle/>
        <a:p>
          <a:endParaRPr lang="pt-BR"/>
        </a:p>
      </dgm:t>
    </dgm:pt>
    <dgm:pt modelId="{AA6476B1-594D-4265-A768-556BC44F7B03}" type="sibTrans" cxnId="{88DF84FF-8CA7-4560-898E-AEF4184C7EFE}">
      <dgm:prSet/>
      <dgm:spPr/>
      <dgm:t>
        <a:bodyPr/>
        <a:lstStyle/>
        <a:p>
          <a:endParaRPr lang="pt-BR"/>
        </a:p>
      </dgm:t>
    </dgm:pt>
    <dgm:pt modelId="{BB6115D3-7344-4472-AFAF-8AC4295DA3F3}" type="pres">
      <dgm:prSet presAssocID="{D00B7030-4925-4951-8B66-1EECCACC08C4}" presName="Name0" presStyleCnt="0">
        <dgm:presLayoutVars>
          <dgm:dir/>
          <dgm:resizeHandles val="exact"/>
        </dgm:presLayoutVars>
      </dgm:prSet>
      <dgm:spPr/>
    </dgm:pt>
    <dgm:pt modelId="{1867A255-DD87-49FC-803F-CCB3ED1AB4CA}" type="pres">
      <dgm:prSet presAssocID="{8F24B05B-5411-4782-85B9-4FB60124667E}" presName="node" presStyleLbl="node1" presStyleIdx="0" presStyleCnt="1" custScaleX="119564" custRadScaleRad="125820" custRadScaleInc="-1045">
        <dgm:presLayoutVars>
          <dgm:bulletEnabled val="1"/>
        </dgm:presLayoutVars>
      </dgm:prSet>
      <dgm:spPr/>
    </dgm:pt>
  </dgm:ptLst>
  <dgm:cxnLst>
    <dgm:cxn modelId="{9DACE049-7668-4C02-8787-33F5708A5EE5}" type="presOf" srcId="{8F24B05B-5411-4782-85B9-4FB60124667E}" destId="{1867A255-DD87-49FC-803F-CCB3ED1AB4CA}" srcOrd="0" destOrd="0" presId="urn:microsoft.com/office/officeart/2005/8/layout/cycle7"/>
    <dgm:cxn modelId="{107A00BD-1884-4AC7-84E5-A0E5F73DE8BE}" type="presOf" srcId="{D00B7030-4925-4951-8B66-1EECCACC08C4}" destId="{BB6115D3-7344-4472-AFAF-8AC4295DA3F3}" srcOrd="0" destOrd="0" presId="urn:microsoft.com/office/officeart/2005/8/layout/cycle7"/>
    <dgm:cxn modelId="{88DF84FF-8CA7-4560-898E-AEF4184C7EFE}" srcId="{D00B7030-4925-4951-8B66-1EECCACC08C4}" destId="{8F24B05B-5411-4782-85B9-4FB60124667E}" srcOrd="0" destOrd="0" parTransId="{87D6DF1F-63F6-4EAE-8B54-D320A0D24A67}" sibTransId="{AA6476B1-594D-4265-A768-556BC44F7B03}"/>
    <dgm:cxn modelId="{0534DE8B-62A4-4E7A-940E-6EBBF1643F23}" type="presParOf" srcId="{BB6115D3-7344-4472-AFAF-8AC4295DA3F3}" destId="{1867A255-DD87-49FC-803F-CCB3ED1AB4C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55AFE69-D431-4696-A6C9-ACF62FBF1919}" type="doc">
      <dgm:prSet loTypeId="urn:microsoft.com/office/officeart/2005/8/layout/process1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41CBCCD8-3C1D-405C-864A-B9B3BE63D649}">
      <dgm:prSet/>
      <dgm:spPr/>
      <dgm:t>
        <a:bodyPr/>
        <a:lstStyle/>
        <a:p>
          <a:r>
            <a:rPr lang="pt-BR" dirty="0"/>
            <a:t>Alunos (as)</a:t>
          </a:r>
        </a:p>
      </dgm:t>
    </dgm:pt>
    <dgm:pt modelId="{8442A047-A7ED-4695-B58C-F3A138C0DEAE}" type="parTrans" cxnId="{A283779B-BC0F-4E33-ACAB-1D975FB91D08}">
      <dgm:prSet/>
      <dgm:spPr/>
      <dgm:t>
        <a:bodyPr/>
        <a:lstStyle/>
        <a:p>
          <a:endParaRPr lang="pt-BR"/>
        </a:p>
      </dgm:t>
    </dgm:pt>
    <dgm:pt modelId="{4078EB33-CF8B-4A70-B1AA-61905056EBB1}" type="sibTrans" cxnId="{A283779B-BC0F-4E33-ACAB-1D975FB91D08}">
      <dgm:prSet/>
      <dgm:spPr/>
      <dgm:t>
        <a:bodyPr/>
        <a:lstStyle/>
        <a:p>
          <a:endParaRPr lang="pt-BR"/>
        </a:p>
      </dgm:t>
    </dgm:pt>
    <dgm:pt modelId="{070C49DC-6A91-421C-84BD-4503A5692778}" type="pres">
      <dgm:prSet presAssocID="{B55AFE69-D431-4696-A6C9-ACF62FBF1919}" presName="Name0" presStyleCnt="0">
        <dgm:presLayoutVars>
          <dgm:dir/>
          <dgm:resizeHandles val="exact"/>
        </dgm:presLayoutVars>
      </dgm:prSet>
      <dgm:spPr/>
    </dgm:pt>
    <dgm:pt modelId="{718D698B-CCCD-4744-9F2C-F2E4F3112D17}" type="pres">
      <dgm:prSet presAssocID="{41CBCCD8-3C1D-405C-864A-B9B3BE63D649}" presName="node" presStyleLbl="node1" presStyleIdx="0" presStyleCnt="1">
        <dgm:presLayoutVars>
          <dgm:bulletEnabled val="1"/>
        </dgm:presLayoutVars>
      </dgm:prSet>
      <dgm:spPr/>
    </dgm:pt>
  </dgm:ptLst>
  <dgm:cxnLst>
    <dgm:cxn modelId="{3B83C861-80EB-4488-9285-D167E4F8C794}" type="presOf" srcId="{41CBCCD8-3C1D-405C-864A-B9B3BE63D649}" destId="{718D698B-CCCD-4744-9F2C-F2E4F3112D17}" srcOrd="0" destOrd="0" presId="urn:microsoft.com/office/officeart/2005/8/layout/process1"/>
    <dgm:cxn modelId="{A283779B-BC0F-4E33-ACAB-1D975FB91D08}" srcId="{B55AFE69-D431-4696-A6C9-ACF62FBF1919}" destId="{41CBCCD8-3C1D-405C-864A-B9B3BE63D649}" srcOrd="0" destOrd="0" parTransId="{8442A047-A7ED-4695-B58C-F3A138C0DEAE}" sibTransId="{4078EB33-CF8B-4A70-B1AA-61905056EBB1}"/>
    <dgm:cxn modelId="{985397F4-1047-4434-9368-253D069AFFFD}" type="presOf" srcId="{B55AFE69-D431-4696-A6C9-ACF62FBF1919}" destId="{070C49DC-6A91-421C-84BD-4503A5692778}" srcOrd="0" destOrd="0" presId="urn:microsoft.com/office/officeart/2005/8/layout/process1"/>
    <dgm:cxn modelId="{573F99BD-1438-4EDF-9A1F-2164FF5CEFC0}" type="presParOf" srcId="{070C49DC-6A91-421C-84BD-4503A5692778}" destId="{718D698B-CCCD-4744-9F2C-F2E4F3112D1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F7E322-852F-458B-BA96-FDE24515E115}">
      <dsp:nvSpPr>
        <dsp:cNvPr id="0" name=""/>
        <dsp:cNvSpPr/>
      </dsp:nvSpPr>
      <dsp:spPr>
        <a:xfrm>
          <a:off x="0" y="309085"/>
          <a:ext cx="4869081" cy="280673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2"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>
              <a:solidFill>
                <a:schemeClr val="tx1">
                  <a:lumMod val="85000"/>
                  <a:lumOff val="15000"/>
                </a:schemeClr>
              </a:solidFill>
            </a:rPr>
            <a:t>O valor da pessoa como princípio da educação.</a:t>
          </a:r>
        </a:p>
      </dsp:txBody>
      <dsp:txXfrm>
        <a:off x="137014" y="446099"/>
        <a:ext cx="4595053" cy="2532709"/>
      </dsp:txXfrm>
    </dsp:sp>
    <dsp:sp modelId="{44E84D0D-E7D7-4D80-8A28-115FB8A42902}">
      <dsp:nvSpPr>
        <dsp:cNvPr id="0" name=""/>
        <dsp:cNvSpPr/>
      </dsp:nvSpPr>
      <dsp:spPr>
        <a:xfrm>
          <a:off x="0" y="3450148"/>
          <a:ext cx="4869081" cy="2403339"/>
        </a:xfrm>
        <a:prstGeom prst="roundRect">
          <a:avLst/>
        </a:prstGeom>
        <a:solidFill>
          <a:schemeClr val="accent2">
            <a:hueOff val="-7424668"/>
            <a:satOff val="2422"/>
            <a:lumOff val="-2157"/>
            <a:alphaOff val="0"/>
          </a:scheme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2">
              <a:hueOff val="-7424668"/>
              <a:satOff val="2422"/>
              <a:lumOff val="-2157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>
              <a:solidFill>
                <a:schemeClr val="tx1">
                  <a:lumMod val="85000"/>
                  <a:lumOff val="15000"/>
                </a:schemeClr>
              </a:solidFill>
            </a:rPr>
            <a:t>Orientar a pessoa no caminho de uma vida transformada.</a:t>
          </a:r>
          <a:endParaRPr lang="pt-BR" sz="2600" kern="1200" dirty="0"/>
        </a:p>
      </dsp:txBody>
      <dsp:txXfrm>
        <a:off x="117321" y="3567469"/>
        <a:ext cx="4634439" cy="216869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1C8154-4701-4AB6-9865-FEE588C3A6C1}">
      <dsp:nvSpPr>
        <dsp:cNvPr id="0" name=""/>
        <dsp:cNvSpPr/>
      </dsp:nvSpPr>
      <dsp:spPr>
        <a:xfrm>
          <a:off x="1833604" y="-108543"/>
          <a:ext cx="4475640" cy="4475640"/>
        </a:xfrm>
        <a:prstGeom prst="circularArrow">
          <a:avLst>
            <a:gd name="adj1" fmla="val 4668"/>
            <a:gd name="adj2" fmla="val 272909"/>
            <a:gd name="adj3" fmla="val 12886851"/>
            <a:gd name="adj4" fmla="val 17993132"/>
            <a:gd name="adj5" fmla="val 484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tint val="40000"/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14BD50-5A9A-4F2D-BA66-D30FC4047169}">
      <dsp:nvSpPr>
        <dsp:cNvPr id="0" name=""/>
        <dsp:cNvSpPr/>
      </dsp:nvSpPr>
      <dsp:spPr>
        <a:xfrm>
          <a:off x="2602292" y="1220"/>
          <a:ext cx="2938264" cy="146913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/>
            <a:t>Promover a cultura do diálogo;</a:t>
          </a:r>
        </a:p>
      </dsp:txBody>
      <dsp:txXfrm>
        <a:off x="2674009" y="72937"/>
        <a:ext cx="2794830" cy="1325698"/>
      </dsp:txXfrm>
    </dsp:sp>
    <dsp:sp modelId="{673A443D-1CFE-47DC-8D33-ABEF7D0C8CDE}">
      <dsp:nvSpPr>
        <dsp:cNvPr id="0" name=""/>
        <dsp:cNvSpPr/>
      </dsp:nvSpPr>
      <dsp:spPr>
        <a:xfrm>
          <a:off x="4209344" y="1608272"/>
          <a:ext cx="2938264" cy="146913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3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b="0" i="0" kern="1200" baseline="0"/>
            <a:t>Globalizar a e</a:t>
          </a:r>
          <a:r>
            <a:rPr lang="pt-BR" sz="2700" kern="1200"/>
            <a:t>sperança;</a:t>
          </a:r>
        </a:p>
      </dsp:txBody>
      <dsp:txXfrm>
        <a:off x="4281061" y="1679989"/>
        <a:ext cx="2794830" cy="1325698"/>
      </dsp:txXfrm>
    </dsp:sp>
    <dsp:sp modelId="{92C9A4D5-C907-4A8E-8879-445BD9A11982}">
      <dsp:nvSpPr>
        <dsp:cNvPr id="0" name=""/>
        <dsp:cNvSpPr/>
      </dsp:nvSpPr>
      <dsp:spPr>
        <a:xfrm>
          <a:off x="2602292" y="3215325"/>
          <a:ext cx="2938264" cy="146913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4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b="0" i="0" kern="1200" baseline="0"/>
            <a:t>Buscar uma verdadeira inclusão; </a:t>
          </a:r>
          <a:endParaRPr lang="pt-BR" sz="2700" kern="1200"/>
        </a:p>
      </dsp:txBody>
      <dsp:txXfrm>
        <a:off x="2674009" y="3287042"/>
        <a:ext cx="2794830" cy="1325698"/>
      </dsp:txXfrm>
    </dsp:sp>
    <dsp:sp modelId="{3ECC34EF-F0DF-4095-AFE5-B733DECACB1D}">
      <dsp:nvSpPr>
        <dsp:cNvPr id="0" name=""/>
        <dsp:cNvSpPr/>
      </dsp:nvSpPr>
      <dsp:spPr>
        <a:xfrm>
          <a:off x="995239" y="1608272"/>
          <a:ext cx="2938264" cy="146913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5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Criar redes de cooperação.</a:t>
          </a:r>
        </a:p>
      </dsp:txBody>
      <dsp:txXfrm>
        <a:off x="1066956" y="1679989"/>
        <a:ext cx="2794830" cy="132569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35EB2-D4D1-4AF6-B694-A0BD8329225C}">
      <dsp:nvSpPr>
        <dsp:cNvPr id="0" name=""/>
        <dsp:cNvSpPr/>
      </dsp:nvSpPr>
      <dsp:spPr>
        <a:xfrm>
          <a:off x="1058075" y="0"/>
          <a:ext cx="2608282" cy="14490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4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VER </a:t>
          </a:r>
        </a:p>
      </dsp:txBody>
      <dsp:txXfrm>
        <a:off x="1100516" y="42441"/>
        <a:ext cx="2523400" cy="1364164"/>
      </dsp:txXfrm>
    </dsp:sp>
    <dsp:sp modelId="{22B20573-3042-45CA-BD7F-16EAE1F5F284}">
      <dsp:nvSpPr>
        <dsp:cNvPr id="0" name=""/>
        <dsp:cNvSpPr/>
      </dsp:nvSpPr>
      <dsp:spPr>
        <a:xfrm rot="5400000">
          <a:off x="2090520" y="1485272"/>
          <a:ext cx="543392" cy="6520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4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900" kern="1200"/>
        </a:p>
      </dsp:txBody>
      <dsp:txXfrm rot="-5400000">
        <a:off x="2166595" y="1539611"/>
        <a:ext cx="391242" cy="380374"/>
      </dsp:txXfrm>
    </dsp:sp>
    <dsp:sp modelId="{B4684C64-FBFC-426A-851C-DEA2AC65AFBB}">
      <dsp:nvSpPr>
        <dsp:cNvPr id="0" name=""/>
        <dsp:cNvSpPr/>
      </dsp:nvSpPr>
      <dsp:spPr>
        <a:xfrm>
          <a:off x="1058075" y="2173568"/>
          <a:ext cx="2608282" cy="1449046"/>
        </a:xfrm>
        <a:prstGeom prst="roundRect">
          <a:avLst>
            <a:gd name="adj" fmla="val 10000"/>
          </a:avLst>
        </a:prstGeom>
        <a:solidFill>
          <a:schemeClr val="accent4">
            <a:hueOff val="9058885"/>
            <a:satOff val="-4016"/>
            <a:lumOff val="-8039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4">
              <a:hueOff val="9058885"/>
              <a:satOff val="-4016"/>
              <a:lumOff val="-8039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COMPADECER </a:t>
          </a:r>
        </a:p>
      </dsp:txBody>
      <dsp:txXfrm>
        <a:off x="1100516" y="2216009"/>
        <a:ext cx="2523400" cy="1364164"/>
      </dsp:txXfrm>
    </dsp:sp>
    <dsp:sp modelId="{7BCCAC31-631A-424C-BBAA-2F46E9A7966E}">
      <dsp:nvSpPr>
        <dsp:cNvPr id="0" name=""/>
        <dsp:cNvSpPr/>
      </dsp:nvSpPr>
      <dsp:spPr>
        <a:xfrm rot="5400000">
          <a:off x="2090520" y="3658841"/>
          <a:ext cx="543392" cy="6520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8117770"/>
            <a:satOff val="-8031"/>
            <a:lumOff val="-16078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4">
              <a:hueOff val="18117770"/>
              <a:satOff val="-8031"/>
              <a:lumOff val="-16078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900" kern="1200"/>
        </a:p>
      </dsp:txBody>
      <dsp:txXfrm rot="-5400000">
        <a:off x="2166595" y="3713180"/>
        <a:ext cx="391242" cy="380374"/>
      </dsp:txXfrm>
    </dsp:sp>
    <dsp:sp modelId="{E79DDC7C-A35F-45EF-8AFA-E033521E53FB}">
      <dsp:nvSpPr>
        <dsp:cNvPr id="0" name=""/>
        <dsp:cNvSpPr/>
      </dsp:nvSpPr>
      <dsp:spPr>
        <a:xfrm>
          <a:off x="1058075" y="4347138"/>
          <a:ext cx="2608282" cy="1449046"/>
        </a:xfrm>
        <a:prstGeom prst="roundRect">
          <a:avLst>
            <a:gd name="adj" fmla="val 10000"/>
          </a:avLst>
        </a:prstGeom>
        <a:solidFill>
          <a:schemeClr val="accent4">
            <a:hueOff val="18117770"/>
            <a:satOff val="-8031"/>
            <a:lumOff val="-16078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4">
              <a:hueOff val="18117770"/>
              <a:satOff val="-8031"/>
              <a:lumOff val="-16078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CUIDAR </a:t>
          </a:r>
        </a:p>
      </dsp:txBody>
      <dsp:txXfrm>
        <a:off x="1100516" y="4389579"/>
        <a:ext cx="2523400" cy="136416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BB578-8BEA-4698-ADCA-EDABEA4158DB}">
      <dsp:nvSpPr>
        <dsp:cNvPr id="0" name=""/>
        <dsp:cNvSpPr/>
      </dsp:nvSpPr>
      <dsp:spPr>
        <a:xfrm>
          <a:off x="0" y="0"/>
          <a:ext cx="10174400" cy="4037427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4">
              <a:tint val="40000"/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891376-EEA1-4B19-9653-178F02424BBF}">
      <dsp:nvSpPr>
        <dsp:cNvPr id="0" name=""/>
        <dsp:cNvSpPr/>
      </dsp:nvSpPr>
      <dsp:spPr>
        <a:xfrm>
          <a:off x="2843" y="1211228"/>
          <a:ext cx="1655262" cy="161497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4"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Formação dos professores (n.256)</a:t>
          </a:r>
        </a:p>
      </dsp:txBody>
      <dsp:txXfrm>
        <a:off x="81679" y="1290064"/>
        <a:ext cx="1497590" cy="1457298"/>
      </dsp:txXfrm>
    </dsp:sp>
    <dsp:sp modelId="{93E6B4FD-E6C2-4D76-8E07-1B8F01DFDE97}">
      <dsp:nvSpPr>
        <dsp:cNvPr id="0" name=""/>
        <dsp:cNvSpPr/>
      </dsp:nvSpPr>
      <dsp:spPr>
        <a:xfrm>
          <a:off x="1740868" y="1211228"/>
          <a:ext cx="1655262" cy="1614970"/>
        </a:xfrm>
        <a:prstGeom prst="roundRect">
          <a:avLst/>
        </a:prstGeom>
        <a:solidFill>
          <a:schemeClr val="accent4">
            <a:hueOff val="3623554"/>
            <a:satOff val="-1606"/>
            <a:lumOff val="-3216"/>
            <a:alphaOff val="0"/>
          </a:scheme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4">
              <a:hueOff val="3623554"/>
              <a:satOff val="-1606"/>
              <a:lumOff val="-3216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Política (n.257)</a:t>
          </a:r>
        </a:p>
      </dsp:txBody>
      <dsp:txXfrm>
        <a:off x="1819704" y="1290064"/>
        <a:ext cx="1497590" cy="1457298"/>
      </dsp:txXfrm>
    </dsp:sp>
    <dsp:sp modelId="{916D89BF-2AE3-4BE6-8CAC-64B986FF7B33}">
      <dsp:nvSpPr>
        <dsp:cNvPr id="0" name=""/>
        <dsp:cNvSpPr/>
      </dsp:nvSpPr>
      <dsp:spPr>
        <a:xfrm>
          <a:off x="3478894" y="1211228"/>
          <a:ext cx="1655262" cy="1614970"/>
        </a:xfrm>
        <a:prstGeom prst="roundRect">
          <a:avLst/>
        </a:prstGeom>
        <a:solidFill>
          <a:schemeClr val="accent4">
            <a:hueOff val="7247108"/>
            <a:satOff val="-3212"/>
            <a:lumOff val="-6431"/>
            <a:alphaOff val="0"/>
          </a:scheme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4">
              <a:hueOff val="7247108"/>
              <a:satOff val="-3212"/>
              <a:lumOff val="-6431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Ensino Religioso (n.258)</a:t>
          </a:r>
        </a:p>
      </dsp:txBody>
      <dsp:txXfrm>
        <a:off x="3557730" y="1290064"/>
        <a:ext cx="1497590" cy="1457298"/>
      </dsp:txXfrm>
    </dsp:sp>
    <dsp:sp modelId="{4C95BA70-E0C5-4819-AA08-36D2474F27A1}">
      <dsp:nvSpPr>
        <dsp:cNvPr id="0" name=""/>
        <dsp:cNvSpPr/>
      </dsp:nvSpPr>
      <dsp:spPr>
        <a:xfrm>
          <a:off x="5216920" y="1211228"/>
          <a:ext cx="1655262" cy="1614970"/>
        </a:xfrm>
        <a:prstGeom prst="roundRect">
          <a:avLst/>
        </a:prstGeom>
        <a:solidFill>
          <a:schemeClr val="accent4">
            <a:hueOff val="10870662"/>
            <a:satOff val="-4819"/>
            <a:lumOff val="-9647"/>
            <a:alphaOff val="0"/>
          </a:scheme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4">
              <a:hueOff val="10870662"/>
              <a:satOff val="-4819"/>
              <a:lumOff val="-9647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Cultura e bens culturais (n.259)</a:t>
          </a:r>
        </a:p>
      </dsp:txBody>
      <dsp:txXfrm>
        <a:off x="5295756" y="1290064"/>
        <a:ext cx="1497590" cy="1457298"/>
      </dsp:txXfrm>
    </dsp:sp>
    <dsp:sp modelId="{D0D1964D-3EFD-4BB3-8A03-085B5E8A5F10}">
      <dsp:nvSpPr>
        <dsp:cNvPr id="0" name=""/>
        <dsp:cNvSpPr/>
      </dsp:nvSpPr>
      <dsp:spPr>
        <a:xfrm>
          <a:off x="6954946" y="1211228"/>
          <a:ext cx="1655262" cy="1614970"/>
        </a:xfrm>
        <a:prstGeom prst="roundRect">
          <a:avLst/>
        </a:prstGeom>
        <a:solidFill>
          <a:schemeClr val="accent4">
            <a:hueOff val="14494216"/>
            <a:satOff val="-6425"/>
            <a:lumOff val="-12862"/>
            <a:alphaOff val="0"/>
          </a:scheme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4">
              <a:hueOff val="14494216"/>
              <a:satOff val="-6425"/>
              <a:lumOff val="-12862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Universidades (n.260)</a:t>
          </a:r>
        </a:p>
      </dsp:txBody>
      <dsp:txXfrm>
        <a:off x="7033782" y="1290064"/>
        <a:ext cx="1497590" cy="1457298"/>
      </dsp:txXfrm>
    </dsp:sp>
    <dsp:sp modelId="{4172D276-BC76-4EF7-85EB-74EAF4BDAA37}">
      <dsp:nvSpPr>
        <dsp:cNvPr id="0" name=""/>
        <dsp:cNvSpPr/>
      </dsp:nvSpPr>
      <dsp:spPr>
        <a:xfrm>
          <a:off x="8695815" y="1177539"/>
          <a:ext cx="1655262" cy="1614970"/>
        </a:xfrm>
        <a:prstGeom prst="roundRect">
          <a:avLst/>
        </a:prstGeom>
        <a:solidFill>
          <a:schemeClr val="accent4">
            <a:hueOff val="18117770"/>
            <a:satOff val="-8031"/>
            <a:lumOff val="-16078"/>
            <a:alphaOff val="0"/>
          </a:scheme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4">
              <a:hueOff val="18117770"/>
              <a:satOff val="-8031"/>
              <a:lumOff val="-16078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Ação Pastoral (n.261)</a:t>
          </a:r>
        </a:p>
      </dsp:txBody>
      <dsp:txXfrm>
        <a:off x="8774651" y="1256375"/>
        <a:ext cx="1497590" cy="145729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BB578-8BEA-4698-ADCA-EDABEA4158DB}">
      <dsp:nvSpPr>
        <dsp:cNvPr id="0" name=""/>
        <dsp:cNvSpPr/>
      </dsp:nvSpPr>
      <dsp:spPr>
        <a:xfrm>
          <a:off x="0" y="0"/>
          <a:ext cx="10353241" cy="3842911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4">
              <a:tint val="40000"/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891376-EEA1-4B19-9653-178F02424BBF}">
      <dsp:nvSpPr>
        <dsp:cNvPr id="0" name=""/>
        <dsp:cNvSpPr/>
      </dsp:nvSpPr>
      <dsp:spPr>
        <a:xfrm>
          <a:off x="2843" y="1152873"/>
          <a:ext cx="1655609" cy="153716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4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Serviços Pastorais em favor da educação (n.262)</a:t>
          </a:r>
        </a:p>
      </dsp:txBody>
      <dsp:txXfrm>
        <a:off x="77881" y="1227911"/>
        <a:ext cx="1505533" cy="1387088"/>
      </dsp:txXfrm>
    </dsp:sp>
    <dsp:sp modelId="{93E6B4FD-E6C2-4D76-8E07-1B8F01DFDE97}">
      <dsp:nvSpPr>
        <dsp:cNvPr id="0" name=""/>
        <dsp:cNvSpPr/>
      </dsp:nvSpPr>
      <dsp:spPr>
        <a:xfrm>
          <a:off x="1741233" y="1152873"/>
          <a:ext cx="1655609" cy="1537164"/>
        </a:xfrm>
        <a:prstGeom prst="roundRect">
          <a:avLst/>
        </a:prstGeom>
        <a:solidFill>
          <a:schemeClr val="accent4">
            <a:hueOff val="3623554"/>
            <a:satOff val="-1606"/>
            <a:lumOff val="-3216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4">
              <a:hueOff val="3623554"/>
              <a:satOff val="-1606"/>
              <a:lumOff val="-3216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Ação na escola (n.263)</a:t>
          </a:r>
        </a:p>
      </dsp:txBody>
      <dsp:txXfrm>
        <a:off x="1816271" y="1227911"/>
        <a:ext cx="1505533" cy="1387088"/>
      </dsp:txXfrm>
    </dsp:sp>
    <dsp:sp modelId="{916D89BF-2AE3-4BE6-8CAC-64B986FF7B33}">
      <dsp:nvSpPr>
        <dsp:cNvPr id="0" name=""/>
        <dsp:cNvSpPr/>
      </dsp:nvSpPr>
      <dsp:spPr>
        <a:xfrm>
          <a:off x="3479623" y="1152873"/>
          <a:ext cx="1655609" cy="1537164"/>
        </a:xfrm>
        <a:prstGeom prst="roundRect">
          <a:avLst/>
        </a:prstGeom>
        <a:solidFill>
          <a:schemeClr val="accent4">
            <a:hueOff val="7247108"/>
            <a:satOff val="-3212"/>
            <a:lumOff val="-6431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4">
              <a:hueOff val="7247108"/>
              <a:satOff val="-3212"/>
              <a:lumOff val="-6431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Educação Católica (n. 264)</a:t>
          </a:r>
        </a:p>
      </dsp:txBody>
      <dsp:txXfrm>
        <a:off x="3554661" y="1227911"/>
        <a:ext cx="1505533" cy="1387088"/>
      </dsp:txXfrm>
    </dsp:sp>
    <dsp:sp modelId="{4C95BA70-E0C5-4819-AA08-36D2474F27A1}">
      <dsp:nvSpPr>
        <dsp:cNvPr id="0" name=""/>
        <dsp:cNvSpPr/>
      </dsp:nvSpPr>
      <dsp:spPr>
        <a:xfrm>
          <a:off x="5218013" y="1152873"/>
          <a:ext cx="1655609" cy="1537164"/>
        </a:xfrm>
        <a:prstGeom prst="roundRect">
          <a:avLst/>
        </a:prstGeom>
        <a:solidFill>
          <a:schemeClr val="accent4">
            <a:hueOff val="10870662"/>
            <a:satOff val="-4819"/>
            <a:lumOff val="-9647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4">
              <a:hueOff val="10870662"/>
              <a:satOff val="-4819"/>
              <a:lumOff val="-9647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Educar para uma nova economia (n.265)</a:t>
          </a:r>
        </a:p>
      </dsp:txBody>
      <dsp:txXfrm>
        <a:off x="5293051" y="1227911"/>
        <a:ext cx="1505533" cy="1387088"/>
      </dsp:txXfrm>
    </dsp:sp>
    <dsp:sp modelId="{D0D1964D-3EFD-4BB3-8A03-085B5E8A5F10}">
      <dsp:nvSpPr>
        <dsp:cNvPr id="0" name=""/>
        <dsp:cNvSpPr/>
      </dsp:nvSpPr>
      <dsp:spPr>
        <a:xfrm>
          <a:off x="6956403" y="1152873"/>
          <a:ext cx="1655609" cy="1537164"/>
        </a:xfrm>
        <a:prstGeom prst="roundRect">
          <a:avLst/>
        </a:prstGeom>
        <a:solidFill>
          <a:schemeClr val="accent4">
            <a:hueOff val="14494216"/>
            <a:satOff val="-6425"/>
            <a:lumOff val="-12862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4">
              <a:hueOff val="14494216"/>
              <a:satOff val="-6425"/>
              <a:lumOff val="-12862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Tarefas educativas da Igreja e da sociedade (n.266)</a:t>
          </a:r>
        </a:p>
      </dsp:txBody>
      <dsp:txXfrm>
        <a:off x="7031441" y="1227911"/>
        <a:ext cx="1505533" cy="1387088"/>
      </dsp:txXfrm>
    </dsp:sp>
    <dsp:sp modelId="{4172D276-BC76-4EF7-85EB-74EAF4BDAA37}">
      <dsp:nvSpPr>
        <dsp:cNvPr id="0" name=""/>
        <dsp:cNvSpPr/>
      </dsp:nvSpPr>
      <dsp:spPr>
        <a:xfrm>
          <a:off x="8697637" y="1120808"/>
          <a:ext cx="1655609" cy="1537164"/>
        </a:xfrm>
        <a:prstGeom prst="roundRect">
          <a:avLst/>
        </a:prstGeom>
        <a:solidFill>
          <a:schemeClr val="accent4">
            <a:hueOff val="18117770"/>
            <a:satOff val="-8031"/>
            <a:lumOff val="-16078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4">
              <a:hueOff val="18117770"/>
              <a:satOff val="-8031"/>
              <a:lumOff val="-16078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Ações para a família (n.267)</a:t>
          </a:r>
        </a:p>
      </dsp:txBody>
      <dsp:txXfrm>
        <a:off x="8772675" y="1195846"/>
        <a:ext cx="1505533" cy="13870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5DCFEF-5C4C-49D4-9440-08D40B98D386}">
      <dsp:nvSpPr>
        <dsp:cNvPr id="0" name=""/>
        <dsp:cNvSpPr/>
      </dsp:nvSpPr>
      <dsp:spPr>
        <a:xfrm>
          <a:off x="0" y="63182"/>
          <a:ext cx="4724433" cy="12097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A contribuição dos Padres da Igreja mostra a capacidade de dialogar:</a:t>
          </a:r>
        </a:p>
      </dsp:txBody>
      <dsp:txXfrm>
        <a:off x="59057" y="122239"/>
        <a:ext cx="4606319" cy="1091666"/>
      </dsp:txXfrm>
    </dsp:sp>
    <dsp:sp modelId="{4CD04555-CD93-4C74-BE1E-F5E3C2AA8C8D}">
      <dsp:nvSpPr>
        <dsp:cNvPr id="0" name=""/>
        <dsp:cNvSpPr/>
      </dsp:nvSpPr>
      <dsp:spPr>
        <a:xfrm>
          <a:off x="0" y="1336322"/>
          <a:ext cx="4724433" cy="1209780"/>
        </a:xfrm>
        <a:prstGeom prst="roundRect">
          <a:avLst/>
        </a:prstGeom>
        <a:solidFill>
          <a:schemeClr val="accent5">
            <a:hueOff val="-6356385"/>
            <a:satOff val="1676"/>
            <a:lumOff val="85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Apresentando a fé cristã;</a:t>
          </a:r>
        </a:p>
      </dsp:txBody>
      <dsp:txXfrm>
        <a:off x="59057" y="1395379"/>
        <a:ext cx="4606319" cy="1091666"/>
      </dsp:txXfrm>
    </dsp:sp>
    <dsp:sp modelId="{B51BD13F-6FFD-4A5A-87F9-9D2CC5F0C182}">
      <dsp:nvSpPr>
        <dsp:cNvPr id="0" name=""/>
        <dsp:cNvSpPr/>
      </dsp:nvSpPr>
      <dsp:spPr>
        <a:xfrm>
          <a:off x="0" y="2609463"/>
          <a:ext cx="4724433" cy="1209780"/>
        </a:xfrm>
        <a:prstGeom prst="roundRect">
          <a:avLst/>
        </a:prstGeom>
        <a:solidFill>
          <a:schemeClr val="accent5">
            <a:hueOff val="-12712771"/>
            <a:satOff val="3353"/>
            <a:lumOff val="1699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Em um contexto multicultural;</a:t>
          </a:r>
        </a:p>
      </dsp:txBody>
      <dsp:txXfrm>
        <a:off x="59057" y="2668520"/>
        <a:ext cx="4606319" cy="1091666"/>
      </dsp:txXfrm>
    </dsp:sp>
    <dsp:sp modelId="{255388EB-189B-4EDC-AB62-BF2EC800BFED}">
      <dsp:nvSpPr>
        <dsp:cNvPr id="0" name=""/>
        <dsp:cNvSpPr/>
      </dsp:nvSpPr>
      <dsp:spPr>
        <a:xfrm>
          <a:off x="0" y="3882603"/>
          <a:ext cx="4724433" cy="1209780"/>
        </a:xfrm>
        <a:prstGeom prst="roundRect">
          <a:avLst/>
        </a:prstGeom>
        <a:solidFill>
          <a:schemeClr val="accent5">
            <a:hueOff val="-19069156"/>
            <a:satOff val="5029"/>
            <a:lumOff val="2549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Iluminando a vida pública.</a:t>
          </a:r>
        </a:p>
      </dsp:txBody>
      <dsp:txXfrm>
        <a:off x="59057" y="3941660"/>
        <a:ext cx="4606319" cy="10916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59A83-3B37-4DD5-972B-FA60DB9DF5E0}">
      <dsp:nvSpPr>
        <dsp:cNvPr id="0" name=""/>
        <dsp:cNvSpPr/>
      </dsp:nvSpPr>
      <dsp:spPr>
        <a:xfrm>
          <a:off x="3504036" y="67466"/>
          <a:ext cx="3238382" cy="3238382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1">
              <a:alpha val="50000"/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Educação Integral (173-177)</a:t>
          </a:r>
        </a:p>
      </dsp:txBody>
      <dsp:txXfrm>
        <a:off x="3935821" y="634183"/>
        <a:ext cx="2374813" cy="1457272"/>
      </dsp:txXfrm>
    </dsp:sp>
    <dsp:sp modelId="{D63EA5E4-E81D-4577-80B2-D7CE682A7E61}">
      <dsp:nvSpPr>
        <dsp:cNvPr id="0" name=""/>
        <dsp:cNvSpPr/>
      </dsp:nvSpPr>
      <dsp:spPr>
        <a:xfrm>
          <a:off x="4672553" y="2091455"/>
          <a:ext cx="3238382" cy="3238382"/>
        </a:xfrm>
        <a:prstGeom prst="ellipse">
          <a:avLst/>
        </a:prstGeom>
        <a:solidFill>
          <a:srgbClr val="00B0F0">
            <a:alpha val="50000"/>
          </a:srgb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1">
              <a:alpha val="50000"/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Com todos e para todos em busca do bem comum (187-191)</a:t>
          </a:r>
        </a:p>
      </dsp:txBody>
      <dsp:txXfrm>
        <a:off x="5662958" y="2928037"/>
        <a:ext cx="1943029" cy="1781110"/>
      </dsp:txXfrm>
    </dsp:sp>
    <dsp:sp modelId="{918EB1A2-DBBC-4853-850C-E2A97F2C1866}">
      <dsp:nvSpPr>
        <dsp:cNvPr id="0" name=""/>
        <dsp:cNvSpPr/>
      </dsp:nvSpPr>
      <dsp:spPr>
        <a:xfrm>
          <a:off x="2335520" y="2091455"/>
          <a:ext cx="3238382" cy="3238382"/>
        </a:xfrm>
        <a:prstGeom prst="ellipse">
          <a:avLst/>
        </a:prstGeom>
        <a:solidFill>
          <a:srgbClr val="FFFF00">
            <a:alpha val="50000"/>
          </a:srgb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1">
              <a:alpha val="50000"/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Exercitada na Família (178-186)</a:t>
          </a:r>
        </a:p>
      </dsp:txBody>
      <dsp:txXfrm>
        <a:off x="2640468" y="2928037"/>
        <a:ext cx="1943029" cy="17811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0AF70-D432-4DA6-8756-AD40282121C8}">
      <dsp:nvSpPr>
        <dsp:cNvPr id="0" name=""/>
        <dsp:cNvSpPr/>
      </dsp:nvSpPr>
      <dsp:spPr>
        <a:xfrm>
          <a:off x="0" y="0"/>
          <a:ext cx="4674057" cy="2510819"/>
        </a:xfrm>
        <a:prstGeom prst="roundRect">
          <a:avLst/>
        </a:prstGeom>
        <a:solidFill>
          <a:srgbClr val="002060"/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“A missão da escola é desenvolver o sentido do verdadeiro, do bem e o sentido do belo” (Papa Francisco)</a:t>
          </a:r>
        </a:p>
      </dsp:txBody>
      <dsp:txXfrm>
        <a:off x="122568" y="122568"/>
        <a:ext cx="4428921" cy="22656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BBE10B-C3DA-4E08-8DDC-D6114F55FFE1}">
      <dsp:nvSpPr>
        <dsp:cNvPr id="0" name=""/>
        <dsp:cNvSpPr/>
      </dsp:nvSpPr>
      <dsp:spPr>
        <a:xfrm>
          <a:off x="0" y="203055"/>
          <a:ext cx="4434907" cy="2660944"/>
        </a:xfrm>
        <a:prstGeom prst="roundRect">
          <a:avLst>
            <a:gd name="adj" fmla="val 10000"/>
          </a:avLst>
        </a:prstGeom>
        <a:solidFill>
          <a:srgbClr val="00B050"/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Estes três elementos fazem crescer e ajudam-nos a amar a vida [...] A verdadeira educação faz-nos amar a vida, e abre-nos para a plenitude da vida. (n.213)</a:t>
          </a:r>
        </a:p>
      </dsp:txBody>
      <dsp:txXfrm>
        <a:off x="77936" y="280991"/>
        <a:ext cx="4279035" cy="25050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0D99C-A057-47B8-A661-A86BE60D98C3}">
      <dsp:nvSpPr>
        <dsp:cNvPr id="0" name=""/>
        <dsp:cNvSpPr/>
      </dsp:nvSpPr>
      <dsp:spPr>
        <a:xfrm>
          <a:off x="4780251" y="466665"/>
          <a:ext cx="3180260" cy="3180260"/>
        </a:xfrm>
        <a:prstGeom prst="ellipse">
          <a:avLst/>
        </a:prstGeom>
        <a:solidFill>
          <a:srgbClr val="00B050"/>
        </a:solidFill>
        <a:ln w="1397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Educar é um ato de esperança no ser humano; (n.221)</a:t>
          </a:r>
        </a:p>
      </dsp:txBody>
      <dsp:txXfrm>
        <a:off x="5245989" y="932403"/>
        <a:ext cx="2248784" cy="2248784"/>
      </dsp:txXfrm>
    </dsp:sp>
    <dsp:sp modelId="{FB43E9AB-FCFB-4F13-8473-CAABE917B38C}">
      <dsp:nvSpPr>
        <dsp:cNvPr id="0" name=""/>
        <dsp:cNvSpPr/>
      </dsp:nvSpPr>
      <dsp:spPr>
        <a:xfrm rot="10800000">
          <a:off x="3046263" y="17230"/>
          <a:ext cx="1981974" cy="1073337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700" kern="1200"/>
        </a:p>
      </dsp:txBody>
      <dsp:txXfrm rot="10800000">
        <a:off x="3368264" y="231897"/>
        <a:ext cx="1659973" cy="644003"/>
      </dsp:txXfrm>
    </dsp:sp>
    <dsp:sp modelId="{2C8321DB-DE3E-4545-8C69-C184B4AE667B}">
      <dsp:nvSpPr>
        <dsp:cNvPr id="0" name=""/>
        <dsp:cNvSpPr/>
      </dsp:nvSpPr>
      <dsp:spPr>
        <a:xfrm>
          <a:off x="1802" y="466665"/>
          <a:ext cx="3180260" cy="3180260"/>
        </a:xfrm>
        <a:prstGeom prst="ellipse">
          <a:avLst/>
        </a:prstGeom>
        <a:solidFill>
          <a:srgbClr val="0070C0"/>
        </a:solidFill>
        <a:ln w="1397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i="0" kern="1200" baseline="0" dirty="0"/>
            <a:t>Um novo aprendizado nada mais é do que promover uma educação humanizada. (n.224)</a:t>
          </a:r>
          <a:endParaRPr lang="pt-BR" sz="2200" kern="1200" dirty="0"/>
        </a:p>
      </dsp:txBody>
      <dsp:txXfrm>
        <a:off x="467540" y="932403"/>
        <a:ext cx="2248784" cy="2248784"/>
      </dsp:txXfrm>
    </dsp:sp>
    <dsp:sp modelId="{E01DC9FA-3569-4285-BDB2-7F5CE9CEA61F}">
      <dsp:nvSpPr>
        <dsp:cNvPr id="0" name=""/>
        <dsp:cNvSpPr/>
      </dsp:nvSpPr>
      <dsp:spPr>
        <a:xfrm>
          <a:off x="2934075" y="3023023"/>
          <a:ext cx="1981974" cy="1073337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700" kern="1200"/>
        </a:p>
      </dsp:txBody>
      <dsp:txXfrm>
        <a:off x="2934075" y="3237690"/>
        <a:ext cx="1659973" cy="6440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A75CE-A9EB-4A95-A400-B3A32FE23995}">
      <dsp:nvSpPr>
        <dsp:cNvPr id="0" name=""/>
        <dsp:cNvSpPr/>
      </dsp:nvSpPr>
      <dsp:spPr>
        <a:xfrm>
          <a:off x="929246" y="109"/>
          <a:ext cx="3788679" cy="18943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2"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0" i="0" kern="1200" baseline="0" dirty="0">
              <a:solidFill>
                <a:schemeClr val="tx1"/>
              </a:solidFill>
            </a:rPr>
            <a:t>Uma educação frutífera depende da qualidade do relacionamento entre professor - aluno</a:t>
          </a:r>
          <a:endParaRPr lang="pt-BR" sz="2500" kern="1200" dirty="0">
            <a:solidFill>
              <a:schemeClr val="tx1"/>
            </a:solidFill>
          </a:endParaRPr>
        </a:p>
      </dsp:txBody>
      <dsp:txXfrm>
        <a:off x="984729" y="55592"/>
        <a:ext cx="3677713" cy="178337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67A255-DD87-49FC-803F-CCB3ED1AB4CA}">
      <dsp:nvSpPr>
        <dsp:cNvPr id="0" name=""/>
        <dsp:cNvSpPr/>
      </dsp:nvSpPr>
      <dsp:spPr>
        <a:xfrm>
          <a:off x="128149" y="0"/>
          <a:ext cx="3268989" cy="1367045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900" kern="1200" dirty="0"/>
            <a:t>Professor (a)</a:t>
          </a:r>
        </a:p>
      </dsp:txBody>
      <dsp:txXfrm>
        <a:off x="168188" y="40039"/>
        <a:ext cx="3188911" cy="128696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D698B-CCCD-4744-9F2C-F2E4F3112D17}">
      <dsp:nvSpPr>
        <dsp:cNvPr id="0" name=""/>
        <dsp:cNvSpPr/>
      </dsp:nvSpPr>
      <dsp:spPr>
        <a:xfrm>
          <a:off x="1470" y="0"/>
          <a:ext cx="3008881" cy="133227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900" kern="1200" dirty="0"/>
            <a:t>Alunos (as)</a:t>
          </a:r>
        </a:p>
      </dsp:txBody>
      <dsp:txXfrm>
        <a:off x="40491" y="39021"/>
        <a:ext cx="2930839" cy="1254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D2EA776-6486-409F-9E42-BD4FCC6A44A1}" type="datetime1">
              <a:rPr lang="pt-BR" smtClean="0"/>
              <a:t>16/02/2022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1E602E8-7778-4840-9C52-CF866E2E76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0039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435DDD2-5AEF-4CE6-93B6-6FB9C678CC40}" type="datetime1">
              <a:rPr lang="pt-BR" smtClean="0"/>
              <a:t>16/02/2022</a:t>
            </a:fld>
            <a:endParaRPr lang="en-US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/>
              <a:t>Clique para editar o texto Mestre</a:t>
            </a:r>
            <a:endParaRPr lang="en-US"/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E86D5CD-F53C-40AA-8F25-6C53AFF44EC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9813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550DF503-732B-4721-AC20-D30104D5F450}" type="datetime1">
              <a:rPr lang="pt-BR" smtClean="0"/>
              <a:t>16/02/2022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1867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9D740CA-AC13-4698-BFA2-D15C37DF415A}" type="datetime1">
              <a:rPr lang="pt-BR" smtClean="0"/>
              <a:t>16/02/2022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246238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EE96C44-523A-4872-94D5-24CBDA5A9CC6}" type="datetime1">
              <a:rPr lang="pt-BR" smtClean="0"/>
              <a:t>16/02/2022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970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FCCB403-0313-4A5E-8E36-77BFB7215ED9}" type="datetime1">
              <a:rPr lang="pt-BR" smtClean="0"/>
              <a:t>16/02/2022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660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9D740CA-AC13-4698-BFA2-D15C37DF415A}" type="datetime1">
              <a:rPr lang="pt-BR" smtClean="0"/>
              <a:t>16/02/2022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8804018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9D740CA-AC13-4698-BFA2-D15C37DF415A}" type="datetime1">
              <a:rPr lang="pt-BR" smtClean="0"/>
              <a:t>16/02/2022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72979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1E1FA99-845B-4C70-A7F6-30DFC6887F18}" type="datetime1">
              <a:rPr lang="pt-BR" smtClean="0"/>
              <a:t>16/02/2022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325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021B2C5-876A-49CE-ABA3-C1DCCF367A6A}" type="datetime1">
              <a:rPr lang="pt-BR" smtClean="0"/>
              <a:t>16/02/2022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706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9D740CA-AC13-4698-BFA2-D15C37DF415A}" type="datetime1">
              <a:rPr lang="pt-BR" smtClean="0"/>
              <a:t>16/02/2022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447505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9B8ECB5-1E4B-48B5-BE59-C94C33D986AE}" type="datetime1">
              <a:rPr lang="pt-BR" smtClean="0"/>
              <a:t>16/02/2022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pPr rtl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261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38366F3-1C7E-4E4B-910E-50900CEA2133}" type="datetime1">
              <a:rPr lang="pt-BR" smtClean="0"/>
              <a:t>16/02/2022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0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F9D740CA-AC13-4698-BFA2-D15C37DF415A}" type="datetime1">
              <a:rPr lang="pt-BR" smtClean="0"/>
              <a:t>16/02/2022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12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bichinhosdejardim.com/ignorancia-ganancia/" TargetMode="Externa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iglesiaviva.net/2020/10/08/bolivia-participa-del-pacto-educativo-global/" TargetMode="Externa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anosavoz.com/rolda-de-prensa-sobre-o-pacto-educativo-global-e-a-lexislacion-educativa-espanola/" TargetMode="Externa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elcentrodellaberinto.org/el-papa-francisco-concluyo-la-primera-enciclica-escrita-a-cuatro-manos/" TargetMode="Externa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elcentrodellaberinto.org/el-papa-francisco-concluyo-la-primera-enciclica-escrita-a-cuatro-manos/" TargetMode="External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elcentrodellaberinto.org/el-papa-francisco-concluyo-la-primera-enciclica-escrita-a-cuatro-manos/" TargetMode="External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semeandovida.org/2012/05/igreja-educacao-e-sociedade.html" TargetMode="Externa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ampanhas.cnbb.org.br/apresentada-a-oracao-da-campanha-da-fraternidade-2022.html" TargetMode="Externa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ampanhas.cnbb.org.br/apresentada-a-oracao-da-campanha-da-fraternidade-2022.html" TargetMode="Externa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ampanhas.cnbb.org.br/apresentada-a-oracao-da-campanha-da-fraternidade-2022.html" TargetMode="Externa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1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.xml"/><Relationship Id="rId5" Type="http://schemas.openxmlformats.org/officeDocument/2006/relationships/hyperlink" Target="https://campanhas.cnbb.org.br/apresentada-a-oracao-da-campanha-da-fraternidade-2022.html" TargetMode="External"/><Relationship Id="rId10" Type="http://schemas.microsoft.com/office/2007/relationships/diagramDrawing" Target="../diagrams/drawing1.xml"/><Relationship Id="rId4" Type="http://schemas.openxmlformats.org/officeDocument/2006/relationships/image" Target="../media/image18.png"/><Relationship Id="rId9" Type="http://schemas.openxmlformats.org/officeDocument/2006/relationships/diagramColors" Target="../diagrams/colors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microsoft.com/office/2007/relationships/hdphoto" Target="../media/hdphoto1.wdp"/><Relationship Id="rId7" Type="http://schemas.openxmlformats.org/officeDocument/2006/relationships/hyperlink" Target="https://www.diferenca.com/ouvir-e-escutar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g"/><Relationship Id="rId5" Type="http://schemas.openxmlformats.org/officeDocument/2006/relationships/hyperlink" Target="https://bazeggioconsultoria.com.br/blog/gestao-de-pessoas/danca-falar-e-escutar/" TargetMode="External"/><Relationship Id="rId4" Type="http://schemas.openxmlformats.org/officeDocument/2006/relationships/image" Target="../media/image19.jpg"/><Relationship Id="rId9" Type="http://schemas.openxmlformats.org/officeDocument/2006/relationships/hyperlink" Target="http://blogues.publico.pt/pagina23/2013/06/03/escutar-as-criancas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bazeggioconsultoria.com.br/blog/gestao-de-pessoas/danca-falar-e-escutar/" TargetMode="External"/><Relationship Id="rId4" Type="http://schemas.openxmlformats.org/officeDocument/2006/relationships/image" Target="../media/image19.jp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ednoticias.com/por-que-precisamos-escutar/" TargetMode="Externa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blogdoisraelbatista.blogspot.com/2010/09/deus-ainda-fala-com-as-pessoas.html" TargetMode="External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grupoeducar.cl/noticia/el-nuevo-giro-de-mentor-pro-potenciar-la-colaboracion-dentro-de-la-comunidad-educativa/whatsapp-image-2020-11-10-at-10-43-47-am-3/" TargetMode="Externa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biologianet.com/doencas/pandemia.htm" TargetMode="External"/><Relationship Id="rId4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formacao.cancaonova.com/espiritualidade/vida-de-oracao/quer-fazer-um-projeto-de-vida/" TargetMode="External"/><Relationship Id="rId4" Type="http://schemas.openxmlformats.org/officeDocument/2006/relationships/image" Target="../media/image25.jp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kindergartenrecreio.com.br/2020/11/23/aulas-pos-pandemia-a-nova-rotina-das-criancas-na-kindergarten-recreio/" TargetMode="Externa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blog.cancaonova.com/diariodeumconsagrado/2014/02/06/a-internet-a-servico-de-uma-autentica-cultura-do-encontro/" TargetMode="External"/><Relationship Id="rId4" Type="http://schemas.openxmlformats.org/officeDocument/2006/relationships/image" Target="../media/image27.jp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portal.sme.prefeitura.sp.gov.br/Main/Noticia/Visualizar/PortalSMESP/Acao-social-com-participacao-da-comunidade" TargetMode="External"/><Relationship Id="rId4" Type="http://schemas.openxmlformats.org/officeDocument/2006/relationships/image" Target="../media/image28.jp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gartic.com.br/PaiblaOliveira/desenho-livre/familia" TargetMode="Externa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overbr.com.br/artigos/smart-tvs-da-samsung-permitem-acesso-as-series-e-conteudos-com-apenas-tres-toques-no-controle-remoto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g"/><Relationship Id="rId5" Type="http://schemas.openxmlformats.org/officeDocument/2006/relationships/hyperlink" Target="https://www.i-tecnico.pt/ver-televisao-portuguesa-na-internet/" TargetMode="Externa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obviousmag.org/imagens_e_palavras/2016/08/escola-e-sociedade.html" TargetMode="External"/><Relationship Id="rId4" Type="http://schemas.openxmlformats.org/officeDocument/2006/relationships/image" Target="../media/image32.jp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educandoparapromover.blogspot.com/2015/09/escola-humanizada-nova-educacao-focada.html" TargetMode="External"/><Relationship Id="rId4" Type="http://schemas.openxmlformats.org/officeDocument/2006/relationships/image" Target="../media/image33.jp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aprendoviendo54.blogspot.com/2017/03/el-analfabetismo-en-la-tercera-edad.html" TargetMode="External"/><Relationship Id="rId4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psicologia.pt/artigos/ver_artigo.php?relacao-familia-escola-educacao-dividida-ou-partilhada&amp;codigo=A1162&amp;area=D11A" TargetMode="Externa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elsogiannazi.com.br/2019/09/dados-revelam-a-grave-situacao-do-analfabetismo/" TargetMode="External"/><Relationship Id="rId4" Type="http://schemas.openxmlformats.org/officeDocument/2006/relationships/image" Target="../media/image35.jp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hyperlink" Target="https://de.wikipedia.org/wiki/Pontif%C3%ADcia_Universidade_Cat%C3%B3lica_do_Paran%C3%A1" TargetMode="External"/><Relationship Id="rId4" Type="http://schemas.openxmlformats.org/officeDocument/2006/relationships/image" Target="../media/image36.jp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blog.elos.vc/professor-aprenda-a-se-preparar-para-o-ead/" TargetMode="Externa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revistamissoes.org.br/2017/09/ensino-religioso-em-escola-publica-a-decisao-e-um-retrocesso-e-e-obscurantista-afirma-bispo/" TargetMode="External"/><Relationship Id="rId4" Type="http://schemas.openxmlformats.org/officeDocument/2006/relationships/image" Target="../media/image39.gif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hyperlink" Target="https://pela-positiva.blogspot.com/2017/11/georgino-rocha-discernir-o-que-e-melhor.html" TargetMode="External"/><Relationship Id="rId4" Type="http://schemas.openxmlformats.org/officeDocument/2006/relationships/image" Target="../media/image41.jp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pcamaral.com.br/2011/09/quando-o-povo-de-deus-se-reune-para.html" TargetMode="External"/><Relationship Id="rId4" Type="http://schemas.openxmlformats.org/officeDocument/2006/relationships/image" Target="../media/image44.jp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atholicus.org.br/jesus-o-mestre-sem-universidade/" TargetMode="External"/><Relationship Id="rId4" Type="http://schemas.openxmlformats.org/officeDocument/2006/relationships/image" Target="../media/image46.jp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educarc.blogspot.com/" TargetMode="External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hyperlink" Target="https://ec.aciprensa.com/wiki/Ex%C3%A9gesis_Patr%C3%ADstica:_Introducci%C3%B3n" TargetMode="External"/><Relationship Id="rId4" Type="http://schemas.openxmlformats.org/officeDocument/2006/relationships/diagramData" Target="../diagrams/data2.xml"/><Relationship Id="rId9" Type="http://schemas.openxmlformats.org/officeDocument/2006/relationships/image" Target="../media/image48.jp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1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catequistasemformacao.com/2017/03/jesus-e-mulher-samaritana.html" TargetMode="External"/><Relationship Id="rId4" Type="http://schemas.openxmlformats.org/officeDocument/2006/relationships/image" Target="../media/image49.jp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diagramQuickStyle" Target="../diagrams/quickStyle5.xml"/><Relationship Id="rId3" Type="http://schemas.microsoft.com/office/2007/relationships/hdphoto" Target="../media/hdphoto1.wdp"/><Relationship Id="rId7" Type="http://schemas.openxmlformats.org/officeDocument/2006/relationships/diagramColors" Target="../diagrams/colors4.xml"/><Relationship Id="rId12" Type="http://schemas.openxmlformats.org/officeDocument/2006/relationships/diagramLayout" Target="../diagrams/layou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4.xml"/><Relationship Id="rId11" Type="http://schemas.openxmlformats.org/officeDocument/2006/relationships/diagramData" Target="../diagrams/data5.xml"/><Relationship Id="rId5" Type="http://schemas.openxmlformats.org/officeDocument/2006/relationships/diagramLayout" Target="../diagrams/layout4.xml"/><Relationship Id="rId15" Type="http://schemas.microsoft.com/office/2007/relationships/diagramDrawing" Target="../diagrams/drawing5.xml"/><Relationship Id="rId10" Type="http://schemas.openxmlformats.org/officeDocument/2006/relationships/hyperlink" Target="https://presencianoticias.com/2017/05/11/lleva-papa-francisco-tribulaciones-de-la-humanidad-a-fatima/" TargetMode="External"/><Relationship Id="rId4" Type="http://schemas.openxmlformats.org/officeDocument/2006/relationships/diagramData" Target="../diagrams/data4.xml"/><Relationship Id="rId9" Type="http://schemas.openxmlformats.org/officeDocument/2006/relationships/image" Target="../media/image50.jpg"/><Relationship Id="rId14" Type="http://schemas.openxmlformats.org/officeDocument/2006/relationships/diagramColors" Target="../diagrams/colors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.wdp"/><Relationship Id="rId7" Type="http://schemas.openxmlformats.org/officeDocument/2006/relationships/hyperlink" Target="https://www.manualdosvideos.com/chamada-para-acao-porque-fazer-use-essa-estrategia-no-seu-negocio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hyperlink" Target="https://artia.com/blog/o-que-e-5w2h-e-como-fazer-um-plano-de-acao/" TargetMode="External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ab20100.ch/billets/7-attitudes-chretiennes/" TargetMode="External"/><Relationship Id="rId4" Type="http://schemas.openxmlformats.org/officeDocument/2006/relationships/image" Target="../media/image54.jp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microsoft.com/office/2007/relationships/hdphoto" Target="../media/hdphoto1.wdp"/><Relationship Id="rId7" Type="http://schemas.openxmlformats.org/officeDocument/2006/relationships/diagramColors" Target="../diagrams/colors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openxmlformats.org/officeDocument/2006/relationships/diagramQuickStyle" Target="../diagrams/quickStyle8.xml"/><Relationship Id="rId18" Type="http://schemas.openxmlformats.org/officeDocument/2006/relationships/diagramQuickStyle" Target="../diagrams/quickStyle9.xml"/><Relationship Id="rId3" Type="http://schemas.microsoft.com/office/2007/relationships/hdphoto" Target="../media/hdphoto1.wdp"/><Relationship Id="rId7" Type="http://schemas.openxmlformats.org/officeDocument/2006/relationships/diagramColors" Target="../diagrams/colors7.xml"/><Relationship Id="rId12" Type="http://schemas.openxmlformats.org/officeDocument/2006/relationships/diagramLayout" Target="../diagrams/layout8.xml"/><Relationship Id="rId17" Type="http://schemas.openxmlformats.org/officeDocument/2006/relationships/diagramLayout" Target="../diagrams/layout9.xml"/><Relationship Id="rId2" Type="http://schemas.openxmlformats.org/officeDocument/2006/relationships/image" Target="../media/image2.png"/><Relationship Id="rId16" Type="http://schemas.openxmlformats.org/officeDocument/2006/relationships/diagramData" Target="../diagrams/data9.xml"/><Relationship Id="rId20" Type="http://schemas.microsoft.com/office/2007/relationships/diagramDrawing" Target="../diagrams/drawing9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7.xml"/><Relationship Id="rId11" Type="http://schemas.openxmlformats.org/officeDocument/2006/relationships/diagramData" Target="../diagrams/data8.xml"/><Relationship Id="rId5" Type="http://schemas.openxmlformats.org/officeDocument/2006/relationships/diagramLayout" Target="../diagrams/layout7.xml"/><Relationship Id="rId15" Type="http://schemas.microsoft.com/office/2007/relationships/diagramDrawing" Target="../diagrams/drawing8.xml"/><Relationship Id="rId10" Type="http://schemas.openxmlformats.org/officeDocument/2006/relationships/hyperlink" Target="http://anabelapmatias.blogspot.com/2016/10/pequeno-esclarecimento-sobre-os.html" TargetMode="External"/><Relationship Id="rId19" Type="http://schemas.openxmlformats.org/officeDocument/2006/relationships/diagramColors" Target="../diagrams/colors9.xml"/><Relationship Id="rId4" Type="http://schemas.openxmlformats.org/officeDocument/2006/relationships/diagramData" Target="../diagrams/data7.xml"/><Relationship Id="rId9" Type="http://schemas.openxmlformats.org/officeDocument/2006/relationships/image" Target="../media/image55.png"/><Relationship Id="rId14" Type="http://schemas.openxmlformats.org/officeDocument/2006/relationships/diagramColors" Target="../diagrams/colors8.xml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microsoft.com/office/2007/relationships/hdphoto" Target="../media/hdphoto1.wdp"/><Relationship Id="rId7" Type="http://schemas.openxmlformats.org/officeDocument/2006/relationships/diagramColors" Target="../diagrams/colors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rededacultura.blogspot.com/2013/02/palestra-marca-inicio-do-ano-letivo.html" TargetMode="External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microsoft.com/office/2007/relationships/hdphoto" Target="../media/hdphoto1.wdp"/><Relationship Id="rId7" Type="http://schemas.openxmlformats.org/officeDocument/2006/relationships/diagramColors" Target="../diagrams/colors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microsoft.com/office/2007/relationships/hdphoto" Target="../media/hdphoto1.wdp"/><Relationship Id="rId7" Type="http://schemas.openxmlformats.org/officeDocument/2006/relationships/diagramColors" Target="../diagrams/colors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microsoft.com/office/2007/relationships/hdphoto" Target="../media/hdphoto1.wdp"/><Relationship Id="rId7" Type="http://schemas.openxmlformats.org/officeDocument/2006/relationships/diagramColors" Target="../diagrams/colors1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ofielcatolico.com.br/2006/03/oracoes-sao-jose-19-de-marco-dia-de-sao.html" TargetMode="External"/><Relationship Id="rId4" Type="http://schemas.openxmlformats.org/officeDocument/2006/relationships/image" Target="../media/image58.jp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://revistacatolicos.blogspot.com/2009/11/civilizacao-do-amor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g"/><Relationship Id="rId5" Type="http://schemas.openxmlformats.org/officeDocument/2006/relationships/hyperlink" Target="https://raphinharl.blogspot.com/2010/09/civilizacao-do-amor.html" TargetMode="External"/><Relationship Id="rId4" Type="http://schemas.openxmlformats.org/officeDocument/2006/relationships/image" Target="../media/image59.jp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elcentrodellaberinto.org/el-papa-francisco-concluyo-la-primera-enciclica-escrita-a-cuatro-manos/" TargetMode="Externa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elcentrodellaberinto.org/el-papa-francisco-concluyo-la-primera-enciclica-escrita-a-cuatro-manos/" TargetMode="Externa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g1.globo.com/educacao/noticia/2011/03/indios-aprendem-nas-universidades-como-ser-professor-nas-aldeias.html" TargetMode="Externa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4018" y="-809022"/>
            <a:ext cx="7607982" cy="2845497"/>
          </a:xfrm>
        </p:spPr>
        <p:txBody>
          <a:bodyPr rtlCol="0">
            <a:normAutofit/>
          </a:bodyPr>
          <a:lstStyle/>
          <a:p>
            <a:pPr rtl="0"/>
            <a:r>
              <a:rPr lang="pt-BR" sz="7200" b="1" dirty="0">
                <a:solidFill>
                  <a:srgbClr val="002060"/>
                </a:solidFill>
              </a:rPr>
              <a:t>Fraternidade e Educação</a:t>
            </a:r>
            <a:endParaRPr lang="pt-br" sz="7200" b="1" dirty="0">
              <a:solidFill>
                <a:srgbClr val="002060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631" y="4119210"/>
            <a:ext cx="5424003" cy="1397951"/>
          </a:xfrm>
        </p:spPr>
        <p:txBody>
          <a:bodyPr rtlCol="0">
            <a:normAutofit/>
          </a:bodyPr>
          <a:lstStyle/>
          <a:p>
            <a:pPr rtl="0"/>
            <a:r>
              <a:rPr lang="pt-br" sz="2800" b="1" dirty="0">
                <a:solidFill>
                  <a:schemeClr val="accent3">
                    <a:lumMod val="50000"/>
                  </a:schemeClr>
                </a:solidFill>
              </a:rPr>
              <a:t>Fala com sabedoria, ensina com amor (Pr 31,26)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0A82EF7-F6C8-4532-96A4-334671F73354}"/>
              </a:ext>
            </a:extLst>
          </p:cNvPr>
          <p:cNvSpPr txBox="1"/>
          <p:nvPr/>
        </p:nvSpPr>
        <p:spPr>
          <a:xfrm>
            <a:off x="416859" y="5351929"/>
            <a:ext cx="4300772" cy="150607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b="1" dirty="0"/>
              <a:t>Dom Edgar Ertl, SAC</a:t>
            </a:r>
          </a:p>
          <a:p>
            <a:r>
              <a:rPr lang="pt-BR" i="1" dirty="0"/>
              <a:t>Bispo da Diocese de Palmas-Francisco Beltrão. </a:t>
            </a:r>
          </a:p>
          <a:p>
            <a:r>
              <a:rPr lang="pt-BR" i="1" dirty="0"/>
              <a:t>Referencial da Pastoral da Educação do Regional Sul II da CNBB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A7F4AE8-DB37-4812-A8EB-A1AD5D3AC5FD}"/>
              </a:ext>
            </a:extLst>
          </p:cNvPr>
          <p:cNvSpPr txBox="1"/>
          <p:nvPr/>
        </p:nvSpPr>
        <p:spPr>
          <a:xfrm>
            <a:off x="8807824" y="5780782"/>
            <a:ext cx="3384176" cy="107721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pt-BR" sz="1600" b="1" dirty="0"/>
              <a:t>Hélio Rafael Frazão Pereira</a:t>
            </a:r>
          </a:p>
          <a:p>
            <a:pPr algn="l"/>
            <a:r>
              <a:rPr lang="pt-BR" sz="1600" i="1" dirty="0"/>
              <a:t>Seminarista da Teologia da Diocese de Palmas-Francisco Beltrão</a:t>
            </a:r>
          </a:p>
        </p:txBody>
      </p:sp>
    </p:spTree>
    <p:extLst>
      <p:ext uri="{BB962C8B-B14F-4D97-AF65-F5344CB8AC3E}">
        <p14:creationId xmlns:p14="http://schemas.microsoft.com/office/powerpoint/2010/main" val="633738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FB52B2-441A-48F1-A7E4-8BDCBD4D2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771" y="121660"/>
            <a:ext cx="4454083" cy="1800309"/>
          </a:xfrm>
        </p:spPr>
        <p:txBody>
          <a:bodyPr>
            <a:normAutofit/>
          </a:bodyPr>
          <a:lstStyle/>
          <a:p>
            <a:r>
              <a:rPr lang="pt-BR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Investimento para a cultura do cuidado</a:t>
            </a:r>
            <a:br>
              <a:rPr lang="pt-BR" sz="3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pt-BR" dirty="0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A83E3AD-CDC8-4C22-87F7-AD002E3D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A7EAC75-3986-492C-BF82-CD42B891E279}"/>
              </a:ext>
            </a:extLst>
          </p:cNvPr>
          <p:cNvSpPr txBox="1"/>
          <p:nvPr/>
        </p:nvSpPr>
        <p:spPr>
          <a:xfrm>
            <a:off x="813952" y="1431248"/>
            <a:ext cx="4890813" cy="431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8940"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Fratelli tutti</a:t>
            </a: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“Um país cresce quando dialogam de modo construtivo as suas diversas riquezas culturais: a cultura popular, a cultura universitária, a cultura juvenil, a cultura artística e a cultura tecnológica, a cultura económica e a cultura da família, e a cultura dos meios de comunicação” (n. 199).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96F638C-9BCA-44CB-9E91-11ED37452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596" y="1709418"/>
            <a:ext cx="3324343" cy="469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00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96F638C-9BCA-44CB-9E91-11ED37452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934847" y="3568891"/>
            <a:ext cx="9539831" cy="2928456"/>
          </a:xfrm>
          <a:prstGeom prst="rect">
            <a:avLst/>
          </a:prstGeom>
        </p:spPr>
      </p:pic>
      <p:sp>
        <p:nvSpPr>
          <p:cNvPr id="4" name="Texto Explicativo: Seta para Baixo 3">
            <a:extLst>
              <a:ext uri="{FF2B5EF4-FFF2-40B4-BE49-F238E27FC236}">
                <a16:creationId xmlns:a16="http://schemas.microsoft.com/office/drawing/2014/main" id="{5BEAA0A9-0BAA-4AEA-AC79-868ADDBF81F6}"/>
              </a:ext>
            </a:extLst>
          </p:cNvPr>
          <p:cNvSpPr/>
          <p:nvPr/>
        </p:nvSpPr>
        <p:spPr>
          <a:xfrm>
            <a:off x="2988857" y="436283"/>
            <a:ext cx="5431809" cy="3101454"/>
          </a:xfrm>
          <a:prstGeom prst="downArrowCallou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“Educação leva a mais educação, e ignorância, a mais ignorância” </a:t>
            </a:r>
            <a:br>
              <a:rPr lang="pt-BR" sz="2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pt-BR" sz="2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BR" sz="2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pt-BR" sz="2000" b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Yuval</a:t>
            </a:r>
            <a:r>
              <a:rPr lang="pt-BR" sz="2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Noah </a:t>
            </a:r>
            <a:r>
              <a:rPr lang="pt-BR" sz="2000" b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Harari</a:t>
            </a:r>
            <a:r>
              <a:rPr lang="pt-BR" sz="2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br>
              <a:rPr lang="pt-BR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9504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FB52B2-441A-48F1-A7E4-8BDCBD4D26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Investimento para a cultura do cuidado</a:t>
            </a:r>
            <a:br>
              <a:rPr lang="pt-BR" sz="3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418EB9-58E1-4967-BBE2-6D3EF55B6D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A83E3AD-CDC8-4C22-87F7-AD002E3D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A7EAC75-3986-492C-BF82-CD42B891E279}"/>
              </a:ext>
            </a:extLst>
          </p:cNvPr>
          <p:cNvSpPr txBox="1"/>
          <p:nvPr/>
        </p:nvSpPr>
        <p:spPr>
          <a:xfrm>
            <a:off x="2315206" y="3067907"/>
            <a:ext cx="6665021" cy="125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8940" algn="just">
              <a:lnSpc>
                <a:spcPct val="115000"/>
              </a:lnSpc>
              <a:spcAft>
                <a:spcPts val="1000"/>
              </a:spcAft>
            </a:pPr>
            <a:r>
              <a:rPr lang="pt-BR" sz="36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Pacto Educativo Global</a:t>
            </a:r>
            <a:endParaRPr lang="pt-BR" sz="36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08940" algn="just">
              <a:lnSpc>
                <a:spcPct val="115000"/>
              </a:lnSpc>
              <a:spcAft>
                <a:spcPts val="1000"/>
              </a:spcAft>
            </a:pP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257D9C6-73AD-41B1-B2FA-6733DDC07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53143" y="568286"/>
            <a:ext cx="10285714" cy="572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23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FB52B2-441A-48F1-A7E4-8BDCBD4D2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771" y="121660"/>
            <a:ext cx="4454083" cy="1800309"/>
          </a:xfrm>
        </p:spPr>
        <p:txBody>
          <a:bodyPr>
            <a:normAutofit/>
          </a:bodyPr>
          <a:lstStyle/>
          <a:p>
            <a:r>
              <a:rPr lang="pt-BR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Um Novo Paradigma Cultural</a:t>
            </a:r>
            <a:br>
              <a:rPr lang="pt-BR" sz="3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pt-BR" dirty="0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A83E3AD-CDC8-4C22-87F7-AD002E3D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A7EAC75-3986-492C-BF82-CD42B891E279}"/>
              </a:ext>
            </a:extLst>
          </p:cNvPr>
          <p:cNvSpPr txBox="1"/>
          <p:nvPr/>
        </p:nvSpPr>
        <p:spPr>
          <a:xfrm>
            <a:off x="670285" y="1181099"/>
            <a:ext cx="5647173" cy="5290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5184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 convite do Papa nos pede um compromisso com as gerações mais jovens para se tornarem protagonistas de uma cultura do diálogo e de uma civilização da harmonia. </a:t>
            </a:r>
          </a:p>
          <a:p>
            <a:pPr marL="75184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Esse mosaico de estímulos é um ponto de referência para repensar os paradigmas educacionais e redesenhar o dever do cristão enquanto fermento vivo de uma nova humanidade, dialogando com quem se importa com o bem comum.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96F638C-9BCA-44CB-9E91-11ED374525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60588"/>
          <a:stretch/>
        </p:blipFill>
        <p:spPr>
          <a:xfrm>
            <a:off x="7253967" y="2133599"/>
            <a:ext cx="3111690" cy="348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49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FB52B2-441A-48F1-A7E4-8BDCBD4D2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735" y="333290"/>
            <a:ext cx="4454083" cy="948519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Dia Mundial da Paz 2022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BB1C96A3-0C33-4C27-90A2-C72B3CD46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068" r="11399"/>
          <a:stretch/>
        </p:blipFill>
        <p:spPr>
          <a:xfrm>
            <a:off x="6127846" y="2653411"/>
            <a:ext cx="4189862" cy="3871299"/>
          </a:xfrm>
        </p:spPr>
      </p:pic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A83E3AD-CDC8-4C22-87F7-AD002E3D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A7EAC75-3986-492C-BF82-CD42B891E279}"/>
              </a:ext>
            </a:extLst>
          </p:cNvPr>
          <p:cNvSpPr txBox="1"/>
          <p:nvPr/>
        </p:nvSpPr>
        <p:spPr>
          <a:xfrm>
            <a:off x="554645" y="2128072"/>
            <a:ext cx="48908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Calibri" panose="020F0502020204030204" pitchFamily="34" charset="0"/>
                <a:cs typeface="+mn-cs"/>
              </a:rPr>
              <a:t>É necessário forjar um novo paradigma cultural, através de “um pacto educativo global para e com as gerações jovens, que empenhe as famílias, as comunidades, as escolas e universidades, as instituições, as religiões, os governantes, a humanidade inteira na formação de pessoal maduras”. </a:t>
            </a:r>
            <a:endParaRPr kumimoji="0" lang="pt-BR" sz="2400" b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923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BB1C96A3-0C33-4C27-90A2-C72B3CD46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068" r="11399"/>
          <a:stretch/>
        </p:blipFill>
        <p:spPr>
          <a:xfrm>
            <a:off x="1132764" y="851906"/>
            <a:ext cx="4189862" cy="3871299"/>
          </a:xfrm>
        </p:spPr>
      </p:pic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A83E3AD-CDC8-4C22-87F7-AD002E3D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3" name="Retângulo: Único Canto Arredondado 2">
            <a:extLst>
              <a:ext uri="{FF2B5EF4-FFF2-40B4-BE49-F238E27FC236}">
                <a16:creationId xmlns:a16="http://schemas.microsoft.com/office/drawing/2014/main" id="{EC62B346-B987-44BD-A96B-FBE2EE6B9AF0}"/>
              </a:ext>
            </a:extLst>
          </p:cNvPr>
          <p:cNvSpPr/>
          <p:nvPr/>
        </p:nvSpPr>
        <p:spPr>
          <a:xfrm>
            <a:off x="6096000" y="1181099"/>
            <a:ext cx="4585648" cy="5369826"/>
          </a:xfrm>
          <a:prstGeom prst="round1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“Investir na instrução e educação das novas gerações é a estrada mestra que as leva, mediante uma especifica preparação, a ocupar com proveito um justo lugar no mundo do trabalho [...]. 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8398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BB1C96A3-0C33-4C27-90A2-C72B3CD46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068" r="11399"/>
          <a:stretch/>
        </p:blipFill>
        <p:spPr>
          <a:xfrm>
            <a:off x="1132764" y="851906"/>
            <a:ext cx="4189862" cy="3871299"/>
          </a:xfrm>
        </p:spPr>
      </p:pic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A83E3AD-CDC8-4C22-87F7-AD002E3D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3" name="Retângulo: Único Canto Arredondado 2">
            <a:extLst>
              <a:ext uri="{FF2B5EF4-FFF2-40B4-BE49-F238E27FC236}">
                <a16:creationId xmlns:a16="http://schemas.microsoft.com/office/drawing/2014/main" id="{EC62B346-B987-44BD-A96B-FBE2EE6B9AF0}"/>
              </a:ext>
            </a:extLst>
          </p:cNvPr>
          <p:cNvSpPr/>
          <p:nvPr/>
        </p:nvSpPr>
        <p:spPr>
          <a:xfrm>
            <a:off x="6096000" y="1181099"/>
            <a:ext cx="4585648" cy="5369826"/>
          </a:xfrm>
          <a:prstGeom prst="round1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Calibri" panose="020F0502020204030204" pitchFamily="34" charset="0"/>
              </a:rPr>
              <a:t>Papa Francisco faz um apelo para caminharmos juntos, por estas três estradas: o diálogo entre as gerações, </a:t>
            </a:r>
            <a:r>
              <a:rPr lang="pt-BR" sz="2800" b="1" u="sng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Calibri" panose="020F0502020204030204" pitchFamily="34" charset="0"/>
              </a:rPr>
              <a:t>a educação</a:t>
            </a: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Calibri" panose="020F0502020204030204" pitchFamily="34" charset="0"/>
              </a:rPr>
              <a:t> e o trabalho. Com coragem e criatividade...”.</a:t>
            </a:r>
            <a:endParaRPr lang="pt-BR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774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4018" y="-809022"/>
            <a:ext cx="7607982" cy="2845497"/>
          </a:xfrm>
        </p:spPr>
        <p:txBody>
          <a:bodyPr rtlCol="0">
            <a:normAutofit/>
          </a:bodyPr>
          <a:lstStyle/>
          <a:p>
            <a:pPr rtl="0"/>
            <a:r>
              <a:rPr lang="pt-BR" sz="7200" b="1" dirty="0">
                <a:solidFill>
                  <a:srgbClr val="002060"/>
                </a:solidFill>
              </a:rPr>
              <a:t>Fraternidade e Educação</a:t>
            </a:r>
            <a:endParaRPr lang="pt-br" sz="7200" b="1" dirty="0">
              <a:solidFill>
                <a:srgbClr val="002060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631" y="4119210"/>
            <a:ext cx="5424003" cy="1397951"/>
          </a:xfrm>
        </p:spPr>
        <p:txBody>
          <a:bodyPr rtlCol="0">
            <a:normAutofit/>
          </a:bodyPr>
          <a:lstStyle/>
          <a:p>
            <a:pPr rtl="0"/>
            <a:r>
              <a:rPr lang="pt-br" sz="2800" b="1" dirty="0">
                <a:solidFill>
                  <a:schemeClr val="accent3">
                    <a:lumMod val="50000"/>
                  </a:schemeClr>
                </a:solidFill>
              </a:rPr>
              <a:t>Fala com sabedoria, ensina com amor (Pr 31,26)</a:t>
            </a:r>
          </a:p>
        </p:txBody>
      </p:sp>
    </p:spTree>
    <p:extLst>
      <p:ext uri="{BB962C8B-B14F-4D97-AF65-F5344CB8AC3E}">
        <p14:creationId xmlns:p14="http://schemas.microsoft.com/office/powerpoint/2010/main" val="3990517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FB834B-6876-4802-A30B-9B2AB53BE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614" y="128640"/>
            <a:ext cx="9692640" cy="783590"/>
          </a:xfrm>
        </p:spPr>
        <p:txBody>
          <a:bodyPr/>
          <a:lstStyle/>
          <a:p>
            <a:r>
              <a:rPr lang="pt-BR" b="1" dirty="0"/>
              <a:t>Fraternidade e Educação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2C0D99-9DD1-42AC-8C28-5C3A253F9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1DD65AD-39C2-4D2D-964D-AA3D8E21E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40" y="2665047"/>
            <a:ext cx="2425703" cy="349397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B95975C-96A1-465C-8843-64E1088DE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500" y="2320928"/>
            <a:ext cx="3024247" cy="382286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B89C05A-7C9C-4055-8759-6B17EAB2A717}"/>
              </a:ext>
            </a:extLst>
          </p:cNvPr>
          <p:cNvSpPr txBox="1"/>
          <p:nvPr/>
        </p:nvSpPr>
        <p:spPr>
          <a:xfrm>
            <a:off x="520948" y="6166630"/>
            <a:ext cx="210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1982 (há 40 anos)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A344CC4-CBB8-4DC0-8167-180F4DAF1EDE}"/>
              </a:ext>
            </a:extLst>
          </p:cNvPr>
          <p:cNvSpPr txBox="1"/>
          <p:nvPr/>
        </p:nvSpPr>
        <p:spPr>
          <a:xfrm>
            <a:off x="4423438" y="6177851"/>
            <a:ext cx="2633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1998 (há 24 anos)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D20022C-2104-4F9F-9683-B491D585234E}"/>
              </a:ext>
            </a:extLst>
          </p:cNvPr>
          <p:cNvSpPr txBox="1"/>
          <p:nvPr/>
        </p:nvSpPr>
        <p:spPr>
          <a:xfrm>
            <a:off x="9052014" y="5323709"/>
            <a:ext cx="2079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2022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CBBA49D-AABB-4C03-9716-36CACEAB6F47}"/>
              </a:ext>
            </a:extLst>
          </p:cNvPr>
          <p:cNvSpPr txBox="1"/>
          <p:nvPr/>
        </p:nvSpPr>
        <p:spPr>
          <a:xfrm>
            <a:off x="469466" y="1120599"/>
            <a:ext cx="7173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“Em 2022, pela terceira vez, a educação volta a ocupar as reflexões da Campanha da Fraternidade, agora, impulsionada pelo Pacto Educativo Global.” (Texto Base CF 2022, nº 7)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DD553FB-EFB2-47C0-A38D-111F1D948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0145" y="1164959"/>
            <a:ext cx="3131109" cy="403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15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666" y="760863"/>
            <a:ext cx="4276663" cy="5585346"/>
          </a:xfrm>
        </p:spPr>
        <p:txBody>
          <a:bodyPr>
            <a:normAutofit fontScale="92500"/>
          </a:bodyPr>
          <a:lstStyle/>
          <a:p>
            <a:r>
              <a:rPr lang="pt-BR" sz="3200" dirty="0"/>
              <a:t>A CF de 2022 objetiva, em primeiro lugar, </a:t>
            </a:r>
            <a:r>
              <a:rPr lang="pt-BR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promover diálogos </a:t>
            </a:r>
            <a:r>
              <a:rPr lang="pt-BR" sz="3200" dirty="0"/>
              <a:t>a partir da realidade educativa do Brasil, </a:t>
            </a:r>
            <a:r>
              <a:rPr lang="pt-BR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luz da fé cristã</a:t>
            </a:r>
            <a:r>
              <a:rPr lang="pt-BR" sz="3200" dirty="0"/>
              <a:t>, propondo caminhos em favor do </a:t>
            </a:r>
            <a:r>
              <a:rPr lang="pt-BR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humanismo integral e solidário</a:t>
            </a:r>
            <a:r>
              <a:rPr lang="pt-BR" sz="3200" dirty="0"/>
              <a:t>.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DE9C846-D2B0-4B05-B7B1-B6DE00433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860" y="228600"/>
            <a:ext cx="4740088" cy="61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47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913E51-BCCE-43E7-B83B-9B5C4162A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57200"/>
            <a:ext cx="7224579" cy="1600197"/>
          </a:xfrm>
        </p:spPr>
        <p:txBody>
          <a:bodyPr>
            <a:normAutofit/>
          </a:bodyPr>
          <a:lstStyle/>
          <a:p>
            <a:r>
              <a:rPr lang="pt-BR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Uma longa Introdução ao tema da Educação....</a:t>
            </a: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pt-BR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B83EFA01-4283-4065-88A1-CCF04015B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41648" y="2651722"/>
            <a:ext cx="6260200" cy="3543509"/>
          </a:xfrm>
        </p:spPr>
      </p:pic>
    </p:spTree>
    <p:extLst>
      <p:ext uri="{BB962C8B-B14F-4D97-AF65-F5344CB8AC3E}">
        <p14:creationId xmlns:p14="http://schemas.microsoft.com/office/powerpoint/2010/main" val="3113578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05C8C7-E2AA-475B-944B-D0BBB9F0A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8" y="457200"/>
            <a:ext cx="5095528" cy="5889009"/>
          </a:xfrm>
          <a:noFill/>
        </p:spPr>
        <p:txBody>
          <a:bodyPr>
            <a:noAutofit/>
          </a:bodyPr>
          <a:lstStyle/>
          <a:p>
            <a:r>
              <a:rPr lang="pt-BR" sz="2000" dirty="0"/>
              <a:t>Especificamente, os objetivos são: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1. Analisar o contexto da educação na cultura atual, e seus desafios potencializados pela pandemia.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 2. Verificar o impacto das políticas públicas na educação.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3. Identificar valores e referências da Palavra de Deus e da Tradição cristã em vista de uma educação humanizadora na perspectiva do Reino de Deus.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4. Pensar o papel da família, da comunidade de fé e da sociedade no processo educativo, com a colaboração dos educadores e das instituições de ensino. 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4834A1C-9AA2-439F-B288-0E46305F2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ADC216C4-A4AF-4603-B0A0-A0962E739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21222" y="457200"/>
            <a:ext cx="4070344" cy="588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70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05C8C7-E2AA-475B-944B-D0BBB9F0A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7738" y="228600"/>
            <a:ext cx="5095528" cy="6281382"/>
          </a:xfrm>
          <a:noFill/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5. Incentivar propostas educativas que, enraizadas no Evangelho, promovam a dignidade humana, a experiência do transcendente, a cultura do encontro e o cuidado com a casa comum.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6. Estimular a organização do serviço pastoral junto a escolas, universidades, centros comunitários e outros espaços educativos, em especial das instituições católicas de ensino.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7. Promover uma educação comprometida com novas formas de economia, de política e de progresso verdadeiramente a serviço da vida humana, em especial, dos mais pobres.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4834A1C-9AA2-439F-B288-0E46305F2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ADC216C4-A4AF-4603-B0A0-A0962E739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21222" y="457200"/>
            <a:ext cx="4070344" cy="588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02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666" y="760863"/>
            <a:ext cx="4276663" cy="1372736"/>
          </a:xfrm>
        </p:spPr>
        <p:txBody>
          <a:bodyPr>
            <a:normAutofit fontScale="85000" lnSpcReduction="10000"/>
          </a:bodyPr>
          <a:lstStyle/>
          <a:p>
            <a:r>
              <a:rPr lang="pt-BR" sz="3200" b="1" dirty="0"/>
              <a:t>O convite a sermos discípulos da Palavra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DE9C846-D2B0-4B05-B7B1-B6DE00433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5344236" y="795892"/>
            <a:ext cx="5350826" cy="267541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969665" y="2133599"/>
            <a:ext cx="413459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/>
              <a:t>Jo</a:t>
            </a:r>
            <a:r>
              <a:rPr lang="pt-BR" sz="2000" dirty="0"/>
              <a:t> 8,1-11 – Mulher flagrada em adultério é trazida a Jesus.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Contexto marcado pela rigidez da Lei. – O que estava escrito. (n. 11)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Jesus deixa a mulher falar, isto é, ESCUTA para depois DIALOGAR.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“O veredito seguiu a lógica do diálogo. A mulher é restituída em sua dignidade humana” (n.17)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3" name="Seta: Pentágono 2">
            <a:extLst>
              <a:ext uri="{FF2B5EF4-FFF2-40B4-BE49-F238E27FC236}">
                <a16:creationId xmlns:a16="http://schemas.microsoft.com/office/drawing/2014/main" id="{BD0EBACD-5EDF-4857-A73D-3133A0C6F24E}"/>
              </a:ext>
            </a:extLst>
          </p:cNvPr>
          <p:cNvSpPr/>
          <p:nvPr/>
        </p:nvSpPr>
        <p:spPr>
          <a:xfrm>
            <a:off x="5568287" y="3903260"/>
            <a:ext cx="4885898" cy="2402006"/>
          </a:xfrm>
          <a:prstGeom prst="homePlat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“Jesus se diferencia da prática dos escribas, que sempre invocam o que está escrito” (n.14)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3171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666" y="760863"/>
            <a:ext cx="4276663" cy="1372736"/>
          </a:xfrm>
        </p:spPr>
        <p:txBody>
          <a:bodyPr>
            <a:normAutofit fontScale="85000" lnSpcReduction="10000"/>
          </a:bodyPr>
          <a:lstStyle/>
          <a:p>
            <a:r>
              <a:rPr lang="pt-BR" sz="3200" b="1" dirty="0"/>
              <a:t>O convite a sermos discípulos da Palavra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DE9C846-D2B0-4B05-B7B1-B6DE00433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5344236" y="795892"/>
            <a:ext cx="5350826" cy="267541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969666" y="1964353"/>
            <a:ext cx="413459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Pedagogia do castigo x Pedagogia do amor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Neste episódio da mulher adúltera há duas pedagogias opostas: uma restrita ao que </a:t>
            </a:r>
            <a:r>
              <a:rPr lang="pt-BR" sz="2400" i="1" dirty="0"/>
              <a:t>esta escrito, </a:t>
            </a:r>
            <a:r>
              <a:rPr lang="pt-BR" sz="2400" dirty="0"/>
              <a:t>cuja qual não leva em conta a pessoa e suas circunstâncias e outra daqueles que olham com </a:t>
            </a:r>
            <a:r>
              <a:rPr lang="pt-BR" sz="2400" i="1" dirty="0"/>
              <a:t>sabedoria e amor</a:t>
            </a:r>
            <a:r>
              <a:rPr lang="pt-BR" sz="2400" dirty="0"/>
              <a:t>, como fez Jesus. (n.18) </a:t>
            </a:r>
          </a:p>
        </p:txBody>
      </p:sp>
      <p:sp>
        <p:nvSpPr>
          <p:cNvPr id="3" name="Seta: Pentágono 2">
            <a:extLst>
              <a:ext uri="{FF2B5EF4-FFF2-40B4-BE49-F238E27FC236}">
                <a16:creationId xmlns:a16="http://schemas.microsoft.com/office/drawing/2014/main" id="{BD0EBACD-5EDF-4857-A73D-3133A0C6F24E}"/>
              </a:ext>
            </a:extLst>
          </p:cNvPr>
          <p:cNvSpPr/>
          <p:nvPr/>
        </p:nvSpPr>
        <p:spPr>
          <a:xfrm>
            <a:off x="5568287" y="3903260"/>
            <a:ext cx="5240740" cy="2402006"/>
          </a:xfrm>
          <a:prstGeom prst="homePlate">
            <a:avLst/>
          </a:prstGeom>
          <a:solidFill>
            <a:srgbClr val="B54C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Há a necessidade de uma hermenêutica que leve em conta a pessoa e a sua dignidade, tal como propõe o Pacto Educativo Global. 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7414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666" y="760863"/>
            <a:ext cx="4276663" cy="1372736"/>
          </a:xfrm>
        </p:spPr>
        <p:txBody>
          <a:bodyPr>
            <a:normAutofit fontScale="85000" lnSpcReduction="10000"/>
          </a:bodyPr>
          <a:lstStyle/>
          <a:p>
            <a:r>
              <a:rPr lang="pt-BR" sz="3200" b="1" dirty="0"/>
              <a:t>O convite a sermos discípulos da Palavra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DE9C846-D2B0-4B05-B7B1-B6DE00433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5344236" y="795892"/>
            <a:ext cx="5350826" cy="267541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969666" y="1964353"/>
            <a:ext cx="41345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Educar não é condicionar ou adestrar, mas acompanhar e conduzir a pessoa para sair do não saber, rumo à consciência de si mesma e do mundo em que vive. (n.22)</a:t>
            </a:r>
          </a:p>
          <a:p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Educação não pode ser reduzida à transmissão de conhecimentos. (n.24)</a:t>
            </a:r>
          </a:p>
        </p:txBody>
      </p:sp>
      <p:sp>
        <p:nvSpPr>
          <p:cNvPr id="3" name="Seta: Pentágono 2">
            <a:extLst>
              <a:ext uri="{FF2B5EF4-FFF2-40B4-BE49-F238E27FC236}">
                <a16:creationId xmlns:a16="http://schemas.microsoft.com/office/drawing/2014/main" id="{BD0EBACD-5EDF-4857-A73D-3133A0C6F24E}"/>
              </a:ext>
            </a:extLst>
          </p:cNvPr>
          <p:cNvSpPr/>
          <p:nvPr/>
        </p:nvSpPr>
        <p:spPr>
          <a:xfrm>
            <a:off x="5344236" y="3980328"/>
            <a:ext cx="5878098" cy="2324937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Jesus </a:t>
            </a:r>
            <a:r>
              <a:rPr lang="pt-BR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escuta e sente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depois em </a:t>
            </a:r>
            <a:r>
              <a:rPr lang="pt-BR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diálogo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conduz as partes envolvidas para que sintam e reflitam sobre as fragilidades humanas. (n.21)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6212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666" y="760863"/>
            <a:ext cx="4276663" cy="1372736"/>
          </a:xfrm>
        </p:spPr>
        <p:txBody>
          <a:bodyPr>
            <a:normAutofit fontScale="85000" lnSpcReduction="10000"/>
          </a:bodyPr>
          <a:lstStyle/>
          <a:p>
            <a:r>
              <a:rPr lang="pt-BR" sz="3200" b="1" dirty="0"/>
              <a:t>O convite a sermos discípulos da Palavra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DE9C846-D2B0-4B05-B7B1-B6DE00433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622344" y="4421424"/>
            <a:ext cx="4286300" cy="2143150"/>
          </a:xfrm>
          <a:prstGeom prst="rect">
            <a:avLst/>
          </a:prstGeom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D448C33-5028-484B-830C-C6A7FCF95F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4482263"/>
              </p:ext>
            </p:extLst>
          </p:nvPr>
        </p:nvGraphicFramePr>
        <p:xfrm>
          <a:off x="5831856" y="502256"/>
          <a:ext cx="4869081" cy="5853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DC528068-D808-47FF-8742-9EAEF6509FDE}"/>
              </a:ext>
            </a:extLst>
          </p:cNvPr>
          <p:cNvSpPr txBox="1"/>
          <p:nvPr/>
        </p:nvSpPr>
        <p:spPr>
          <a:xfrm>
            <a:off x="969666" y="1897039"/>
            <a:ext cx="45576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Ser discípulo da Palavra significa que à luz da Palavra de Deus, a CF de 2022 quer ajudar a compreender duas lições sobre o ato de educar (n.25):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0604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05432" y="3974983"/>
            <a:ext cx="4276663" cy="1372736"/>
          </a:xfrm>
        </p:spPr>
        <p:txBody>
          <a:bodyPr>
            <a:normAutofit/>
          </a:bodyPr>
          <a:lstStyle/>
          <a:p>
            <a:r>
              <a:rPr lang="pt-B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Escutar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3EC926-9CEF-4F49-B522-1DE7A9647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854889" y="403393"/>
            <a:ext cx="5181801" cy="2286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3AC6501-1923-47C4-88B0-316D66C2A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44260" y="4115369"/>
            <a:ext cx="4694667" cy="24647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FE05BB7-9FC2-477E-8407-05FA1E8D20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16578" y="189950"/>
            <a:ext cx="5457577" cy="308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22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666" y="760863"/>
            <a:ext cx="4276663" cy="1372736"/>
          </a:xfrm>
        </p:spPr>
        <p:txBody>
          <a:bodyPr>
            <a:normAutofit/>
          </a:bodyPr>
          <a:lstStyle/>
          <a:p>
            <a:r>
              <a:rPr lang="pt-BR" sz="3200" b="1" dirty="0"/>
              <a:t>Escutar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751302" y="1903863"/>
            <a:ext cx="413459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Pedagogia da escuta: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Escutar a realidade que nos fala, recuperando a percepção dos sinais dos tempos.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400" dirty="0">
              <a:solidFill>
                <a:srgbClr val="000000"/>
              </a:solidFill>
              <a:latin typeface="Century Schoolbook" panose="020406040505050203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Escutar a realidade significa </a:t>
            </a: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o esforço de compreender seus gritos e silêncios, seus excessos e ausências. (n.29)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3" name="Seta: Pentágono 2">
            <a:extLst>
              <a:ext uri="{FF2B5EF4-FFF2-40B4-BE49-F238E27FC236}">
                <a16:creationId xmlns:a16="http://schemas.microsoft.com/office/drawing/2014/main" id="{BD0EBACD-5EDF-4857-A73D-3133A0C6F24E}"/>
              </a:ext>
            </a:extLst>
          </p:cNvPr>
          <p:cNvSpPr/>
          <p:nvPr/>
        </p:nvSpPr>
        <p:spPr>
          <a:xfrm>
            <a:off x="6096000" y="3875964"/>
            <a:ext cx="4885898" cy="2402006"/>
          </a:xfrm>
          <a:prstGeom prst="homePlate">
            <a:avLst/>
          </a:prstGeom>
          <a:solidFill>
            <a:srgbClr val="8DE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“Escutar é uma condição para falar com sabedoria e ensinar com amor.” (n.27)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3EC926-9CEF-4F49-B522-1DE7A9647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85899" y="760863"/>
            <a:ext cx="599776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41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666" y="760863"/>
            <a:ext cx="4276663" cy="1372736"/>
          </a:xfrm>
        </p:spPr>
        <p:txBody>
          <a:bodyPr>
            <a:normAutofit/>
          </a:bodyPr>
          <a:lstStyle/>
          <a:p>
            <a:r>
              <a:rPr lang="pt-BR" sz="3200" b="1" dirty="0"/>
              <a:t>Escutar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819541" y="1687354"/>
            <a:ext cx="44267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Pedagogia da escuta: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É necessário em nossos tempos uma escuta integral, com o ouvido e com o </a:t>
            </a:r>
            <a:r>
              <a:rPr lang="pt-BR" sz="2400" i="1" dirty="0">
                <a:solidFill>
                  <a:srgbClr val="000000"/>
                </a:solidFill>
                <a:latin typeface="Century Schoolbook" panose="02040604050505020304"/>
              </a:rPr>
              <a:t>coração</a:t>
            </a: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, que buscam a inteireza da realidade com tudo o que ela pode trazer. E, a partir dessa escuta, perceber a vontade de Deus e os caminhos que podemos escolher. (n.29)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3EC926-9CEF-4F49-B522-1DE7A9647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6350563" y="1181099"/>
            <a:ext cx="4221627" cy="491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37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666" y="760863"/>
            <a:ext cx="4276663" cy="1372736"/>
          </a:xfrm>
        </p:spPr>
        <p:txBody>
          <a:bodyPr>
            <a:normAutofit/>
          </a:bodyPr>
          <a:lstStyle/>
          <a:p>
            <a:r>
              <a:rPr lang="pt-BR" sz="3200" b="1" dirty="0"/>
              <a:t>Escutar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819541" y="1975222"/>
            <a:ext cx="472443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3200" dirty="0">
                <a:solidFill>
                  <a:srgbClr val="000000"/>
                </a:solidFill>
                <a:latin typeface="Century Schoolbook" panose="02040604050505020304"/>
              </a:rPr>
              <a:t>“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Escutar a realidade é uma condição para construir e reconstruir o projeto de humanidade a partir dos sinais de Deus na história”. (n.32)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3EC926-9CEF-4F49-B522-1DE7A9647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5997882" y="760863"/>
            <a:ext cx="4724434" cy="352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27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05C8C7-E2AA-475B-944B-D0BBB9F0A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0472" y="1347717"/>
            <a:ext cx="5095528" cy="6281382"/>
          </a:xfrm>
          <a:noFill/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Educar é um ato eminentemente humano.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Educar é  também uma ação divina.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Jesus como grande educador.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Educarmo-nos para a redescoberta mais profunda ao próprio ato de educar.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ADC216C4-A4AF-4603-B0A0-A0962E739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6571316" y="496176"/>
            <a:ext cx="4262651" cy="284291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A0FD725-B20A-4B89-80B4-E2CF546E2768}"/>
              </a:ext>
            </a:extLst>
          </p:cNvPr>
          <p:cNvSpPr txBox="1"/>
          <p:nvPr/>
        </p:nvSpPr>
        <p:spPr>
          <a:xfrm>
            <a:off x="1000472" y="228600"/>
            <a:ext cx="4854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Educar...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82CF77F7-DCE0-4B77-968F-424D5CCC5BC0}"/>
              </a:ext>
            </a:extLst>
          </p:cNvPr>
          <p:cNvSpPr/>
          <p:nvPr/>
        </p:nvSpPr>
        <p:spPr>
          <a:xfrm>
            <a:off x="6372965" y="3518907"/>
            <a:ext cx="4262651" cy="3104148"/>
          </a:xfrm>
          <a:prstGeom prst="ellipse">
            <a:avLst/>
          </a:prstGeom>
          <a:solidFill>
            <a:srgbClr val="8DE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b="1" i="1" dirty="0">
                <a:solidFill>
                  <a:schemeClr val="tx1"/>
                </a:solidFill>
              </a:rPr>
              <a:t>“...a Campanha da Fraternidade nos convoca a refletir sobre os fundamentos do ato de educar...” (Apresentação - Texto Base CF 2022)</a:t>
            </a:r>
          </a:p>
        </p:txBody>
      </p:sp>
    </p:spTree>
    <p:extLst>
      <p:ext uri="{BB962C8B-B14F-4D97-AF65-F5344CB8AC3E}">
        <p14:creationId xmlns:p14="http://schemas.microsoft.com/office/powerpoint/2010/main" val="4129771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666" y="760863"/>
            <a:ext cx="5126334" cy="1372736"/>
          </a:xfrm>
        </p:spPr>
        <p:txBody>
          <a:bodyPr>
            <a:normAutofit fontScale="77500" lnSpcReduction="20000"/>
          </a:bodyPr>
          <a:lstStyle/>
          <a:p>
            <a:r>
              <a:rPr lang="pt-BR" sz="3200" b="1" dirty="0"/>
              <a:t>A pandemia da covid-19 pode nos dar lições e despertar compromissos; (n.33-36)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857035" y="2627251"/>
            <a:ext cx="472443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Aprender com o que foi vivido. (n.33)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Educar, antes de dar lições é aprender com as lições cotidianas e com as crises. (n.34)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Aprendemos com</a:t>
            </a: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 mais facilidade sobre as coisas, mas não temos o mesmo desempenho para aprender sobre nós mesmos. (n.35)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3EC926-9CEF-4F49-B522-1DE7A9647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6203554" y="864201"/>
            <a:ext cx="4406700" cy="350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18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666" y="760862"/>
            <a:ext cx="5349247" cy="1531961"/>
          </a:xfrm>
        </p:spPr>
        <p:txBody>
          <a:bodyPr>
            <a:normAutofit fontScale="62500" lnSpcReduction="20000"/>
          </a:bodyPr>
          <a:lstStyle/>
          <a:p>
            <a:r>
              <a:rPr lang="pt-BR" sz="3200" b="1" dirty="0"/>
              <a:t>Refletir sobre projeto de vida e projeto de sociedade (Casa Comum, Economia de Francisco e Clara, </a:t>
            </a:r>
            <a:r>
              <a:rPr lang="pt-BR" sz="3200" b="1" dirty="0" err="1"/>
              <a:t>Laudato</a:t>
            </a:r>
            <a:r>
              <a:rPr lang="pt-BR" sz="3200" b="1" dirty="0"/>
              <a:t> Si’, </a:t>
            </a:r>
            <a:r>
              <a:rPr lang="pt-BR" sz="3200" b="1" dirty="0" err="1"/>
              <a:t>Frateli</a:t>
            </a:r>
            <a:r>
              <a:rPr lang="pt-BR" sz="3200" b="1" dirty="0"/>
              <a:t> Tutti); (n.37-40)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884331" y="2011699"/>
            <a:ext cx="472443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Retomar e reconstruir projetos (n.37)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Todo projeto de vida revela, e de certa forma, </a:t>
            </a: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fortalece um tipo de projeto de sociedade. (n.38)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O projeto de vida não é algo que se revela somente no exercício do autoconhecimento, mas também na relação com o outro, com as demandas da sociedade, sempre em espírito de fraternidade e serviço. (n.38)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3EC926-9CEF-4F49-B522-1DE7A9647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6318913" y="2436640"/>
            <a:ext cx="4739636" cy="35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46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666" y="760862"/>
            <a:ext cx="5349247" cy="1531961"/>
          </a:xfrm>
        </p:spPr>
        <p:txBody>
          <a:bodyPr>
            <a:normAutofit fontScale="77500" lnSpcReduction="20000"/>
          </a:bodyPr>
          <a:lstStyle/>
          <a:p>
            <a:r>
              <a:rPr lang="pt-BR" sz="3200" b="1" dirty="0"/>
              <a:t>Construir o novo; cultura do encontro; Formação humana; fraternidade e a amizade social; (n.41-69)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816093" y="2292823"/>
            <a:ext cx="472443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A </a:t>
            </a:r>
            <a:r>
              <a:rPr lang="pt-BR" sz="2000" i="1" dirty="0">
                <a:solidFill>
                  <a:srgbClr val="000000"/>
                </a:solidFill>
                <a:latin typeface="Century Schoolbook" panose="02040604050505020304"/>
              </a:rPr>
              <a:t>nova realidade</a:t>
            </a: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 pós-pandêmica nasce da capacidade de cooperação, visando o desenvolvimento integral. (n.43)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Qual será a qualidade das soluções que vamos construir neste momento e nas próximas crises?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Há soluções que podem incluir a todos, todavia há soluções que podem ampliar ainda mais as desigualdades já existentes. (n.44)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3EC926-9CEF-4F49-B522-1DE7A9647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5895832" y="2133599"/>
            <a:ext cx="5195029" cy="357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29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666" y="760862"/>
            <a:ext cx="5349247" cy="1531961"/>
          </a:xfrm>
        </p:spPr>
        <p:txBody>
          <a:bodyPr>
            <a:normAutofit fontScale="77500" lnSpcReduction="20000"/>
          </a:bodyPr>
          <a:lstStyle/>
          <a:p>
            <a:r>
              <a:rPr lang="pt-BR" sz="3200" b="1" dirty="0"/>
              <a:t>Construir o novo; cultura do encontro; Formação humana; fraternidade e a amizade social; (n.41-69)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6096000" y="619627"/>
            <a:ext cx="472443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As transformações sociais, tecnológicas e políticas e seu ritmo acelerado devem tornar o inesperado mais constante em nossas vidas. Isto nos desafia a ampliar nossa predisposição para aprender de maneira contínua. (n.49-50)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t-BR" sz="2000" dirty="0">
              <a:solidFill>
                <a:srgbClr val="000000"/>
              </a:solidFill>
              <a:latin typeface="Century Schoolbook" panose="020406040505050203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A </a:t>
            </a:r>
            <a:r>
              <a:rPr lang="pt-BR" sz="2000" b="1" i="1" u="sng" dirty="0">
                <a:solidFill>
                  <a:srgbClr val="000000"/>
                </a:solidFill>
                <a:latin typeface="Century Schoolbook" panose="02040604050505020304"/>
              </a:rPr>
              <a:t>cultura do encontro </a:t>
            </a: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nos motiva a romper as fronteiras do preconceito, do ódio e da indiferença indo ao encontro do outro e de suas realidades. É próprio de quem é educador o cultivo do espírito da construção de uma nova realidade que promova a cultura do encontro. (n.52)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3EC926-9CEF-4F49-B522-1DE7A9647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373027" y="3037117"/>
            <a:ext cx="5613791" cy="335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419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666" y="760862"/>
            <a:ext cx="5349247" cy="1531961"/>
          </a:xfrm>
        </p:spPr>
        <p:txBody>
          <a:bodyPr>
            <a:normAutofit fontScale="77500" lnSpcReduction="20000"/>
          </a:bodyPr>
          <a:lstStyle/>
          <a:p>
            <a:r>
              <a:rPr lang="pt-BR" sz="3200" b="1" dirty="0"/>
              <a:t>Construir o novo; cultura do encontro; Formação humana; fraternidade e a amizade social; (n.41-69)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816093" y="2292823"/>
            <a:ext cx="472443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A formação humana integral nos conduz a refletir sobre as diversas formas de educar e de construir as comunidades humanas, as sociedades e as civilizações, tecidas universalmente pelas relações pessoais e coletivas. A educação, em sentido amplo, abrange pertencimento e a participação dos sujeitos no mundo, de modo integral e solidário. (n.54)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000" dirty="0">
              <a:solidFill>
                <a:srgbClr val="000000"/>
              </a:solidFill>
              <a:latin typeface="Century Schoolbook" panose="02040604050505020304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3EC926-9CEF-4F49-B522-1DE7A9647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5803281" y="1526842"/>
            <a:ext cx="5195029" cy="3018733"/>
          </a:xfrm>
          <a:prstGeom prst="rect">
            <a:avLst/>
          </a:prstGeom>
        </p:spPr>
      </p:pic>
      <p:sp>
        <p:nvSpPr>
          <p:cNvPr id="5" name="Retângulo: Único Canto Arredondado 4">
            <a:extLst>
              <a:ext uri="{FF2B5EF4-FFF2-40B4-BE49-F238E27FC236}">
                <a16:creationId xmlns:a16="http://schemas.microsoft.com/office/drawing/2014/main" id="{2A92E35F-3162-461D-AB91-9D437E7C2D72}"/>
              </a:ext>
            </a:extLst>
          </p:cNvPr>
          <p:cNvSpPr/>
          <p:nvPr/>
        </p:nvSpPr>
        <p:spPr>
          <a:xfrm>
            <a:off x="6191534" y="4885898"/>
            <a:ext cx="4521958" cy="1692322"/>
          </a:xfrm>
          <a:prstGeom prst="round1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preciso educar para viver em comunhão. (n.57)</a:t>
            </a:r>
          </a:p>
        </p:txBody>
      </p:sp>
    </p:spTree>
    <p:extLst>
      <p:ext uri="{BB962C8B-B14F-4D97-AF65-F5344CB8AC3E}">
        <p14:creationId xmlns:p14="http://schemas.microsoft.com/office/powerpoint/2010/main" val="4150826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666" y="760862"/>
            <a:ext cx="5349247" cy="1531961"/>
          </a:xfrm>
        </p:spPr>
        <p:txBody>
          <a:bodyPr>
            <a:normAutofit fontScale="77500" lnSpcReduction="20000"/>
          </a:bodyPr>
          <a:lstStyle/>
          <a:p>
            <a:r>
              <a:rPr lang="pt-BR" sz="3200" b="1" dirty="0"/>
              <a:t>Construir o novo; cultura do encontro; Formação humana; fraternidade e a amizade social; (n.41-69)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816093" y="2292823"/>
            <a:ext cx="47244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A origem, a atribuição e a finalidade de cada um dos espaços sociais visam educar as pessoas para a vida em sociedade. (n.60)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000" dirty="0">
              <a:solidFill>
                <a:srgbClr val="000000"/>
              </a:solidFill>
              <a:latin typeface="Century Schoolbook" panose="020406040505050203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Contexto educativo da família: Violência doméstica; aulas online; </a:t>
            </a:r>
            <a:r>
              <a:rPr lang="pt-BR" sz="2000" dirty="0" err="1">
                <a:solidFill>
                  <a:srgbClr val="000000"/>
                </a:solidFill>
                <a:latin typeface="Century Schoolbook" panose="02040604050505020304"/>
              </a:rPr>
              <a:t>homeoffice</a:t>
            </a: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; instabilidade social; instabilidade econômica; insegurança;  (n.61)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000" dirty="0">
              <a:solidFill>
                <a:srgbClr val="000000"/>
              </a:solidFill>
              <a:latin typeface="Century Schoolbook" panose="02040604050505020304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3EC926-9CEF-4F49-B522-1DE7A9647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6395363" y="1605214"/>
            <a:ext cx="4393729" cy="361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42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666" y="760862"/>
            <a:ext cx="5349247" cy="1531961"/>
          </a:xfrm>
        </p:spPr>
        <p:txBody>
          <a:bodyPr>
            <a:normAutofit fontScale="77500" lnSpcReduction="20000"/>
          </a:bodyPr>
          <a:lstStyle/>
          <a:p>
            <a:r>
              <a:rPr lang="pt-BR" sz="3200" b="1" dirty="0"/>
              <a:t>Construir o novo; cultura do encontro; Formação humana; fraternidade e a amizade social; (n.41-69)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816093" y="2292823"/>
            <a:ext cx="472443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Os Meios de Comunicação Social: Televisão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000" dirty="0">
              <a:solidFill>
                <a:srgbClr val="000000"/>
              </a:solidFill>
              <a:latin typeface="Century Schoolbook" panose="020406040505050203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“A educação do povo, em parte, está sujeita à qualidade ou falta dela na programação e conteúdo da televisão brasileira.” (n.65)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000" dirty="0">
              <a:solidFill>
                <a:srgbClr val="000000"/>
              </a:solidFill>
              <a:latin typeface="Century Schoolbook" panose="020406040505050203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Internet introduz um novo jeito virtual de viver, um novo ritmo de tempo, uma nova percepção de distância e um novo modo de viver as relações humanas. (n.66)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000" dirty="0">
              <a:solidFill>
                <a:srgbClr val="000000"/>
              </a:solidFill>
              <a:latin typeface="Century Schoolbook" panose="02040604050505020304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3EC926-9CEF-4F49-B522-1DE7A9647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6095999" y="705637"/>
            <a:ext cx="4393729" cy="285592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359975D-5046-4976-9FE1-70C0E908C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172356" y="3858651"/>
            <a:ext cx="4306267" cy="2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298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666" y="760862"/>
            <a:ext cx="5349247" cy="1531961"/>
          </a:xfrm>
        </p:spPr>
        <p:txBody>
          <a:bodyPr>
            <a:normAutofit fontScale="77500" lnSpcReduction="20000"/>
          </a:bodyPr>
          <a:lstStyle/>
          <a:p>
            <a:r>
              <a:rPr lang="pt-BR" sz="3200" b="1" dirty="0"/>
              <a:t>Construir o novo; cultura do encontro; Formação humana; fraternidade e a amizade social; (n.41-69)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816093" y="2292823"/>
            <a:ext cx="472443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A escola não substitui o contexto educativo da família, nem é o único espaço social onde se faz educação. Mas é um lugar onde, de modo sistêmico, articulado e especializado, se faz a educação formal e se capacita para a cidadania, o trabalho e as complexas relações sociais. (n.69)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000" dirty="0">
              <a:solidFill>
                <a:srgbClr val="000000"/>
              </a:solidFill>
              <a:latin typeface="Century Schoolbook" panose="02040604050505020304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3EC926-9CEF-4F49-B522-1DE7A9647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5815215" y="2133599"/>
            <a:ext cx="4973877" cy="330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96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666" y="760862"/>
            <a:ext cx="5349247" cy="1531961"/>
          </a:xfrm>
        </p:spPr>
        <p:txBody>
          <a:bodyPr>
            <a:normAutofit fontScale="77500" lnSpcReduction="20000"/>
          </a:bodyPr>
          <a:lstStyle/>
          <a:p>
            <a:r>
              <a:rPr lang="pt-BR" sz="3200" b="1" dirty="0"/>
              <a:t>Construir o novo; cultura do encontro; Formação humana; fraternidade e a amizade social; (n.41-69)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3EC926-9CEF-4F49-B522-1DE7A9647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833013" y="2759117"/>
            <a:ext cx="4973877" cy="2984326"/>
          </a:xfrm>
          <a:prstGeom prst="rect">
            <a:avLst/>
          </a:prstGeom>
        </p:spPr>
      </p:pic>
      <p:sp>
        <p:nvSpPr>
          <p:cNvPr id="6" name="Fluxograma: Fita Perfurada 5">
            <a:extLst>
              <a:ext uri="{FF2B5EF4-FFF2-40B4-BE49-F238E27FC236}">
                <a16:creationId xmlns:a16="http://schemas.microsoft.com/office/drawing/2014/main" id="{15CF19C1-65DA-4A12-89EC-92B0C263AFCE}"/>
              </a:ext>
            </a:extLst>
          </p:cNvPr>
          <p:cNvSpPr/>
          <p:nvPr/>
        </p:nvSpPr>
        <p:spPr>
          <a:xfrm>
            <a:off x="6318913" y="1119116"/>
            <a:ext cx="4531057" cy="3889612"/>
          </a:xfrm>
          <a:prstGeom prst="flowChartPunchedTap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“Educar é humanizar. A educação é um ato de amor e esperança no ser humano.” (n.69)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948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4330" y="494731"/>
            <a:ext cx="4276663" cy="1372736"/>
          </a:xfrm>
        </p:spPr>
        <p:txBody>
          <a:bodyPr>
            <a:normAutofit fontScale="62500" lnSpcReduction="20000"/>
          </a:bodyPr>
          <a:lstStyle/>
          <a:p>
            <a:r>
              <a:rPr lang="pt-BR" sz="3200" b="1" dirty="0"/>
              <a:t>A Educação formal no Brasil, A Educação Básica, Educação Superior, Educação Católica; (n.70-110)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841662" y="1867467"/>
            <a:ext cx="472443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Aproximadamente 1/3 da população brasileira está envolvida formalmente na educação. (n. 70)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Uma educação pública, inclusiva e de qualidade é condição de justiça social que ainda carecemos no Brasil. (n. 74)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Analfabetismo como desafio. (n.84)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3EC926-9CEF-4F49-B522-1DE7A9647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6407121" y="1713657"/>
            <a:ext cx="4355735" cy="348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0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125DE-279D-4F02-81B2-A123AF5B8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194" y="169402"/>
            <a:ext cx="3878910" cy="800099"/>
          </a:xfrm>
        </p:spPr>
        <p:txBody>
          <a:bodyPr/>
          <a:lstStyle/>
          <a:p>
            <a:r>
              <a:rPr lang="pt-BR" b="1" dirty="0"/>
              <a:t>Aldeia Educadora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8FC30E-1F70-42B3-93AA-E4C746978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21416" y="3872553"/>
            <a:ext cx="5556100" cy="32004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imagem da aldeia evoca uma ampla aliança pela educação que pressupõe um envolvimento de toda sociedade.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ANEC do Paraná faz parte desta grande aldeia que educa/ensina</a:t>
            </a:r>
            <a:endParaRPr lang="pt-BR" dirty="0"/>
          </a:p>
        </p:txBody>
      </p:sp>
      <p:pic>
        <p:nvPicPr>
          <p:cNvPr id="11" name="Espaço Reservado para Conteúdo 10">
            <a:extLst>
              <a:ext uri="{FF2B5EF4-FFF2-40B4-BE49-F238E27FC236}">
                <a16:creationId xmlns:a16="http://schemas.microsoft.com/office/drawing/2014/main" id="{9D4B5F49-143F-43A3-A757-E30EF580A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1847" y="1359147"/>
            <a:ext cx="4531080" cy="5053084"/>
          </a:xfrm>
        </p:spPr>
      </p:pic>
      <p:sp>
        <p:nvSpPr>
          <p:cNvPr id="15" name="Balão de Fala: Oval 14">
            <a:extLst>
              <a:ext uri="{FF2B5EF4-FFF2-40B4-BE49-F238E27FC236}">
                <a16:creationId xmlns:a16="http://schemas.microsoft.com/office/drawing/2014/main" id="{66A4B8A1-4B93-4E3B-B4AF-2BEAF2597E29}"/>
              </a:ext>
            </a:extLst>
          </p:cNvPr>
          <p:cNvSpPr/>
          <p:nvPr/>
        </p:nvSpPr>
        <p:spPr>
          <a:xfrm>
            <a:off x="7153418" y="228600"/>
            <a:ext cx="3878910" cy="2756848"/>
          </a:xfrm>
          <a:prstGeom prst="wedgeEllipseCallou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pt-BR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para educar uma criança é necessária uma aldeia inteira</a:t>
            </a:r>
            <a:r>
              <a:rPr lang="pt-B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79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4330" y="494731"/>
            <a:ext cx="4276663" cy="1372736"/>
          </a:xfrm>
        </p:spPr>
        <p:txBody>
          <a:bodyPr>
            <a:normAutofit fontScale="85000" lnSpcReduction="10000"/>
          </a:bodyPr>
          <a:lstStyle/>
          <a:p>
            <a:r>
              <a:rPr lang="pt-BR" sz="3200" b="1" dirty="0"/>
              <a:t>A alfabetização é um direito humano. (n.85)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3EC926-9CEF-4F49-B522-1DE7A9647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399656" y="2795352"/>
            <a:ext cx="5492112" cy="3567917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F2978031-0627-4B9A-8754-79C1E7AF403C}"/>
              </a:ext>
            </a:extLst>
          </p:cNvPr>
          <p:cNvSpPr/>
          <p:nvPr/>
        </p:nvSpPr>
        <p:spPr>
          <a:xfrm>
            <a:off x="6096000" y="1110420"/>
            <a:ext cx="5026925" cy="39392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/>
              </a:rPr>
              <a:t>Analfabetismo é causa de pobreza e de vulnerabilidade social. Uma pessoa não é plenamente cidadã se não consegue fazer leitura crítica, argumentação e interação em uma sociedade letrada. (n.87)</a:t>
            </a:r>
            <a:endParaRPr kumimoji="0" lang="pt-BR" sz="2400" b="1" i="0" u="none" strike="noStrike" kern="1200" normalizeH="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 panose="02040604050505020304"/>
            </a:endParaRPr>
          </a:p>
          <a:p>
            <a:pPr algn="ctr"/>
            <a:endParaRPr lang="pt-B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24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4330" y="494731"/>
            <a:ext cx="4276663" cy="1372736"/>
          </a:xfrm>
        </p:spPr>
        <p:txBody>
          <a:bodyPr>
            <a:normAutofit fontScale="62500" lnSpcReduction="20000"/>
          </a:bodyPr>
          <a:lstStyle/>
          <a:p>
            <a:r>
              <a:rPr lang="pt-BR" sz="3200" b="1" dirty="0"/>
              <a:t>A Educação formal no Brasil, A Educação Básica, Educação Superior, Educação Católica; (n.70-110)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841662" y="1867467"/>
            <a:ext cx="472443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A promoção integral, humana e cristã espera por uma renovação do compromisso das comunidades cristãs com um novo pacto pela educação. (n.89)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A escola católica é de grande importância para a sociedade e para a Igreja. Sua proposta é o humanismo integral. (n.95)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000" dirty="0">
              <a:solidFill>
                <a:srgbClr val="000000"/>
              </a:solidFill>
              <a:latin typeface="Century Schoolbook" panose="020406040505050203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As instituições Católicas de Educação Superior tem a proposta educativa de </a:t>
            </a:r>
            <a:r>
              <a:rPr lang="pt-BR" sz="2000" i="1" dirty="0">
                <a:solidFill>
                  <a:srgbClr val="000000"/>
                </a:solidFill>
                <a:latin typeface="Century Schoolbook" panose="02040604050505020304"/>
              </a:rPr>
              <a:t>Ser Igreja em Educação.</a:t>
            </a: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 (n.107)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3EC926-9CEF-4F49-B522-1DE7A9647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6096000" y="228600"/>
            <a:ext cx="2604247" cy="328589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1CF47B1-F2B8-40E9-AEA1-5B10DDF6C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7314" y="3379005"/>
            <a:ext cx="3335891" cy="333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382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477" y="1074509"/>
            <a:ext cx="4276663" cy="1372736"/>
          </a:xfrm>
        </p:spPr>
        <p:txBody>
          <a:bodyPr>
            <a:normAutofit fontScale="77500" lnSpcReduction="20000"/>
          </a:bodyPr>
          <a:lstStyle/>
          <a:p>
            <a:r>
              <a:rPr lang="pt-BR" sz="3200" b="1" dirty="0"/>
              <a:t>Professores e gestores em sua missão de educadores; (n.111-122)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6002019" y="1074509"/>
            <a:ext cx="472443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Urge </a:t>
            </a: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repensar o ato educativo para além de perguntas e respostas pré-elaboradas e, muitas vezes, distante da realidade.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Deve-se criar formas de interação e aprendizagem, que auxilie o aprendiz a apropriar-se dos conhecimentos, contemplando teoria e prática. (n.116)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dirty="0">
                <a:solidFill>
                  <a:srgbClr val="000000"/>
                </a:solidFill>
                <a:latin typeface="Century Schoolbook" panose="02040604050505020304"/>
              </a:rPr>
              <a:t>A educação pode ser facilitada por programas e plataformas, mas a sua autoria deve ser centrada na ação humana. (n.118)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3EC926-9CEF-4F49-B522-1DE7A9647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245282" y="3189567"/>
            <a:ext cx="5391055" cy="296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228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64005" y="733566"/>
            <a:ext cx="5349247" cy="1531961"/>
          </a:xfrm>
        </p:spPr>
        <p:txBody>
          <a:bodyPr>
            <a:normAutofit/>
          </a:bodyPr>
          <a:lstStyle/>
          <a:p>
            <a:r>
              <a:rPr lang="pt-BR" sz="3200" b="1" dirty="0"/>
              <a:t>Refletir o Ensino Religioso; (n.123-126)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832513" y="2025908"/>
            <a:ext cx="466753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Segundo a LDB: “O Ensino Religioso, de matrícula facultativa, é parte integrante da formação básica do cidadão [...]” (art.33)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400" dirty="0">
              <a:solidFill>
                <a:srgbClr val="000000"/>
              </a:solidFill>
              <a:latin typeface="Century Schoolbook" panose="020406040505050203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No entanto, fica vedado o proselitismo;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400" dirty="0">
              <a:solidFill>
                <a:srgbClr val="000000"/>
              </a:solidFill>
              <a:latin typeface="Century Schoolbook" panose="020406040505050203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Deve garantir a liberdade religiosa;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t-BR" sz="2000" dirty="0">
              <a:solidFill>
                <a:srgbClr val="000000"/>
              </a:solidFill>
              <a:latin typeface="Century Schoolbook" panose="02040604050505020304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3EC926-9CEF-4F49-B522-1DE7A9647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5391736" y="3429000"/>
            <a:ext cx="5349247" cy="296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075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666" y="760863"/>
            <a:ext cx="4554647" cy="172303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t-BR" sz="2400" b="1" dirty="0"/>
              <a:t>Quais outros contextos educativos? Educação popular; Educação social... Quais outros cenários? (128-138)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799880" y="2720452"/>
            <a:ext cx="47244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Caminhos educacionais em uma perspectiva de ecologia humana.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Ponto de partida é a diversidade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Promover o bem viver em uma perspectiva d</a:t>
            </a: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e humanismo solidário. 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10C899A-2090-4592-8139-607D3CCA6B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23" r="14697"/>
          <a:stretch/>
        </p:blipFill>
        <p:spPr>
          <a:xfrm>
            <a:off x="6751215" y="760863"/>
            <a:ext cx="3589362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282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E314A6-9551-429E-8839-E087A505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678" y="3651610"/>
            <a:ext cx="4520450" cy="1600197"/>
          </a:xfrm>
        </p:spPr>
        <p:txBody>
          <a:bodyPr>
            <a:normAutofit fontScale="90000"/>
          </a:bodyPr>
          <a:lstStyle/>
          <a:p>
            <a:r>
              <a:rPr lang="pt-BR" sz="7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Discernir</a:t>
            </a: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EAF41503-35E7-4C8E-8722-DCFB0C539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70756" y="384215"/>
            <a:ext cx="3856469" cy="3267395"/>
          </a:xfrm>
        </p:spPr>
      </p:pic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92B1D6C-3382-4EF6-B4A9-22DFE0FD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B347828-2B4E-48EB-86F0-E0BCBBBAC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7790" y="3833268"/>
            <a:ext cx="3130116" cy="258519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0057D38-4625-48DC-B534-2FC89FF02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592667"/>
            <a:ext cx="4864130" cy="243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04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1408" y="951957"/>
            <a:ext cx="4554647" cy="1383348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latin typeface="+mj-lt"/>
              </a:rPr>
              <a:t>Escutar conduz à tomada de posição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6369082" y="750251"/>
            <a:ext cx="472443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Entre o escutar e o agir é necessário discernir, iluminados pelos critérios da Fé e da Tradição Cristã.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400" dirty="0">
              <a:solidFill>
                <a:srgbClr val="000000"/>
              </a:solidFill>
              <a:latin typeface="Century Schoolbook" panose="020406040505050203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O discernimento se pratica com outra escuta, dessa vez com a Palavra de Deus, tendo como referência primeira Jesus Cristo. (n. 139)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9023051-B5AB-4287-A999-CF685A007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24895" y="3152554"/>
            <a:ext cx="6244187" cy="347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437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666" y="760863"/>
            <a:ext cx="4554647" cy="1372736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Escutar, discernir e agir 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6369082" y="750251"/>
            <a:ext cx="47244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É necessário discernir os desafios da educação para superar as lacunas e dificuldades que a comprometem em todos os âmbitos. (n.141)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400" dirty="0">
              <a:solidFill>
                <a:srgbClr val="000000"/>
              </a:solidFill>
              <a:latin typeface="Century Schoolbook" panose="020406040505050203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Dentro da perspectiva cristã se busca uma educação para o humanismo solidário. (n.142)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C9118BA-1CF6-4ABF-826E-3AB60F693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00" y="2481668"/>
            <a:ext cx="5817577" cy="409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481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666" y="760863"/>
            <a:ext cx="4554647" cy="1372736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Jesus Cristo é  Mestre e Educador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6355014" y="473175"/>
            <a:ext cx="472443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Ministério de Jesus: </a:t>
            </a:r>
            <a:r>
              <a:rPr lang="pt-BR" sz="2400" i="1" u="sng" dirty="0">
                <a:solidFill>
                  <a:srgbClr val="000000"/>
                </a:solidFill>
                <a:latin typeface="Century Schoolbook" panose="02040604050505020304"/>
              </a:rPr>
              <a:t>anúncio</a:t>
            </a: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, </a:t>
            </a:r>
            <a:r>
              <a:rPr lang="pt-BR" sz="2400" i="1" u="sng" dirty="0">
                <a:solidFill>
                  <a:srgbClr val="000000"/>
                </a:solidFill>
                <a:latin typeface="Century Schoolbook" panose="02040604050505020304"/>
              </a:rPr>
              <a:t>ensino</a:t>
            </a: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 e </a:t>
            </a:r>
            <a:r>
              <a:rPr lang="pt-BR" sz="2400" i="1" u="sng" dirty="0">
                <a:solidFill>
                  <a:srgbClr val="000000"/>
                </a:solidFill>
                <a:latin typeface="Century Schoolbook" panose="02040604050505020304"/>
              </a:rPr>
              <a:t>curas</a:t>
            </a: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, contudo, os atos de ensinar e instruir sobressaem aos outros. (n.144)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Jesus é mestre, como alguém que fala com sabedoria e ensina com amor. (n.146)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400" dirty="0">
              <a:solidFill>
                <a:srgbClr val="000000"/>
              </a:solidFill>
              <a:latin typeface="Century Schoolbook" panose="020406040505050203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Jesus usa de parábolas para falar da realidade do povo, com o objetivo de mudar as concepções, provocando uma reflexão sem atingir diretamente alguém. (n.148)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C9118BA-1CF6-4ABF-826E-3AB60F693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338200" y="2580092"/>
            <a:ext cx="5817577" cy="389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594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200" y="760863"/>
            <a:ext cx="5186113" cy="1372736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“Ide e ensinai” (</a:t>
            </a:r>
            <a:r>
              <a:rPr lang="pt-BR" sz="3200" b="1" dirty="0" err="1"/>
              <a:t>Mt</a:t>
            </a:r>
            <a:r>
              <a:rPr lang="pt-BR" sz="3200" b="1" dirty="0"/>
              <a:t> 28,19-20)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6355014" y="1436680"/>
            <a:ext cx="47244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Iluminar o mundo com a proposta do Evangelho (n.155)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Discípulos e discípulas aprenderam com o Mestre e testemunhavam a pedagogia do amor, do diálogo, da compaixão e do cuidado com a vida. (n.155)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400" dirty="0">
              <a:solidFill>
                <a:srgbClr val="000000"/>
              </a:solidFill>
              <a:latin typeface="Century Schoolbook" panose="02040604050505020304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6E32710-52B0-4C95-9E18-468E500E1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00" y="2682239"/>
            <a:ext cx="57578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56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002B8-3C26-47F7-8ABF-3E496880F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Educar é...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211E9311-36EB-4819-BD30-FC08F2A49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41248" y="2585976"/>
            <a:ext cx="5063343" cy="3797507"/>
          </a:xfr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A82DE40-FEAF-4F46-B4A5-145DD96AA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05112" y="457200"/>
            <a:ext cx="4576913" cy="5864868"/>
          </a:xfrm>
        </p:spPr>
        <p:txBody>
          <a:bodyPr>
            <a:normAutofit lnSpcReduction="10000"/>
          </a:bodyPr>
          <a:lstStyle/>
          <a:p>
            <a:r>
              <a:rPr lang="pt-BR" sz="2400" dirty="0">
                <a:effectLst/>
                <a:ea typeface="Calibri" panose="020F0502020204030204" pitchFamily="34" charset="0"/>
              </a:rPr>
              <a:t>Um dos significados de “</a:t>
            </a:r>
            <a:r>
              <a:rPr lang="pt-BR" sz="2400" b="1" dirty="0">
                <a:effectLst/>
                <a:ea typeface="Calibri" panose="020F0502020204030204" pitchFamily="34" charset="0"/>
              </a:rPr>
              <a:t>educar</a:t>
            </a:r>
            <a:r>
              <a:rPr lang="pt-BR" sz="2400" dirty="0">
                <a:effectLst/>
                <a:ea typeface="Calibri" panose="020F0502020204030204" pitchFamily="34" charset="0"/>
              </a:rPr>
              <a:t>” do latim “</a:t>
            </a:r>
            <a:r>
              <a:rPr lang="pt-BR" sz="2400" b="1" i="1" dirty="0" err="1">
                <a:effectLst/>
                <a:ea typeface="Calibri" panose="020F0502020204030204" pitchFamily="34" charset="0"/>
              </a:rPr>
              <a:t>ex</a:t>
            </a:r>
            <a:r>
              <a:rPr lang="pt-BR" sz="2400" b="1" i="1" dirty="0">
                <a:effectLst/>
                <a:ea typeface="Calibri" panose="020F0502020204030204" pitchFamily="34" charset="0"/>
              </a:rPr>
              <a:t> </a:t>
            </a:r>
            <a:r>
              <a:rPr lang="pt-BR" sz="2400" b="1" i="1" dirty="0" err="1">
                <a:effectLst/>
                <a:ea typeface="Calibri" panose="020F0502020204030204" pitchFamily="34" charset="0"/>
              </a:rPr>
              <a:t>ducere</a:t>
            </a:r>
            <a:r>
              <a:rPr lang="pt-BR" sz="2400" b="1" i="1" dirty="0">
                <a:effectLst/>
                <a:ea typeface="Calibri" panose="020F0502020204030204" pitchFamily="34" charset="0"/>
              </a:rPr>
              <a:t>” </a:t>
            </a:r>
            <a:r>
              <a:rPr lang="pt-BR" sz="2400" i="1" dirty="0">
                <a:effectLst/>
                <a:ea typeface="Calibri" panose="020F0502020204030204" pitchFamily="34" charset="0"/>
              </a:rPr>
              <a:t>– </a:t>
            </a:r>
            <a:r>
              <a:rPr lang="pt-BR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extrair, portanto, ajudar a desenvolver o potencial humano, ajudar as crianças/adolescentes/jovens a incrementar as próprias competências em vista da entrada na vida adulta.  Educar significa também introduzir na realidade, nos seus diversos aspectos: sociais, econômicos, políticos, culturais, religiosos...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06373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200" y="760863"/>
            <a:ext cx="5186113" cy="1372736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“Ide e ensinai” (</a:t>
            </a:r>
            <a:r>
              <a:rPr lang="pt-BR" sz="3200" b="1" dirty="0" err="1"/>
              <a:t>Mt</a:t>
            </a:r>
            <a:r>
              <a:rPr lang="pt-BR" sz="3200" b="1" dirty="0"/>
              <a:t> 28,19-20)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58A3CB0-1CD8-4D3B-A9E4-DA22A45D83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4371778"/>
              </p:ext>
            </p:extLst>
          </p:nvPr>
        </p:nvGraphicFramePr>
        <p:xfrm>
          <a:off x="6369081" y="851217"/>
          <a:ext cx="4724433" cy="5155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06E32710-52B0-4C95-9E18-468E500E18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>
            <a:off x="338200" y="2709456"/>
            <a:ext cx="5757800" cy="366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283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200" y="760863"/>
            <a:ext cx="5186113" cy="167284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pt-BR" sz="3200" b="1" dirty="0"/>
              <a:t>Horizontes próprios da educação cristã: </a:t>
            </a:r>
          </a:p>
          <a:p>
            <a:pPr algn="ctr"/>
            <a:r>
              <a:rPr lang="pt-BR" sz="3200" b="1" dirty="0"/>
              <a:t>Um olhar integral para o ser humano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74FD597-368E-4D4D-8AB5-1F4B879D0B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4866969"/>
              </p:ext>
            </p:extLst>
          </p:nvPr>
        </p:nvGraphicFramePr>
        <p:xfrm>
          <a:off x="2489981" y="886265"/>
          <a:ext cx="10246456" cy="5397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343643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200" y="760863"/>
            <a:ext cx="5186113" cy="1372736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Educar </a:t>
            </a:r>
            <a:r>
              <a:rPr lang="pt-BR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pt-BR" sz="3200" b="1" dirty="0"/>
              <a:t> fé e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dirty="0"/>
              <a:t>o diálogo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6355014" y="1436680"/>
            <a:ext cx="472443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Fazer a experiência do Encontro.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400" dirty="0">
              <a:solidFill>
                <a:srgbClr val="000000"/>
              </a:solidFill>
              <a:latin typeface="Century Schoolbook" panose="020406040505050203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Aprofundar o discipulado, o seguimento, e aprendizado constante com o Mestre, anunciando a vida e formando uma nova mentalidade. (n.198)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400" dirty="0">
              <a:solidFill>
                <a:srgbClr val="000000"/>
              </a:solidFill>
              <a:latin typeface="Century Schoolbook" panose="020406040505050203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000000"/>
                </a:solidFill>
                <a:latin typeface="Century Schoolbook" panose="02040604050505020304"/>
              </a:rPr>
              <a:t>Pedagogia do Diálogo conduz a relações humanizadas. (n.205)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400" dirty="0">
              <a:solidFill>
                <a:srgbClr val="000000"/>
              </a:solidFill>
              <a:latin typeface="Century Schoolbook" panose="02040604050505020304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6E32710-52B0-4C95-9E18-468E500E1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338200" y="2926081"/>
            <a:ext cx="5757800" cy="336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139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200" y="760863"/>
            <a:ext cx="5186113" cy="1372736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Educar para o Belo, o Bom e o Verdadeiro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356B6BDE-5024-4A2D-AF57-20219D417E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3032846"/>
              </p:ext>
            </p:extLst>
          </p:nvPr>
        </p:nvGraphicFramePr>
        <p:xfrm>
          <a:off x="338200" y="2857812"/>
          <a:ext cx="4674057" cy="2558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06E32710-52B0-4C95-9E18-468E500E18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>
            <a:off x="5524313" y="313006"/>
            <a:ext cx="5041247" cy="3362473"/>
          </a:xfrm>
          <a:prstGeom prst="rect">
            <a:avLst/>
          </a:prstGeom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5CEA2DF9-FB3F-4739-B675-E28BA4CD00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2727896"/>
              </p:ext>
            </p:extLst>
          </p:nvPr>
        </p:nvGraphicFramePr>
        <p:xfrm>
          <a:off x="5524313" y="3882829"/>
          <a:ext cx="4434907" cy="3067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8495648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E314A6-9551-429E-8839-E087A505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678" y="3651610"/>
            <a:ext cx="4520450" cy="1600197"/>
          </a:xfrm>
        </p:spPr>
        <p:txBody>
          <a:bodyPr>
            <a:normAutofit/>
          </a:bodyPr>
          <a:lstStyle/>
          <a:p>
            <a:r>
              <a:rPr lang="pt-BR" sz="7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Agir</a:t>
            </a: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EAF41503-35E7-4C8E-8722-DCFB0C539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395256" y="827145"/>
            <a:ext cx="5397069" cy="2824465"/>
          </a:xfrm>
        </p:spPr>
      </p:pic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92B1D6C-3382-4EF6-B4A9-22DFE0FD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0057D38-4625-48DC-B534-2FC89FF02D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6624760" y="616676"/>
            <a:ext cx="3749765" cy="281232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07A87C5-BB04-496C-A1B8-630F9E2A1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832" y="3651610"/>
            <a:ext cx="504825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3089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6E32710-52B0-4C95-9E18-468E500E1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747363" y="544553"/>
            <a:ext cx="5930730" cy="37560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CBE1D585-DEAD-409F-AC3E-15DF1FDA1051}"/>
              </a:ext>
            </a:extLst>
          </p:cNvPr>
          <p:cNvSpPr/>
          <p:nvPr/>
        </p:nvSpPr>
        <p:spPr>
          <a:xfrm>
            <a:off x="5951479" y="2989384"/>
            <a:ext cx="4906627" cy="375607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Nosso agir será sempre uma resposta ao nosso encontro pessoal com o Senhor</a:t>
            </a:r>
          </a:p>
        </p:txBody>
      </p:sp>
    </p:spTree>
    <p:extLst>
      <p:ext uri="{BB962C8B-B14F-4D97-AF65-F5344CB8AC3E}">
        <p14:creationId xmlns:p14="http://schemas.microsoft.com/office/powerpoint/2010/main" val="40772798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200" y="760863"/>
            <a:ext cx="5186113" cy="1372736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pt-BR" sz="3200" b="1" dirty="0"/>
              <a:t>Um Novo Aprendizado a partir de uma Igreja Missionária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C412922-D3CC-483D-B9A0-A713397B12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0036641"/>
              </p:ext>
            </p:extLst>
          </p:nvPr>
        </p:nvGraphicFramePr>
        <p:xfrm>
          <a:off x="2405575" y="1983545"/>
          <a:ext cx="7962314" cy="4113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770033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FB52B2-441A-48F1-A7E4-8BDCBD4D2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357" y="121660"/>
            <a:ext cx="4706498" cy="2185442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Uma Nova realidade para a educação? (n.236-239)</a:t>
            </a:r>
            <a:br>
              <a:rPr lang="pt-BR" sz="3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pt-BR" dirty="0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A83E3AD-CDC8-4C22-87F7-AD002E3D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45830F6B-AA9E-4730-88B9-98FC90FED6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115753"/>
              </p:ext>
            </p:extLst>
          </p:nvPr>
        </p:nvGraphicFramePr>
        <p:xfrm>
          <a:off x="3036431" y="4841782"/>
          <a:ext cx="5647173" cy="1894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Imagem 10">
            <a:extLst>
              <a:ext uri="{FF2B5EF4-FFF2-40B4-BE49-F238E27FC236}">
                <a16:creationId xmlns:a16="http://schemas.microsoft.com/office/drawing/2014/main" id="{4E35BFCA-2E3E-422B-B35B-08BAFCC03F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83182" y="361602"/>
            <a:ext cx="4706499" cy="2308380"/>
          </a:xfrm>
          <a:prstGeom prst="rect">
            <a:avLst/>
          </a:prstGeom>
        </p:spPr>
      </p:pic>
      <p:sp>
        <p:nvSpPr>
          <p:cNvPr id="13" name="Seta: de Cima para Baixo 12">
            <a:extLst>
              <a:ext uri="{FF2B5EF4-FFF2-40B4-BE49-F238E27FC236}">
                <a16:creationId xmlns:a16="http://schemas.microsoft.com/office/drawing/2014/main" id="{F2F9DB3C-CD8D-4240-9875-F1867AAFCC85}"/>
              </a:ext>
            </a:extLst>
          </p:cNvPr>
          <p:cNvSpPr/>
          <p:nvPr/>
        </p:nvSpPr>
        <p:spPr>
          <a:xfrm rot="5400000">
            <a:off x="5271607" y="2508849"/>
            <a:ext cx="1110439" cy="2247901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4043892B-A508-4A31-8F38-E327C92005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1276968"/>
              </p:ext>
            </p:extLst>
          </p:nvPr>
        </p:nvGraphicFramePr>
        <p:xfrm>
          <a:off x="862396" y="3077580"/>
          <a:ext cx="3840480" cy="1367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5E497F87-18D4-4C32-864F-32713938FE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3897281"/>
              </p:ext>
            </p:extLst>
          </p:nvPr>
        </p:nvGraphicFramePr>
        <p:xfrm>
          <a:off x="7489126" y="3077580"/>
          <a:ext cx="3011823" cy="1332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19" name="Seta: para Baixo 18">
            <a:extLst>
              <a:ext uri="{FF2B5EF4-FFF2-40B4-BE49-F238E27FC236}">
                <a16:creationId xmlns:a16="http://schemas.microsoft.com/office/drawing/2014/main" id="{209BFFC4-C9A7-4690-B57B-A3F611C5F06D}"/>
              </a:ext>
            </a:extLst>
          </p:cNvPr>
          <p:cNvSpPr/>
          <p:nvPr/>
        </p:nvSpPr>
        <p:spPr>
          <a:xfrm>
            <a:off x="5556738" y="3905243"/>
            <a:ext cx="539262" cy="822925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2479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200" y="760863"/>
            <a:ext cx="5186113" cy="1372736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Educar para um novo humanismo (n.240)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701938B-E635-4E66-9533-B06D4AE7B8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672381"/>
              </p:ext>
            </p:extLst>
          </p:nvPr>
        </p:nvGraphicFramePr>
        <p:xfrm>
          <a:off x="3424630" y="1659989"/>
          <a:ext cx="8142849" cy="468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436348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Retângulo: Canto Dobrado 5">
            <a:extLst>
              <a:ext uri="{FF2B5EF4-FFF2-40B4-BE49-F238E27FC236}">
                <a16:creationId xmlns:a16="http://schemas.microsoft.com/office/drawing/2014/main" id="{BC390FD0-0D57-4106-8039-A5FD43653AB2}"/>
              </a:ext>
            </a:extLst>
          </p:cNvPr>
          <p:cNvSpPr/>
          <p:nvPr/>
        </p:nvSpPr>
        <p:spPr>
          <a:xfrm>
            <a:off x="1420837" y="576775"/>
            <a:ext cx="8012605" cy="5676317"/>
          </a:xfrm>
          <a:prstGeom prst="foldedCorne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realidade educacional?</a:t>
            </a:r>
            <a:endParaRPr kumimoji="0" lang="pt-BR" sz="2400" i="0" u="none" strike="noStrike" kern="1200" normalizeH="0" baseline="0" noProof="0" dirty="0">
              <a:solidFill>
                <a:schemeClr val="tx1"/>
              </a:solidFill>
              <a:uLnTx/>
              <a:uFillTx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8F95C68-A61A-478B-8E80-6DB007E8F6C9}"/>
              </a:ext>
            </a:extLst>
          </p:cNvPr>
          <p:cNvSpPr/>
          <p:nvPr/>
        </p:nvSpPr>
        <p:spPr>
          <a:xfrm>
            <a:off x="1899139" y="948265"/>
            <a:ext cx="7126540" cy="4819488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podemos aprender com a pandemia para iniciar novos processos que contribuam para o nascimento de uma nova realidade educacional?</a:t>
            </a:r>
            <a:endParaRPr lang="pt-B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3848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ED1554-3D63-4C93-AABB-C7FBEFD11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57201"/>
            <a:ext cx="6937976" cy="1139588"/>
          </a:xfrm>
        </p:spPr>
        <p:txBody>
          <a:bodyPr/>
          <a:lstStyle/>
          <a:p>
            <a:r>
              <a:rPr lang="pt-BR" dirty="0"/>
              <a:t>Qual significado de Educar?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1CB18A5-6EC9-4CB8-9575-A979AD4B1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74E0D5E-4FF0-4A8F-8808-344F59CA0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81064" y="336177"/>
            <a:ext cx="3901654" cy="3344386"/>
          </a:xfrm>
          <a:prstGeom prst="rect">
            <a:avLst/>
          </a:prstGeo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A3DCCC5F-9FA0-419B-88C8-440914E7103D}"/>
              </a:ext>
            </a:extLst>
          </p:cNvPr>
          <p:cNvSpPr/>
          <p:nvPr/>
        </p:nvSpPr>
        <p:spPr>
          <a:xfrm>
            <a:off x="636203" y="2008370"/>
            <a:ext cx="3901654" cy="284049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“Educar significa ajudar a pessoa humana a tornar-se mais humana”. (Jacques </a:t>
            </a:r>
            <a:r>
              <a:rPr lang="pt-BR" sz="24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Maritain</a:t>
            </a:r>
            <a:r>
              <a:rPr lang="pt-B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)</a:t>
            </a:r>
            <a:endParaRPr lang="pt-BR" sz="2400" b="1" dirty="0">
              <a:solidFill>
                <a:schemeClr val="tx1"/>
              </a:solidFill>
            </a:endParaRPr>
          </a:p>
          <a:p>
            <a:pPr algn="ctr"/>
            <a:endParaRPr lang="pt-BR" dirty="0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46906519-82A0-4316-83C5-DEB8F39944FB}"/>
              </a:ext>
            </a:extLst>
          </p:cNvPr>
          <p:cNvSpPr/>
          <p:nvPr/>
        </p:nvSpPr>
        <p:spPr>
          <a:xfrm>
            <a:off x="4609380" y="3801587"/>
            <a:ext cx="4543368" cy="2987586"/>
          </a:xfrm>
          <a:prstGeom prst="roundRect">
            <a:avLst/>
          </a:prstGeom>
          <a:solidFill>
            <a:srgbClr val="C00000"/>
          </a:solidFill>
          <a:ln w="5715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"A educação é  uma das formas mais eficazes de humanizar o mundo e a história" </a:t>
            </a:r>
          </a:p>
          <a:p>
            <a:pPr algn="ctr"/>
            <a:r>
              <a:rPr lang="pt-BR" sz="2400" dirty="0"/>
              <a:t>(Papa Francisco).</a:t>
            </a:r>
          </a:p>
        </p:txBody>
      </p:sp>
    </p:spTree>
    <p:extLst>
      <p:ext uri="{BB962C8B-B14F-4D97-AF65-F5344CB8AC3E}">
        <p14:creationId xmlns:p14="http://schemas.microsoft.com/office/powerpoint/2010/main" val="11914914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200" y="760863"/>
            <a:ext cx="5186113" cy="1372736"/>
          </a:xfrm>
        </p:spPr>
        <p:txBody>
          <a:bodyPr>
            <a:normAutofit/>
          </a:bodyPr>
          <a:lstStyle/>
          <a:p>
            <a:pPr algn="ctr"/>
            <a:r>
              <a:rPr lang="pt-BR" sz="3200" dirty="0"/>
              <a:t>Educar é ajudar a</a:t>
            </a:r>
            <a:endParaRPr lang="pt-BR" sz="3200" b="1" dirty="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EE4D7DE-7EB4-403C-A8A0-8422522BE7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5949695"/>
              </p:ext>
            </p:extLst>
          </p:nvPr>
        </p:nvGraphicFramePr>
        <p:xfrm>
          <a:off x="6355014" y="492370"/>
          <a:ext cx="4724433" cy="579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61A6794D-7D12-4B58-A8C5-789F037ADA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218" y="2463019"/>
            <a:ext cx="6142827" cy="327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88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200" y="760863"/>
            <a:ext cx="5186113" cy="1372736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Educar é iniciar processos...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1FCF92FB-23A2-4DFB-8BA0-33E1D36735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9694270"/>
              </p:ext>
            </p:extLst>
          </p:nvPr>
        </p:nvGraphicFramePr>
        <p:xfrm>
          <a:off x="466977" y="1842867"/>
          <a:ext cx="10351078" cy="4037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815756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200" y="760863"/>
            <a:ext cx="5186113" cy="1372736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Educar é iniciar processos...</a:t>
            </a:r>
            <a:r>
              <a:rPr lang="pt-BR" sz="4000" dirty="0"/>
              <a:t> </a:t>
            </a:r>
            <a:endParaRPr lang="pt-BR" sz="3200" b="1" dirty="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1FCF92FB-23A2-4DFB-8BA0-33E1D36735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8352131"/>
              </p:ext>
            </p:extLst>
          </p:nvPr>
        </p:nvGraphicFramePr>
        <p:xfrm>
          <a:off x="563283" y="1983545"/>
          <a:ext cx="10353247" cy="3842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692871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27A1E9A-D90F-4C3C-B169-B533ECF41014}"/>
              </a:ext>
            </a:extLst>
          </p:cNvPr>
          <p:cNvSpPr/>
          <p:nvPr/>
        </p:nvSpPr>
        <p:spPr>
          <a:xfrm>
            <a:off x="1139484" y="436097"/>
            <a:ext cx="9003322" cy="6091311"/>
          </a:xfrm>
          <a:prstGeom prst="rect">
            <a:avLst/>
          </a:prstGeom>
          <a:solidFill>
            <a:srgbClr val="7DAA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525752C6-A2EF-4FAE-A0AF-6090A6D9512C}"/>
              </a:ext>
            </a:extLst>
          </p:cNvPr>
          <p:cNvSpPr/>
          <p:nvPr/>
        </p:nvSpPr>
        <p:spPr>
          <a:xfrm>
            <a:off x="1800665" y="914401"/>
            <a:ext cx="7638757" cy="52472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“Não há duvidas de que a qualidade da educação depende da participação de todos os atores envolvidos em um clima de apoio e solidariedade.” (n.268)</a:t>
            </a:r>
          </a:p>
        </p:txBody>
      </p:sp>
    </p:spTree>
    <p:extLst>
      <p:ext uri="{BB962C8B-B14F-4D97-AF65-F5344CB8AC3E}">
        <p14:creationId xmlns:p14="http://schemas.microsoft.com/office/powerpoint/2010/main" val="26644376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200" y="760863"/>
            <a:ext cx="6808188" cy="561500"/>
          </a:xfrm>
        </p:spPr>
        <p:txBody>
          <a:bodyPr>
            <a:normAutofit lnSpcReduction="10000"/>
          </a:bodyPr>
          <a:lstStyle/>
          <a:p>
            <a:pPr algn="ctr"/>
            <a:r>
              <a:rPr lang="pt-BR" sz="3200" b="1" dirty="0"/>
              <a:t>O Caminho que percorremos...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8924FC8-5E8F-4FE9-A8B1-78A6D2541C73}"/>
              </a:ext>
            </a:extLst>
          </p:cNvPr>
          <p:cNvSpPr/>
          <p:nvPr/>
        </p:nvSpPr>
        <p:spPr>
          <a:xfrm>
            <a:off x="900332" y="1603719"/>
            <a:ext cx="9664504" cy="481115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E42BD09-C638-4B3E-8E01-9FB35A33C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276" y="2024874"/>
            <a:ext cx="8754615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209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200" y="760863"/>
            <a:ext cx="5186113" cy="1372736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Uma inspiração de São José – </a:t>
            </a:r>
            <a:r>
              <a:rPr lang="pt-BR" sz="3200" b="1" dirty="0" err="1"/>
              <a:t>nn</a:t>
            </a:r>
            <a:r>
              <a:rPr lang="pt-BR" sz="3200" b="1" dirty="0"/>
              <a:t>. 276-281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617564" y="2133599"/>
            <a:ext cx="47244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Jesus cresce em sabedoria, idade e graça, educado por José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Idade – Filho do Carpinteiro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400" dirty="0">
              <a:solidFill>
                <a:srgbClr val="000000"/>
              </a:solidFill>
              <a:latin typeface="Century Schoolbook" panose="020406040505050203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Sabedoria – Palavra de Deus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400" dirty="0">
              <a:solidFill>
                <a:srgbClr val="000000"/>
              </a:solidFill>
              <a:latin typeface="Century Schoolbook" panose="020406040505050203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Graça – Homem Justo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6E32710-52B0-4C95-9E18-468E500E1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6096000" y="354473"/>
            <a:ext cx="4717476" cy="614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539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200" y="760863"/>
            <a:ext cx="5186113" cy="1372736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Um desafio eclesial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6244940" y="1447231"/>
            <a:ext cx="4724433" cy="477053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Como Igreja Católica, somos chamados a nos comprometer com a superação dessa emergência educativa e colaborar na construção de uma educação realmente inclusiva e de qualidade no Brasil. (n.275)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2C168B6-CD23-48F8-ABB2-B57250DFB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064375" y="2797858"/>
            <a:ext cx="1857375" cy="21907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ED9F539-662F-401A-8A4C-C94A1C716C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61813" y="1661983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245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5CEDC4E-1423-4386-A2A4-F9829CA4D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200" y="760863"/>
            <a:ext cx="5433802" cy="2123014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Para uma Educação com a Pedagogia do Amor...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119F40-F158-4D10-97CA-B08421D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8B5E5C-CE33-495B-AE01-A1A800A590DE}"/>
              </a:ext>
            </a:extLst>
          </p:cNvPr>
          <p:cNvSpPr txBox="1"/>
          <p:nvPr/>
        </p:nvSpPr>
        <p:spPr>
          <a:xfrm>
            <a:off x="521079" y="3277775"/>
            <a:ext cx="76100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0" i="0" dirty="0">
                <a:solidFill>
                  <a:srgbClr val="000000"/>
                </a:solidFill>
                <a:effectLst/>
              </a:rPr>
              <a:t>“Assim procedia Jesus com seus apóstolos; tolerava-os na sua ignorância e rudeza, e até mesmo na sua pouca fidelidade. A afeição e a familiaridade com que tratava os pecadores eram tais que em alguns causava espanto, em outros escândalo, mas em muitos infundia a esperança de receber o perdão de Deus. Por isso nos ordenou que aprendêssemos dele a ser mansos e humildes de coração.”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0" i="0" dirty="0">
                <a:solidFill>
                  <a:srgbClr val="000000"/>
                </a:solidFill>
                <a:effectLst/>
              </a:rPr>
              <a:t>(São João Bosco)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D892629-5CCE-41BD-8CCF-4695B23CA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389" y="1"/>
            <a:ext cx="5304703" cy="322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27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BB1C96A3-0C33-4C27-90A2-C72B3CD46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068" r="11399"/>
          <a:stretch/>
        </p:blipFill>
        <p:spPr>
          <a:xfrm>
            <a:off x="841248" y="2735297"/>
            <a:ext cx="4189862" cy="3871299"/>
          </a:xfrm>
        </p:spPr>
      </p:pic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A83E3AD-CDC8-4C22-87F7-AD002E3D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9" name="Balão de Fala: Oval 8">
            <a:extLst>
              <a:ext uri="{FF2B5EF4-FFF2-40B4-BE49-F238E27FC236}">
                <a16:creationId xmlns:a16="http://schemas.microsoft.com/office/drawing/2014/main" id="{03820DEB-F4F4-4E33-A0AD-A426EE34E38B}"/>
              </a:ext>
            </a:extLst>
          </p:cNvPr>
          <p:cNvSpPr/>
          <p:nvPr/>
        </p:nvSpPr>
        <p:spPr>
          <a:xfrm>
            <a:off x="4162568" y="125163"/>
            <a:ext cx="4189862" cy="2610134"/>
          </a:xfrm>
          <a:prstGeom prst="wedgeEllipse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pt-B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não se pode mudar o mundo se não se muda a educação</a:t>
            </a: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(Papa Francisco)</a:t>
            </a:r>
            <a:endParaRPr lang="pt-BR" sz="24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A7EAC75-3986-492C-BF82-CD42B891E279}"/>
              </a:ext>
            </a:extLst>
          </p:cNvPr>
          <p:cNvSpPr txBox="1"/>
          <p:nvPr/>
        </p:nvSpPr>
        <p:spPr>
          <a:xfrm>
            <a:off x="5813947" y="3429000"/>
            <a:ext cx="481766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Devemos nos interrogar sobre o significado da educação e sobre suas finalidades. Devemos nos perguntar se o que estamos fazendo, o zelo com que o realizamos, vai à direção correta, dentro da missão das Escolas Católicas no Estado do Paraná?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6732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FB52B2-441A-48F1-A7E4-8BDCBD4D2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735" y="333290"/>
            <a:ext cx="4454083" cy="948519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Dia Mundial da Paz 2022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BB1C96A3-0C33-4C27-90A2-C72B3CD46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068" r="11399"/>
          <a:stretch/>
        </p:blipFill>
        <p:spPr>
          <a:xfrm>
            <a:off x="6127846" y="2653411"/>
            <a:ext cx="4189862" cy="3871299"/>
          </a:xfrm>
        </p:spPr>
      </p:pic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A83E3AD-CDC8-4C22-87F7-AD002E3D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A7EAC75-3986-492C-BF82-CD42B891E279}"/>
              </a:ext>
            </a:extLst>
          </p:cNvPr>
          <p:cNvSpPr txBox="1"/>
          <p:nvPr/>
        </p:nvSpPr>
        <p:spPr>
          <a:xfrm>
            <a:off x="813952" y="1431248"/>
            <a:ext cx="489081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i="1" u="sng" dirty="0">
                <a:effectLst/>
                <a:ea typeface="Calibri" panose="020F0502020204030204" pitchFamily="34" charset="0"/>
              </a:rPr>
              <a:t>Educação</a:t>
            </a:r>
            <a:r>
              <a:rPr lang="pt-BR" sz="2400" dirty="0">
                <a:effectLst/>
                <a:ea typeface="Calibri" panose="020F0502020204030204" pitchFamily="34" charset="0"/>
              </a:rPr>
              <a:t>, trabalho, diálogo entre as gerações. </a:t>
            </a:r>
            <a:r>
              <a:rPr lang="pt-BR" sz="2400" i="1" u="sng" dirty="0">
                <a:effectLst/>
                <a:ea typeface="Calibri" panose="020F0502020204030204" pitchFamily="34" charset="0"/>
              </a:rPr>
              <a:t>Percursos/Instrumentos</a:t>
            </a:r>
            <a:r>
              <a:rPr lang="pt-BR" sz="2400" dirty="0">
                <a:effectLst/>
                <a:ea typeface="Calibri" panose="020F0502020204030204" pitchFamily="34" charset="0"/>
              </a:rPr>
              <a:t> para a construção de uma paz duradoura.</a:t>
            </a:r>
          </a:p>
          <a:p>
            <a:endParaRPr lang="pt-BR" sz="2400" dirty="0">
              <a:effectLst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effectLst/>
                <a:ea typeface="Calibri" panose="020F0502020204030204" pitchFamily="34" charset="0"/>
              </a:rPr>
              <a:t>Pergunta o papa: Como a instrução e </a:t>
            </a:r>
            <a:r>
              <a:rPr lang="pt-BR" sz="2400" i="1" u="sng" dirty="0">
                <a:effectLst/>
                <a:ea typeface="Calibri" panose="020F0502020204030204" pitchFamily="34" charset="0"/>
              </a:rPr>
              <a:t>a educação</a:t>
            </a:r>
            <a:r>
              <a:rPr lang="pt-BR" sz="2400" dirty="0">
                <a:effectLst/>
                <a:ea typeface="Calibri" panose="020F0502020204030204" pitchFamily="34" charset="0"/>
              </a:rPr>
              <a:t> podem construir uma paz duradoura?</a:t>
            </a:r>
          </a:p>
          <a:p>
            <a:r>
              <a:rPr lang="pt-BR" sz="2400" dirty="0">
                <a:effectLst/>
                <a:ea typeface="Calibri" panose="020F0502020204030204" pitchFamily="34" charset="0"/>
              </a:rPr>
              <a:t> </a:t>
            </a:r>
            <a:endParaRPr lang="pt-BR" sz="2400" dirty="0"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effectLst/>
                <a:ea typeface="Calibri" panose="020F0502020204030204" pitchFamily="34" charset="0"/>
              </a:rPr>
              <a:t>Fala ainda em </a:t>
            </a:r>
            <a:r>
              <a:rPr lang="pt-BR" sz="2400" i="1" u="sng" dirty="0">
                <a:effectLst/>
                <a:ea typeface="Calibri" panose="020F0502020204030204" pitchFamily="34" charset="0"/>
              </a:rPr>
              <a:t>três caminhos</a:t>
            </a:r>
            <a:r>
              <a:rPr lang="pt-BR" sz="2400" dirty="0">
                <a:effectLst/>
                <a:ea typeface="Calibri" panose="020F0502020204030204" pitchFamily="34" charset="0"/>
              </a:rPr>
              <a:t>: “A educação, como fator de liberdade, responsabilidade e desenvolvimento”.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119153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68CE16-CD1A-4A2E-AFA5-6D54C063B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43301"/>
            <a:ext cx="4610030" cy="1600197"/>
          </a:xfrm>
        </p:spPr>
        <p:txBody>
          <a:bodyPr/>
          <a:lstStyle/>
          <a:p>
            <a:r>
              <a:rPr lang="pt-BR" b="1" dirty="0"/>
              <a:t>A instrução e a educação como motores da paz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1FA5543B-2985-4883-B9F4-350A613C2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96000" y="3622983"/>
            <a:ext cx="4522635" cy="2545806"/>
          </a:xfrm>
        </p:spPr>
      </p:pic>
      <p:sp>
        <p:nvSpPr>
          <p:cNvPr id="9" name="Lágrima 8">
            <a:extLst>
              <a:ext uri="{FF2B5EF4-FFF2-40B4-BE49-F238E27FC236}">
                <a16:creationId xmlns:a16="http://schemas.microsoft.com/office/drawing/2014/main" id="{E26A03D8-1AFF-4CC5-ABD3-A75F862A7442}"/>
              </a:ext>
            </a:extLst>
          </p:cNvPr>
          <p:cNvSpPr/>
          <p:nvPr/>
        </p:nvSpPr>
        <p:spPr>
          <a:xfrm>
            <a:off x="6537277" y="228600"/>
            <a:ext cx="3944203" cy="2891551"/>
          </a:xfrm>
          <a:prstGeom prst="teardrop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Nos últimos anos, diminuiu sensivelmente a nível mundial o orçamento para a instrução e a educação, vistas mais como despesas do que investimentos...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pt-BR" dirty="0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3680C7EA-EB8E-4254-AA65-D40F557E9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3575" y="1951630"/>
            <a:ext cx="4813477" cy="4763069"/>
          </a:xfrm>
        </p:spPr>
        <p:txBody>
          <a:bodyPr>
            <a:normAutofit/>
          </a:bodyPr>
          <a:lstStyle/>
          <a:p>
            <a:pPr marL="69469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Instrução e educação são os alicerces duma sociedade coesa, civil, capaz de gerar esperança, riqueza e progresso...;</a:t>
            </a:r>
          </a:p>
          <a:p>
            <a:pPr marL="69469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Aumento exorbitante das despesas militares...;</a:t>
            </a:r>
          </a:p>
          <a:p>
            <a:pPr marL="69469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Governos – elaborem políticas econômicas que prevejam uma inversão na correlação entre investimentos públicos na educação e os fundos de armamentos...; </a:t>
            </a:r>
          </a:p>
        </p:txBody>
      </p:sp>
    </p:spTree>
    <p:extLst>
      <p:ext uri="{BB962C8B-B14F-4D97-AF65-F5344CB8AC3E}">
        <p14:creationId xmlns:p14="http://schemas.microsoft.com/office/powerpoint/2010/main" val="893393528"/>
      </p:ext>
    </p:extLst>
  </p:cSld>
  <p:clrMapOvr>
    <a:masterClrMapping/>
  </p:clrMapOvr>
</p:sld>
</file>

<file path=ppt/theme/theme1.xml><?xml version="1.0" encoding="utf-8"?>
<a:theme xmlns:a="http://schemas.openxmlformats.org/drawingml/2006/main" name="Exibir">
  <a:themeElements>
    <a:clrScheme name="Exibir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Exibir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xibir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TM03457515[[fn=Exibir]]</Template>
  <TotalTime>2675</TotalTime>
  <Words>3612</Words>
  <Application>Microsoft Office PowerPoint</Application>
  <PresentationFormat>Widescreen</PresentationFormat>
  <Paragraphs>272</Paragraphs>
  <Slides>67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67</vt:i4>
      </vt:variant>
    </vt:vector>
  </HeadingPairs>
  <TitlesOfParts>
    <vt:vector size="74" baseType="lpstr">
      <vt:lpstr>Arial</vt:lpstr>
      <vt:lpstr>Calibri</vt:lpstr>
      <vt:lpstr>Century Schoolbook</vt:lpstr>
      <vt:lpstr>Times New Roman</vt:lpstr>
      <vt:lpstr>Wingdings</vt:lpstr>
      <vt:lpstr>Wingdings 2</vt:lpstr>
      <vt:lpstr>Exibir</vt:lpstr>
      <vt:lpstr>Fraternidade e Educação</vt:lpstr>
      <vt:lpstr>Uma longa Introdução ao tema da Educação.... </vt:lpstr>
      <vt:lpstr>Apresentação do PowerPoint</vt:lpstr>
      <vt:lpstr>Aldeia Educadora</vt:lpstr>
      <vt:lpstr>Educar é...</vt:lpstr>
      <vt:lpstr>Qual significado de Educar?</vt:lpstr>
      <vt:lpstr>Apresentação do PowerPoint</vt:lpstr>
      <vt:lpstr>Dia Mundial da Paz 2022</vt:lpstr>
      <vt:lpstr>A instrução e a educação como motores da paz</vt:lpstr>
      <vt:lpstr>Investimento para a cultura do cuidado </vt:lpstr>
      <vt:lpstr>Apresentação do PowerPoint</vt:lpstr>
      <vt:lpstr>Investimento para a cultura do cuidado </vt:lpstr>
      <vt:lpstr>Um Novo Paradigma Cultural </vt:lpstr>
      <vt:lpstr>Dia Mundial da Paz 2022</vt:lpstr>
      <vt:lpstr>Apresentação do PowerPoint</vt:lpstr>
      <vt:lpstr>Apresentação do PowerPoint</vt:lpstr>
      <vt:lpstr>Fraternidade e Educação</vt:lpstr>
      <vt:lpstr>Fraternidade e Educação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Discernir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Agir </vt:lpstr>
      <vt:lpstr>Apresentação do PowerPoint</vt:lpstr>
      <vt:lpstr>Apresentação do PowerPoint</vt:lpstr>
      <vt:lpstr>Uma Nova realidade para a educação? (n.236-239)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Fraternidade e Educação</dc:title>
  <dc:creator>Hélio Pereira</dc:creator>
  <cp:lastModifiedBy>Dom Edgar Ertl</cp:lastModifiedBy>
  <cp:revision>50</cp:revision>
  <dcterms:created xsi:type="dcterms:W3CDTF">2022-01-31T12:02:27Z</dcterms:created>
  <dcterms:modified xsi:type="dcterms:W3CDTF">2022-02-16T19:00:00Z</dcterms:modified>
</cp:coreProperties>
</file>