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E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3C111-EE7F-44AB-A05D-50B24D56BC95}" v="87" dt="2021-10-21T11:25:24.6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2"/>
    <p:restoredTop sz="94757"/>
  </p:normalViewPr>
  <p:slideViewPr>
    <p:cSldViewPr snapToGrid="0">
      <p:cViewPr varScale="1">
        <p:scale>
          <a:sx n="34" d="100"/>
          <a:sy n="34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uiz Santana Galline" userId="98fd224d-e4d8-4bd4-8a27-13a258b11e49" providerId="ADAL" clId="{78C3C111-EE7F-44AB-A05D-50B24D56BC95}"/>
    <pc:docChg chg="undo custSel addSld delSld modSld">
      <pc:chgData name="Diogo Luiz Santana Galline" userId="98fd224d-e4d8-4bd4-8a27-13a258b11e49" providerId="ADAL" clId="{78C3C111-EE7F-44AB-A05D-50B24D56BC95}" dt="2021-10-21T14:06:28.086" v="2134" actId="403"/>
      <pc:docMkLst>
        <pc:docMk/>
      </pc:docMkLst>
      <pc:sldChg chg="addSp modSp mod">
        <pc:chgData name="Diogo Luiz Santana Galline" userId="98fd224d-e4d8-4bd4-8a27-13a258b11e49" providerId="ADAL" clId="{78C3C111-EE7F-44AB-A05D-50B24D56BC95}" dt="2021-10-21T10:55:09.998" v="2035" actId="404"/>
        <pc:sldMkLst>
          <pc:docMk/>
          <pc:sldMk cId="0" sldId="256"/>
        </pc:sldMkLst>
        <pc:spChg chg="add mod">
          <ac:chgData name="Diogo Luiz Santana Galline" userId="98fd224d-e4d8-4bd4-8a27-13a258b11e49" providerId="ADAL" clId="{78C3C111-EE7F-44AB-A05D-50B24D56BC95}" dt="2021-10-21T10:55:09.998" v="2035" actId="404"/>
          <ac:spMkLst>
            <pc:docMk/>
            <pc:sldMk cId="0" sldId="256"/>
            <ac:spMk id="6" creationId="{77E80ECA-ECA1-4548-BEFD-75053AFE0FFC}"/>
          </ac:spMkLst>
        </pc:spChg>
        <pc:spChg chg="mod">
          <ac:chgData name="Diogo Luiz Santana Galline" userId="98fd224d-e4d8-4bd4-8a27-13a258b11e49" providerId="ADAL" clId="{78C3C111-EE7F-44AB-A05D-50B24D56BC95}" dt="2021-10-20T23:38:43.881" v="163" actId="1076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Diogo Luiz Santana Galline" userId="98fd224d-e4d8-4bd4-8a27-13a258b11e49" providerId="ADAL" clId="{78C3C111-EE7F-44AB-A05D-50B24D56BC95}" dt="2021-10-20T23:38:56.177" v="171" actId="1035"/>
          <ac:picMkLst>
            <pc:docMk/>
            <pc:sldMk cId="0" sldId="256"/>
            <ac:picMk id="5" creationId="{3923BE92-0E9B-BB47-9957-E4B2CBB32444}"/>
          </ac:picMkLst>
        </pc:picChg>
      </pc:sldChg>
      <pc:sldChg chg="addSp delSp modSp mod">
        <pc:chgData name="Diogo Luiz Santana Galline" userId="98fd224d-e4d8-4bd4-8a27-13a258b11e49" providerId="ADAL" clId="{78C3C111-EE7F-44AB-A05D-50B24D56BC95}" dt="2021-10-21T00:57:07.813" v="1908" actId="1076"/>
        <pc:sldMkLst>
          <pc:docMk/>
          <pc:sldMk cId="0" sldId="257"/>
        </pc:sldMkLst>
        <pc:spChg chg="add mod">
          <ac:chgData name="Diogo Luiz Santana Galline" userId="98fd224d-e4d8-4bd4-8a27-13a258b11e49" providerId="ADAL" clId="{78C3C111-EE7F-44AB-A05D-50B24D56BC95}" dt="2021-10-21T00:57:04.392" v="1907" actId="1076"/>
          <ac:spMkLst>
            <pc:docMk/>
            <pc:sldMk cId="0" sldId="257"/>
            <ac:spMk id="8" creationId="{96AFA4EB-3B8C-4A61-8DA0-F47CA34B357D}"/>
          </ac:spMkLst>
        </pc:spChg>
        <pc:spChg chg="mod">
          <ac:chgData name="Diogo Luiz Santana Galline" userId="98fd224d-e4d8-4bd4-8a27-13a258b11e49" providerId="ADAL" clId="{78C3C111-EE7F-44AB-A05D-50B24D56BC95}" dt="2021-10-20T23:44:01.130" v="183" actId="1076"/>
          <ac:spMkLst>
            <pc:docMk/>
            <pc:sldMk cId="0" sldId="257"/>
            <ac:spMk id="99" creationId="{00000000-0000-0000-0000-000000000000}"/>
          </ac:spMkLst>
        </pc:spChg>
        <pc:grpChg chg="del">
          <ac:chgData name="Diogo Luiz Santana Galline" userId="98fd224d-e4d8-4bd4-8a27-13a258b11e49" providerId="ADAL" clId="{78C3C111-EE7F-44AB-A05D-50B24D56BC95}" dt="2021-10-20T23:44:12.739" v="186" actId="478"/>
          <ac:grpSpMkLst>
            <pc:docMk/>
            <pc:sldMk cId="0" sldId="257"/>
            <ac:grpSpMk id="103" creationId="{00000000-0000-0000-0000-000000000000}"/>
          </ac:grpSpMkLst>
        </pc:grpChg>
        <pc:picChg chg="add mod">
          <ac:chgData name="Diogo Luiz Santana Galline" userId="98fd224d-e4d8-4bd4-8a27-13a258b11e49" providerId="ADAL" clId="{78C3C111-EE7F-44AB-A05D-50B24D56BC95}" dt="2021-10-21T00:57:07.813" v="1908" actId="1076"/>
          <ac:picMkLst>
            <pc:docMk/>
            <pc:sldMk cId="0" sldId="257"/>
            <ac:picMk id="3" creationId="{E4D4DCC2-0496-4658-86F3-31993D197334}"/>
          </ac:picMkLst>
        </pc:picChg>
      </pc:sldChg>
      <pc:sldChg chg="addSp delSp modSp mod">
        <pc:chgData name="Diogo Luiz Santana Galline" userId="98fd224d-e4d8-4bd4-8a27-13a258b11e49" providerId="ADAL" clId="{78C3C111-EE7F-44AB-A05D-50B24D56BC95}" dt="2021-10-21T12:21:00.340" v="2056" actId="1076"/>
        <pc:sldMkLst>
          <pc:docMk/>
          <pc:sldMk cId="0" sldId="258"/>
        </pc:sldMkLst>
        <pc:spChg chg="del">
          <ac:chgData name="Diogo Luiz Santana Galline" userId="98fd224d-e4d8-4bd4-8a27-13a258b11e49" providerId="ADAL" clId="{78C3C111-EE7F-44AB-A05D-50B24D56BC95}" dt="2021-10-20T23:47:29.407" v="501" actId="478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0T23:47:41.456" v="507" actId="404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1T12:20:51.648" v="2055" actId="20577"/>
          <ac:spMkLst>
            <pc:docMk/>
            <pc:sldMk cId="0" sldId="258"/>
            <ac:spMk id="113" creationId="{00000000-0000-0000-0000-000000000000}"/>
          </ac:spMkLst>
        </pc:spChg>
        <pc:picChg chg="add mod">
          <ac:chgData name="Diogo Luiz Santana Galline" userId="98fd224d-e4d8-4bd4-8a27-13a258b11e49" providerId="ADAL" clId="{78C3C111-EE7F-44AB-A05D-50B24D56BC95}" dt="2021-10-21T01:00:25.154" v="1913" actId="1076"/>
          <ac:picMkLst>
            <pc:docMk/>
            <pc:sldMk cId="0" sldId="258"/>
            <ac:picMk id="3" creationId="{F80CAC80-3F15-4B61-82FD-491FE6F0465B}"/>
          </ac:picMkLst>
        </pc:picChg>
        <pc:picChg chg="add mod">
          <ac:chgData name="Diogo Luiz Santana Galline" userId="98fd224d-e4d8-4bd4-8a27-13a258b11e49" providerId="ADAL" clId="{78C3C111-EE7F-44AB-A05D-50B24D56BC95}" dt="2021-10-21T12:21:00.340" v="2056" actId="1076"/>
          <ac:picMkLst>
            <pc:docMk/>
            <pc:sldMk cId="0" sldId="258"/>
            <ac:picMk id="5" creationId="{031CD93F-BD4D-4627-AC33-EBF7AFF11944}"/>
          </ac:picMkLst>
        </pc:picChg>
        <pc:picChg chg="add mod">
          <ac:chgData name="Diogo Luiz Santana Galline" userId="98fd224d-e4d8-4bd4-8a27-13a258b11e49" providerId="ADAL" clId="{78C3C111-EE7F-44AB-A05D-50B24D56BC95}" dt="2021-10-21T01:00:14.885" v="1910" actId="1076"/>
          <ac:picMkLst>
            <pc:docMk/>
            <pc:sldMk cId="0" sldId="258"/>
            <ac:picMk id="1026" creationId="{7D26CD90-C562-4C55-BD49-61ECE6DB090F}"/>
          </ac:picMkLst>
        </pc:picChg>
      </pc:sldChg>
      <pc:sldChg chg="del">
        <pc:chgData name="Diogo Luiz Santana Galline" userId="98fd224d-e4d8-4bd4-8a27-13a258b11e49" providerId="ADAL" clId="{78C3C111-EE7F-44AB-A05D-50B24D56BC95}" dt="2021-10-21T00:32:14.164" v="1538" actId="47"/>
        <pc:sldMkLst>
          <pc:docMk/>
          <pc:sldMk cId="0" sldId="259"/>
        </pc:sldMkLst>
      </pc:sldChg>
      <pc:sldChg chg="del">
        <pc:chgData name="Diogo Luiz Santana Galline" userId="98fd224d-e4d8-4bd4-8a27-13a258b11e49" providerId="ADAL" clId="{78C3C111-EE7F-44AB-A05D-50B24D56BC95}" dt="2021-10-21T00:32:14.681" v="1539" actId="47"/>
        <pc:sldMkLst>
          <pc:docMk/>
          <pc:sldMk cId="0" sldId="260"/>
        </pc:sldMkLst>
      </pc:sldChg>
      <pc:sldChg chg="del">
        <pc:chgData name="Diogo Luiz Santana Galline" userId="98fd224d-e4d8-4bd4-8a27-13a258b11e49" providerId="ADAL" clId="{78C3C111-EE7F-44AB-A05D-50B24D56BC95}" dt="2021-10-21T00:32:15.004" v="1540" actId="47"/>
        <pc:sldMkLst>
          <pc:docMk/>
          <pc:sldMk cId="0" sldId="261"/>
        </pc:sldMkLst>
      </pc:sldChg>
      <pc:sldChg chg="del">
        <pc:chgData name="Diogo Luiz Santana Galline" userId="98fd224d-e4d8-4bd4-8a27-13a258b11e49" providerId="ADAL" clId="{78C3C111-EE7F-44AB-A05D-50B24D56BC95}" dt="2021-10-21T00:32:15.289" v="1541" actId="47"/>
        <pc:sldMkLst>
          <pc:docMk/>
          <pc:sldMk cId="0" sldId="262"/>
        </pc:sldMkLst>
      </pc:sldChg>
      <pc:sldChg chg="del">
        <pc:chgData name="Diogo Luiz Santana Galline" userId="98fd224d-e4d8-4bd4-8a27-13a258b11e49" providerId="ADAL" clId="{78C3C111-EE7F-44AB-A05D-50B24D56BC95}" dt="2021-10-21T00:32:15.505" v="1542" actId="47"/>
        <pc:sldMkLst>
          <pc:docMk/>
          <pc:sldMk cId="0" sldId="263"/>
        </pc:sldMkLst>
      </pc:sldChg>
      <pc:sldChg chg="del">
        <pc:chgData name="Diogo Luiz Santana Galline" userId="98fd224d-e4d8-4bd4-8a27-13a258b11e49" providerId="ADAL" clId="{78C3C111-EE7F-44AB-A05D-50B24D56BC95}" dt="2021-10-21T00:32:15.853" v="1543" actId="47"/>
        <pc:sldMkLst>
          <pc:docMk/>
          <pc:sldMk cId="0" sldId="265"/>
        </pc:sldMkLst>
      </pc:sldChg>
      <pc:sldChg chg="del">
        <pc:chgData name="Diogo Luiz Santana Galline" userId="98fd224d-e4d8-4bd4-8a27-13a258b11e49" providerId="ADAL" clId="{78C3C111-EE7F-44AB-A05D-50B24D56BC95}" dt="2021-10-21T00:32:16.292" v="1544" actId="47"/>
        <pc:sldMkLst>
          <pc:docMk/>
          <pc:sldMk cId="0" sldId="267"/>
        </pc:sldMkLst>
      </pc:sldChg>
      <pc:sldChg chg="del">
        <pc:chgData name="Diogo Luiz Santana Galline" userId="98fd224d-e4d8-4bd4-8a27-13a258b11e49" providerId="ADAL" clId="{78C3C111-EE7F-44AB-A05D-50B24D56BC95}" dt="2021-10-21T00:32:16.909" v="1545" actId="47"/>
        <pc:sldMkLst>
          <pc:docMk/>
          <pc:sldMk cId="0" sldId="269"/>
        </pc:sldMkLst>
      </pc:sldChg>
      <pc:sldChg chg="del">
        <pc:chgData name="Diogo Luiz Santana Galline" userId="98fd224d-e4d8-4bd4-8a27-13a258b11e49" providerId="ADAL" clId="{78C3C111-EE7F-44AB-A05D-50B24D56BC95}" dt="2021-10-21T00:32:17.141" v="1546" actId="47"/>
        <pc:sldMkLst>
          <pc:docMk/>
          <pc:sldMk cId="0" sldId="271"/>
        </pc:sldMkLst>
      </pc:sldChg>
      <pc:sldChg chg="del">
        <pc:chgData name="Diogo Luiz Santana Galline" userId="98fd224d-e4d8-4bd4-8a27-13a258b11e49" providerId="ADAL" clId="{78C3C111-EE7F-44AB-A05D-50B24D56BC95}" dt="2021-10-21T00:32:17.341" v="1547" actId="47"/>
        <pc:sldMkLst>
          <pc:docMk/>
          <pc:sldMk cId="0" sldId="272"/>
        </pc:sldMkLst>
      </pc:sldChg>
      <pc:sldChg chg="del">
        <pc:chgData name="Diogo Luiz Santana Galline" userId="98fd224d-e4d8-4bd4-8a27-13a258b11e49" providerId="ADAL" clId="{78C3C111-EE7F-44AB-A05D-50B24D56BC95}" dt="2021-10-21T00:32:17.542" v="1548" actId="47"/>
        <pc:sldMkLst>
          <pc:docMk/>
          <pc:sldMk cId="0" sldId="273"/>
        </pc:sldMkLst>
      </pc:sldChg>
      <pc:sldChg chg="del">
        <pc:chgData name="Diogo Luiz Santana Galline" userId="98fd224d-e4d8-4bd4-8a27-13a258b11e49" providerId="ADAL" clId="{78C3C111-EE7F-44AB-A05D-50B24D56BC95}" dt="2021-10-21T00:32:17.859" v="1549" actId="47"/>
        <pc:sldMkLst>
          <pc:docMk/>
          <pc:sldMk cId="0" sldId="274"/>
        </pc:sldMkLst>
      </pc:sldChg>
      <pc:sldChg chg="del">
        <pc:chgData name="Diogo Luiz Santana Galline" userId="98fd224d-e4d8-4bd4-8a27-13a258b11e49" providerId="ADAL" clId="{78C3C111-EE7F-44AB-A05D-50B24D56BC95}" dt="2021-10-21T00:32:18.544" v="1550" actId="47"/>
        <pc:sldMkLst>
          <pc:docMk/>
          <pc:sldMk cId="0" sldId="275"/>
        </pc:sldMkLst>
      </pc:sldChg>
      <pc:sldChg chg="del">
        <pc:chgData name="Diogo Luiz Santana Galline" userId="98fd224d-e4d8-4bd4-8a27-13a258b11e49" providerId="ADAL" clId="{78C3C111-EE7F-44AB-A05D-50B24D56BC95}" dt="2021-10-21T00:32:19.361" v="1551" actId="47"/>
        <pc:sldMkLst>
          <pc:docMk/>
          <pc:sldMk cId="0" sldId="279"/>
        </pc:sldMkLst>
      </pc:sldChg>
      <pc:sldChg chg="addSp delSp modSp add mod setBg">
        <pc:chgData name="Diogo Luiz Santana Galline" userId="98fd224d-e4d8-4bd4-8a27-13a258b11e49" providerId="ADAL" clId="{78C3C111-EE7F-44AB-A05D-50B24D56BC95}" dt="2021-10-21T12:21:08.525" v="2057" actId="1076"/>
        <pc:sldMkLst>
          <pc:docMk/>
          <pc:sldMk cId="56605466" sldId="280"/>
        </pc:sldMkLst>
        <pc:spChg chg="mod">
          <ac:chgData name="Diogo Luiz Santana Galline" userId="98fd224d-e4d8-4bd4-8a27-13a258b11e49" providerId="ADAL" clId="{78C3C111-EE7F-44AB-A05D-50B24D56BC95}" dt="2021-10-21T11:25:29.880" v="2054" actId="113"/>
          <ac:spMkLst>
            <pc:docMk/>
            <pc:sldMk cId="56605466" sldId="280"/>
            <ac:spMk id="112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1T12:21:08.525" v="2057" actId="1076"/>
          <ac:spMkLst>
            <pc:docMk/>
            <pc:sldMk cId="56605466" sldId="280"/>
            <ac:spMk id="113" creationId="{00000000-0000-0000-0000-000000000000}"/>
          </ac:spMkLst>
        </pc:spChg>
        <pc:picChg chg="del">
          <ac:chgData name="Diogo Luiz Santana Galline" userId="98fd224d-e4d8-4bd4-8a27-13a258b11e49" providerId="ADAL" clId="{78C3C111-EE7F-44AB-A05D-50B24D56BC95}" dt="2021-10-21T00:01:17.074" v="847" actId="478"/>
          <ac:picMkLst>
            <pc:docMk/>
            <pc:sldMk cId="56605466" sldId="280"/>
            <ac:picMk id="3" creationId="{F80CAC80-3F15-4B61-82FD-491FE6F0465B}"/>
          </ac:picMkLst>
        </pc:picChg>
        <pc:picChg chg="del">
          <ac:chgData name="Diogo Luiz Santana Galline" userId="98fd224d-e4d8-4bd4-8a27-13a258b11e49" providerId="ADAL" clId="{78C3C111-EE7F-44AB-A05D-50B24D56BC95}" dt="2021-10-21T00:01:17.793" v="848" actId="478"/>
          <ac:picMkLst>
            <pc:docMk/>
            <pc:sldMk cId="56605466" sldId="280"/>
            <ac:picMk id="5" creationId="{031CD93F-BD4D-4627-AC33-EBF7AFF11944}"/>
          </ac:picMkLst>
        </pc:picChg>
        <pc:picChg chg="add mod">
          <ac:chgData name="Diogo Luiz Santana Galline" userId="98fd224d-e4d8-4bd4-8a27-13a258b11e49" providerId="ADAL" clId="{78C3C111-EE7F-44AB-A05D-50B24D56BC95}" dt="2021-10-21T10:47:15.422" v="1957" actId="14100"/>
          <ac:picMkLst>
            <pc:docMk/>
            <pc:sldMk cId="56605466" sldId="280"/>
            <ac:picMk id="1026" creationId="{61E4C474-2782-4D4B-AF23-A1CD8E317278}"/>
          </ac:picMkLst>
        </pc:picChg>
        <pc:picChg chg="del">
          <ac:chgData name="Diogo Luiz Santana Galline" userId="98fd224d-e4d8-4bd4-8a27-13a258b11e49" providerId="ADAL" clId="{78C3C111-EE7F-44AB-A05D-50B24D56BC95}" dt="2021-10-21T00:01:18.529" v="849" actId="478"/>
          <ac:picMkLst>
            <pc:docMk/>
            <pc:sldMk cId="56605466" sldId="280"/>
            <ac:picMk id="1026" creationId="{7D26CD90-C562-4C55-BD49-61ECE6DB090F}"/>
          </ac:picMkLst>
        </pc:picChg>
        <pc:picChg chg="add del mod">
          <ac:chgData name="Diogo Luiz Santana Galline" userId="98fd224d-e4d8-4bd4-8a27-13a258b11e49" providerId="ADAL" clId="{78C3C111-EE7F-44AB-A05D-50B24D56BC95}" dt="2021-10-21T00:03:49.036" v="966" actId="478"/>
          <ac:picMkLst>
            <pc:docMk/>
            <pc:sldMk cId="56605466" sldId="280"/>
            <ac:picMk id="2050" creationId="{109EB0E2-B4FA-41D9-AC6E-B87EEE8B0F6C}"/>
          </ac:picMkLst>
        </pc:picChg>
        <pc:picChg chg="add mod">
          <ac:chgData name="Diogo Luiz Santana Galline" userId="98fd224d-e4d8-4bd4-8a27-13a258b11e49" providerId="ADAL" clId="{78C3C111-EE7F-44AB-A05D-50B24D56BC95}" dt="2021-10-21T11:25:12.064" v="2041" actId="1076"/>
          <ac:picMkLst>
            <pc:docMk/>
            <pc:sldMk cId="56605466" sldId="280"/>
            <ac:picMk id="2052" creationId="{D126B97E-C418-42AD-8E04-B968DEBA9189}"/>
          </ac:picMkLst>
        </pc:picChg>
        <pc:picChg chg="add mod">
          <ac:chgData name="Diogo Luiz Santana Galline" userId="98fd224d-e4d8-4bd4-8a27-13a258b11e49" providerId="ADAL" clId="{78C3C111-EE7F-44AB-A05D-50B24D56BC95}" dt="2021-10-21T11:25:14.247" v="2042" actId="1076"/>
          <ac:picMkLst>
            <pc:docMk/>
            <pc:sldMk cId="56605466" sldId="280"/>
            <ac:picMk id="2054" creationId="{574A478F-0828-4E26-9966-8B6D31A99628}"/>
          </ac:picMkLst>
        </pc:picChg>
        <pc:picChg chg="add mod">
          <ac:chgData name="Diogo Luiz Santana Galline" userId="98fd224d-e4d8-4bd4-8a27-13a258b11e49" providerId="ADAL" clId="{78C3C111-EE7F-44AB-A05D-50B24D56BC95}" dt="2021-10-21T11:25:24.628" v="2046" actId="1076"/>
          <ac:picMkLst>
            <pc:docMk/>
            <pc:sldMk cId="56605466" sldId="280"/>
            <ac:picMk id="2056" creationId="{512A0360-AAD6-47F2-BC79-4178FFB34D30}"/>
          </ac:picMkLst>
        </pc:picChg>
        <pc:picChg chg="add mod">
          <ac:chgData name="Diogo Luiz Santana Galline" userId="98fd224d-e4d8-4bd4-8a27-13a258b11e49" providerId="ADAL" clId="{78C3C111-EE7F-44AB-A05D-50B24D56BC95}" dt="2021-10-21T11:25:19.977" v="2045" actId="14100"/>
          <ac:picMkLst>
            <pc:docMk/>
            <pc:sldMk cId="56605466" sldId="280"/>
            <ac:picMk id="2058" creationId="{0F511D03-28EF-40FE-BA49-1C40128CF198}"/>
          </ac:picMkLst>
        </pc:picChg>
        <pc:picChg chg="add mod">
          <ac:chgData name="Diogo Luiz Santana Galline" userId="98fd224d-e4d8-4bd4-8a27-13a258b11e49" providerId="ADAL" clId="{78C3C111-EE7F-44AB-A05D-50B24D56BC95}" dt="2021-10-21T00:45:31.790" v="1660" actId="14100"/>
          <ac:picMkLst>
            <pc:docMk/>
            <pc:sldMk cId="56605466" sldId="280"/>
            <ac:picMk id="2060" creationId="{2A3BFE8D-3DBF-4D7C-A010-F9701A97DB46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00:09:14.413" v="1139" actId="1076"/>
        <pc:sldMkLst>
          <pc:docMk/>
          <pc:sldMk cId="80175682" sldId="281"/>
        </pc:sldMkLst>
        <pc:spChg chg="mod">
          <ac:chgData name="Diogo Luiz Santana Galline" userId="98fd224d-e4d8-4bd4-8a27-13a258b11e49" providerId="ADAL" clId="{78C3C111-EE7F-44AB-A05D-50B24D56BC95}" dt="2021-10-21T00:07:10.844" v="1008" actId="20577"/>
          <ac:spMkLst>
            <pc:docMk/>
            <pc:sldMk cId="80175682" sldId="281"/>
            <ac:spMk id="112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1T00:08:18.482" v="1131" actId="113"/>
          <ac:spMkLst>
            <pc:docMk/>
            <pc:sldMk cId="80175682" sldId="281"/>
            <ac:spMk id="113" creationId="{00000000-0000-0000-0000-000000000000}"/>
          </ac:spMkLst>
        </pc:spChg>
        <pc:picChg chg="del">
          <ac:chgData name="Diogo Luiz Santana Galline" userId="98fd224d-e4d8-4bd4-8a27-13a258b11e49" providerId="ADAL" clId="{78C3C111-EE7F-44AB-A05D-50B24D56BC95}" dt="2021-10-21T00:07:14.349" v="1010" actId="478"/>
          <ac:picMkLst>
            <pc:docMk/>
            <pc:sldMk cId="80175682" sldId="281"/>
            <ac:picMk id="2052" creationId="{D126B97E-C418-42AD-8E04-B968DEBA9189}"/>
          </ac:picMkLst>
        </pc:picChg>
        <pc:picChg chg="del">
          <ac:chgData name="Diogo Luiz Santana Galline" userId="98fd224d-e4d8-4bd4-8a27-13a258b11e49" providerId="ADAL" clId="{78C3C111-EE7F-44AB-A05D-50B24D56BC95}" dt="2021-10-21T00:07:19.209" v="1012" actId="478"/>
          <ac:picMkLst>
            <pc:docMk/>
            <pc:sldMk cId="80175682" sldId="281"/>
            <ac:picMk id="2054" creationId="{574A478F-0828-4E26-9966-8B6D31A99628}"/>
          </ac:picMkLst>
        </pc:picChg>
        <pc:picChg chg="del">
          <ac:chgData name="Diogo Luiz Santana Galline" userId="98fd224d-e4d8-4bd4-8a27-13a258b11e49" providerId="ADAL" clId="{78C3C111-EE7F-44AB-A05D-50B24D56BC95}" dt="2021-10-21T00:07:18.409" v="1011" actId="478"/>
          <ac:picMkLst>
            <pc:docMk/>
            <pc:sldMk cId="80175682" sldId="281"/>
            <ac:picMk id="2056" creationId="{512A0360-AAD6-47F2-BC79-4178FFB34D30}"/>
          </ac:picMkLst>
        </pc:picChg>
        <pc:picChg chg="del">
          <ac:chgData name="Diogo Luiz Santana Galline" userId="98fd224d-e4d8-4bd4-8a27-13a258b11e49" providerId="ADAL" clId="{78C3C111-EE7F-44AB-A05D-50B24D56BC95}" dt="2021-10-21T00:07:13.316" v="1009" actId="478"/>
          <ac:picMkLst>
            <pc:docMk/>
            <pc:sldMk cId="80175682" sldId="281"/>
            <ac:picMk id="2058" creationId="{0F511D03-28EF-40FE-BA49-1C40128CF198}"/>
          </ac:picMkLst>
        </pc:picChg>
        <pc:picChg chg="add mod">
          <ac:chgData name="Diogo Luiz Santana Galline" userId="98fd224d-e4d8-4bd4-8a27-13a258b11e49" providerId="ADAL" clId="{78C3C111-EE7F-44AB-A05D-50B24D56BC95}" dt="2021-10-21T00:09:03.895" v="1136" actId="1076"/>
          <ac:picMkLst>
            <pc:docMk/>
            <pc:sldMk cId="80175682" sldId="281"/>
            <ac:picMk id="3074" creationId="{A11B5FE1-B52C-47F3-90A2-ABBD1AC554F5}"/>
          </ac:picMkLst>
        </pc:picChg>
        <pc:picChg chg="add mod">
          <ac:chgData name="Diogo Luiz Santana Galline" userId="98fd224d-e4d8-4bd4-8a27-13a258b11e49" providerId="ADAL" clId="{78C3C111-EE7F-44AB-A05D-50B24D56BC95}" dt="2021-10-21T00:09:14.413" v="1139" actId="1076"/>
          <ac:picMkLst>
            <pc:docMk/>
            <pc:sldMk cId="80175682" sldId="281"/>
            <ac:picMk id="3076" creationId="{BB0082D2-0DE9-4DB1-805A-A666EB0E34DA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12:21:39.298" v="2061" actId="20577"/>
        <pc:sldMkLst>
          <pc:docMk/>
          <pc:sldMk cId="2061316461" sldId="282"/>
        </pc:sldMkLst>
        <pc:spChg chg="add mod">
          <ac:chgData name="Diogo Luiz Santana Galline" userId="98fd224d-e4d8-4bd4-8a27-13a258b11e49" providerId="ADAL" clId="{78C3C111-EE7F-44AB-A05D-50B24D56BC95}" dt="2021-10-21T00:19:04.330" v="1424" actId="14100"/>
          <ac:spMkLst>
            <pc:docMk/>
            <pc:sldMk cId="2061316461" sldId="282"/>
            <ac:spMk id="14" creationId="{6D5D937D-9CED-445F-886F-9E59B2E705BF}"/>
          </ac:spMkLst>
        </pc:spChg>
        <pc:spChg chg="mod">
          <ac:chgData name="Diogo Luiz Santana Galline" userId="98fd224d-e4d8-4bd4-8a27-13a258b11e49" providerId="ADAL" clId="{78C3C111-EE7F-44AB-A05D-50B24D56BC95}" dt="2021-10-21T00:18:32.035" v="1416" actId="20577"/>
          <ac:spMkLst>
            <pc:docMk/>
            <pc:sldMk cId="2061316461" sldId="282"/>
            <ac:spMk id="112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1T12:21:39.298" v="2061" actId="20577"/>
          <ac:spMkLst>
            <pc:docMk/>
            <pc:sldMk cId="2061316461" sldId="282"/>
            <ac:spMk id="113" creationId="{00000000-0000-0000-0000-000000000000}"/>
          </ac:spMkLst>
        </pc:spChg>
        <pc:graphicFrameChg chg="add del mod">
          <ac:chgData name="Diogo Luiz Santana Galline" userId="98fd224d-e4d8-4bd4-8a27-13a258b11e49" providerId="ADAL" clId="{78C3C111-EE7F-44AB-A05D-50B24D56BC95}" dt="2021-10-21T00:10:38.207" v="1226" actId="478"/>
          <ac:graphicFrameMkLst>
            <pc:docMk/>
            <pc:sldMk cId="2061316461" sldId="282"/>
            <ac:graphicFrameMk id="2" creationId="{9B3CED5E-902E-4578-8062-E59B151E10B5}"/>
          </ac:graphicFrameMkLst>
        </pc:graphicFrameChg>
        <pc:picChg chg="add mod">
          <ac:chgData name="Diogo Luiz Santana Galline" userId="98fd224d-e4d8-4bd4-8a27-13a258b11e49" providerId="ADAL" clId="{78C3C111-EE7F-44AB-A05D-50B24D56BC95}" dt="2021-10-21T00:58:21.717" v="1909"/>
          <ac:picMkLst>
            <pc:docMk/>
            <pc:sldMk cId="2061316461" sldId="282"/>
            <ac:picMk id="4" creationId="{37747AE1-08EC-4417-AEDB-57D62345BAD2}"/>
          </ac:picMkLst>
        </pc:picChg>
        <pc:picChg chg="add del mod">
          <ac:chgData name="Diogo Luiz Santana Galline" userId="98fd224d-e4d8-4bd4-8a27-13a258b11e49" providerId="ADAL" clId="{78C3C111-EE7F-44AB-A05D-50B24D56BC95}" dt="2021-10-21T00:13:54.375" v="1262" actId="478"/>
          <ac:picMkLst>
            <pc:docMk/>
            <pc:sldMk cId="2061316461" sldId="282"/>
            <ac:picMk id="6" creationId="{ABF09BEE-2B1B-46C5-96C9-056E61E7F661}"/>
          </ac:picMkLst>
        </pc:picChg>
        <pc:picChg chg="add del mod">
          <ac:chgData name="Diogo Luiz Santana Galline" userId="98fd224d-e4d8-4bd4-8a27-13a258b11e49" providerId="ADAL" clId="{78C3C111-EE7F-44AB-A05D-50B24D56BC95}" dt="2021-10-21T00:18:10.334" v="1408" actId="478"/>
          <ac:picMkLst>
            <pc:docMk/>
            <pc:sldMk cId="2061316461" sldId="282"/>
            <ac:picMk id="8" creationId="{4E8BC1DB-093F-47D7-9240-4AE592AC7077}"/>
          </ac:picMkLst>
        </pc:picChg>
        <pc:picChg chg="add mod">
          <ac:chgData name="Diogo Luiz Santana Galline" userId="98fd224d-e4d8-4bd4-8a27-13a258b11e49" providerId="ADAL" clId="{78C3C111-EE7F-44AB-A05D-50B24D56BC95}" dt="2021-10-21T00:19:11.228" v="1427" actId="1076"/>
          <ac:picMkLst>
            <pc:docMk/>
            <pc:sldMk cId="2061316461" sldId="282"/>
            <ac:picMk id="15" creationId="{1644D6C8-2E8E-49EA-9B3B-92B2B983B196}"/>
          </ac:picMkLst>
        </pc:picChg>
        <pc:picChg chg="del">
          <ac:chgData name="Diogo Luiz Santana Galline" userId="98fd224d-e4d8-4bd4-8a27-13a258b11e49" providerId="ADAL" clId="{78C3C111-EE7F-44AB-A05D-50B24D56BC95}" dt="2021-10-21T00:10:27.826" v="1224" actId="478"/>
          <ac:picMkLst>
            <pc:docMk/>
            <pc:sldMk cId="2061316461" sldId="282"/>
            <ac:picMk id="3074" creationId="{A11B5FE1-B52C-47F3-90A2-ABBD1AC554F5}"/>
          </ac:picMkLst>
        </pc:picChg>
        <pc:picChg chg="del">
          <ac:chgData name="Diogo Luiz Santana Galline" userId="98fd224d-e4d8-4bd4-8a27-13a258b11e49" providerId="ADAL" clId="{78C3C111-EE7F-44AB-A05D-50B24D56BC95}" dt="2021-10-21T00:10:26.124" v="1223" actId="478"/>
          <ac:picMkLst>
            <pc:docMk/>
            <pc:sldMk cId="2061316461" sldId="282"/>
            <ac:picMk id="3076" creationId="{BB0082D2-0DE9-4DB1-805A-A666EB0E34DA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10:56:41.828" v="2040" actId="1076"/>
        <pc:sldMkLst>
          <pc:docMk/>
          <pc:sldMk cId="4251784963" sldId="283"/>
        </pc:sldMkLst>
        <pc:spChg chg="add mod">
          <ac:chgData name="Diogo Luiz Santana Galline" userId="98fd224d-e4d8-4bd4-8a27-13a258b11e49" providerId="ADAL" clId="{78C3C111-EE7F-44AB-A05D-50B24D56BC95}" dt="2021-10-21T00:44:23.995" v="1653" actId="1076"/>
          <ac:spMkLst>
            <pc:docMk/>
            <pc:sldMk cId="4251784963" sldId="283"/>
            <ac:spMk id="13" creationId="{71FE9F32-1415-4A12-9BD8-FA445F968C8E}"/>
          </ac:spMkLst>
        </pc:spChg>
        <pc:spChg chg="mod">
          <ac:chgData name="Diogo Luiz Santana Galline" userId="98fd224d-e4d8-4bd4-8a27-13a258b11e49" providerId="ADAL" clId="{78C3C111-EE7F-44AB-A05D-50B24D56BC95}" dt="2021-10-21T00:19:25.540" v="1465" actId="20577"/>
          <ac:spMkLst>
            <pc:docMk/>
            <pc:sldMk cId="4251784963" sldId="283"/>
            <ac:spMk id="112" creationId="{00000000-0000-0000-0000-000000000000}"/>
          </ac:spMkLst>
        </pc:spChg>
        <pc:spChg chg="del mod">
          <ac:chgData name="Diogo Luiz Santana Galline" userId="98fd224d-e4d8-4bd4-8a27-13a258b11e49" providerId="ADAL" clId="{78C3C111-EE7F-44AB-A05D-50B24D56BC95}" dt="2021-10-21T00:19:29.849" v="1467" actId="478"/>
          <ac:spMkLst>
            <pc:docMk/>
            <pc:sldMk cId="4251784963" sldId="283"/>
            <ac:spMk id="113" creationId="{00000000-0000-0000-0000-000000000000}"/>
          </ac:spMkLst>
        </pc:spChg>
        <pc:picChg chg="add mod">
          <ac:chgData name="Diogo Luiz Santana Galline" userId="98fd224d-e4d8-4bd4-8a27-13a258b11e49" providerId="ADAL" clId="{78C3C111-EE7F-44AB-A05D-50B24D56BC95}" dt="2021-10-21T10:56:41.828" v="2040" actId="1076"/>
          <ac:picMkLst>
            <pc:docMk/>
            <pc:sldMk cId="4251784963" sldId="283"/>
            <ac:picMk id="3" creationId="{56F6784F-A888-4CE7-AEEB-058F9109F1C0}"/>
          </ac:picMkLst>
        </pc:picChg>
        <pc:picChg chg="del">
          <ac:chgData name="Diogo Luiz Santana Galline" userId="98fd224d-e4d8-4bd4-8a27-13a258b11e49" providerId="ADAL" clId="{78C3C111-EE7F-44AB-A05D-50B24D56BC95}" dt="2021-10-21T00:15:16.193" v="1344" actId="478"/>
          <ac:picMkLst>
            <pc:docMk/>
            <pc:sldMk cId="4251784963" sldId="283"/>
            <ac:picMk id="4" creationId="{37747AE1-08EC-4417-AEDB-57D62345BAD2}"/>
          </ac:picMkLst>
        </pc:picChg>
        <pc:picChg chg="add mod">
          <ac:chgData name="Diogo Luiz Santana Galline" userId="98fd224d-e4d8-4bd4-8a27-13a258b11e49" providerId="ADAL" clId="{78C3C111-EE7F-44AB-A05D-50B24D56BC95}" dt="2021-10-21T10:56:37.866" v="2039" actId="1076"/>
          <ac:picMkLst>
            <pc:docMk/>
            <pc:sldMk cId="4251784963" sldId="283"/>
            <ac:picMk id="6" creationId="{A6213D07-0CA0-4CC8-847F-5A98B1793FC6}"/>
          </ac:picMkLst>
        </pc:picChg>
        <pc:picChg chg="del">
          <ac:chgData name="Diogo Luiz Santana Galline" userId="98fd224d-e4d8-4bd4-8a27-13a258b11e49" providerId="ADAL" clId="{78C3C111-EE7F-44AB-A05D-50B24D56BC95}" dt="2021-10-21T00:15:15.323" v="1343" actId="478"/>
          <ac:picMkLst>
            <pc:docMk/>
            <pc:sldMk cId="4251784963" sldId="283"/>
            <ac:picMk id="8" creationId="{4E8BC1DB-093F-47D7-9240-4AE592AC7077}"/>
          </ac:picMkLst>
        </pc:picChg>
        <pc:picChg chg="add del mod">
          <ac:chgData name="Diogo Luiz Santana Galline" userId="98fd224d-e4d8-4bd4-8a27-13a258b11e49" providerId="ADAL" clId="{78C3C111-EE7F-44AB-A05D-50B24D56BC95}" dt="2021-10-21T00:19:27.310" v="1466" actId="478"/>
          <ac:picMkLst>
            <pc:docMk/>
            <pc:sldMk cId="4251784963" sldId="283"/>
            <ac:picMk id="4098" creationId="{5AE394AD-53D1-4123-908A-E933B080A0C5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00:32:10.358" v="1537" actId="14100"/>
        <pc:sldMkLst>
          <pc:docMk/>
          <pc:sldMk cId="3314462967" sldId="284"/>
        </pc:sldMkLst>
        <pc:picChg chg="del">
          <ac:chgData name="Diogo Luiz Santana Galline" userId="98fd224d-e4d8-4bd4-8a27-13a258b11e49" providerId="ADAL" clId="{78C3C111-EE7F-44AB-A05D-50B24D56BC95}" dt="2021-10-21T00:26:32.020" v="1478" actId="478"/>
          <ac:picMkLst>
            <pc:docMk/>
            <pc:sldMk cId="3314462967" sldId="284"/>
            <ac:picMk id="3" creationId="{56F6784F-A888-4CE7-AEEB-058F9109F1C0}"/>
          </ac:picMkLst>
        </pc:picChg>
        <pc:picChg chg="add mod">
          <ac:chgData name="Diogo Luiz Santana Galline" userId="98fd224d-e4d8-4bd4-8a27-13a258b11e49" providerId="ADAL" clId="{78C3C111-EE7F-44AB-A05D-50B24D56BC95}" dt="2021-10-21T00:29:49.549" v="1530" actId="1076"/>
          <ac:picMkLst>
            <pc:docMk/>
            <pc:sldMk cId="3314462967" sldId="284"/>
            <ac:picMk id="4" creationId="{62D68592-22E5-4452-B0DE-EB0C195BD938}"/>
          </ac:picMkLst>
        </pc:picChg>
        <pc:picChg chg="del">
          <ac:chgData name="Diogo Luiz Santana Galline" userId="98fd224d-e4d8-4bd4-8a27-13a258b11e49" providerId="ADAL" clId="{78C3C111-EE7F-44AB-A05D-50B24D56BC95}" dt="2021-10-21T00:26:33.299" v="1479" actId="478"/>
          <ac:picMkLst>
            <pc:docMk/>
            <pc:sldMk cId="3314462967" sldId="284"/>
            <ac:picMk id="6" creationId="{A6213D07-0CA0-4CC8-847F-5A98B1793FC6}"/>
          </ac:picMkLst>
        </pc:picChg>
        <pc:picChg chg="add mod">
          <ac:chgData name="Diogo Luiz Santana Galline" userId="98fd224d-e4d8-4bd4-8a27-13a258b11e49" providerId="ADAL" clId="{78C3C111-EE7F-44AB-A05D-50B24D56BC95}" dt="2021-10-21T00:28:09.992" v="1485" actId="14100"/>
          <ac:picMkLst>
            <pc:docMk/>
            <pc:sldMk cId="3314462967" sldId="284"/>
            <ac:picMk id="7" creationId="{D71CEA2F-C8B0-45CA-83F7-7CB2E26971A3}"/>
          </ac:picMkLst>
        </pc:picChg>
        <pc:picChg chg="add mod">
          <ac:chgData name="Diogo Luiz Santana Galline" userId="98fd224d-e4d8-4bd4-8a27-13a258b11e49" providerId="ADAL" clId="{78C3C111-EE7F-44AB-A05D-50B24D56BC95}" dt="2021-10-21T00:29:06.379" v="1525" actId="1076"/>
          <ac:picMkLst>
            <pc:docMk/>
            <pc:sldMk cId="3314462967" sldId="284"/>
            <ac:picMk id="9" creationId="{928A1D85-FB3A-4ACE-A4C9-70123B64E848}"/>
          </ac:picMkLst>
        </pc:picChg>
        <pc:picChg chg="add mod">
          <ac:chgData name="Diogo Luiz Santana Galline" userId="98fd224d-e4d8-4bd4-8a27-13a258b11e49" providerId="ADAL" clId="{78C3C111-EE7F-44AB-A05D-50B24D56BC95}" dt="2021-10-21T00:29:46.606" v="1529" actId="1076"/>
          <ac:picMkLst>
            <pc:docMk/>
            <pc:sldMk cId="3314462967" sldId="284"/>
            <ac:picMk id="11" creationId="{3B16C579-6208-49C5-9D14-21129CAEFA7E}"/>
          </ac:picMkLst>
        </pc:picChg>
        <pc:picChg chg="add mod">
          <ac:chgData name="Diogo Luiz Santana Galline" userId="98fd224d-e4d8-4bd4-8a27-13a258b11e49" providerId="ADAL" clId="{78C3C111-EE7F-44AB-A05D-50B24D56BC95}" dt="2021-10-21T00:31:33.705" v="1534" actId="1076"/>
          <ac:picMkLst>
            <pc:docMk/>
            <pc:sldMk cId="3314462967" sldId="284"/>
            <ac:picMk id="13" creationId="{DAE4B9EA-56BE-4BE9-BB25-17AD1A285931}"/>
          </ac:picMkLst>
        </pc:picChg>
        <pc:picChg chg="add mod">
          <ac:chgData name="Diogo Luiz Santana Galline" userId="98fd224d-e4d8-4bd4-8a27-13a258b11e49" providerId="ADAL" clId="{78C3C111-EE7F-44AB-A05D-50B24D56BC95}" dt="2021-10-21T00:32:10.358" v="1537" actId="14100"/>
          <ac:picMkLst>
            <pc:docMk/>
            <pc:sldMk cId="3314462967" sldId="284"/>
            <ac:picMk id="15" creationId="{53979DC6-E987-4245-9C75-F3BBFE313ADF}"/>
          </ac:picMkLst>
        </pc:picChg>
      </pc:sldChg>
      <pc:sldChg chg="add del setBg">
        <pc:chgData name="Diogo Luiz Santana Galline" userId="98fd224d-e4d8-4bd4-8a27-13a258b11e49" providerId="ADAL" clId="{78C3C111-EE7F-44AB-A05D-50B24D56BC95}" dt="2021-10-21T10:55:17.936" v="2036" actId="47"/>
        <pc:sldMkLst>
          <pc:docMk/>
          <pc:sldMk cId="3296751898" sldId="285"/>
        </pc:sldMkLst>
      </pc:sldChg>
      <pc:sldChg chg="addSp delSp modSp add mod">
        <pc:chgData name="Diogo Luiz Santana Galline" userId="98fd224d-e4d8-4bd4-8a27-13a258b11e49" providerId="ADAL" clId="{78C3C111-EE7F-44AB-A05D-50B24D56BC95}" dt="2021-10-21T00:43:41.831" v="1644" actId="14100"/>
        <pc:sldMkLst>
          <pc:docMk/>
          <pc:sldMk cId="3564124077" sldId="286"/>
        </pc:sldMkLst>
        <pc:spChg chg="add mod">
          <ac:chgData name="Diogo Luiz Santana Galline" userId="98fd224d-e4d8-4bd4-8a27-13a258b11e49" providerId="ADAL" clId="{78C3C111-EE7F-44AB-A05D-50B24D56BC95}" dt="2021-10-21T00:43:41.831" v="1644" actId="14100"/>
          <ac:spMkLst>
            <pc:docMk/>
            <pc:sldMk cId="3564124077" sldId="286"/>
            <ac:spMk id="19" creationId="{67B527F6-584F-4FD4-8B1C-58F3CC36D69B}"/>
          </ac:spMkLst>
        </pc:spChg>
        <pc:spChg chg="mod">
          <ac:chgData name="Diogo Luiz Santana Galline" userId="98fd224d-e4d8-4bd4-8a27-13a258b11e49" providerId="ADAL" clId="{78C3C111-EE7F-44AB-A05D-50B24D56BC95}" dt="2021-10-21T00:32:45.921" v="1582" actId="20577"/>
          <ac:spMkLst>
            <pc:docMk/>
            <pc:sldMk cId="3564124077" sldId="286"/>
            <ac:spMk id="112" creationId="{00000000-0000-0000-0000-000000000000}"/>
          </ac:spMkLst>
        </pc:spChg>
        <pc:picChg chg="add mod">
          <ac:chgData name="Diogo Luiz Santana Galline" userId="98fd224d-e4d8-4bd4-8a27-13a258b11e49" providerId="ADAL" clId="{78C3C111-EE7F-44AB-A05D-50B24D56BC95}" dt="2021-10-21T00:43:25.315" v="1638" actId="1076"/>
          <ac:picMkLst>
            <pc:docMk/>
            <pc:sldMk cId="3564124077" sldId="286"/>
            <ac:picMk id="3" creationId="{E1B4A678-A1AC-4741-BAEB-55535B9EDB73}"/>
          </ac:picMkLst>
        </pc:picChg>
        <pc:picChg chg="del">
          <ac:chgData name="Diogo Luiz Santana Galline" userId="98fd224d-e4d8-4bd4-8a27-13a258b11e49" providerId="ADAL" clId="{78C3C111-EE7F-44AB-A05D-50B24D56BC95}" dt="2021-10-21T00:32:47.621" v="1583" actId="478"/>
          <ac:picMkLst>
            <pc:docMk/>
            <pc:sldMk cId="3564124077" sldId="286"/>
            <ac:picMk id="4" creationId="{62D68592-22E5-4452-B0DE-EB0C195BD938}"/>
          </ac:picMkLst>
        </pc:picChg>
        <pc:picChg chg="add mod">
          <ac:chgData name="Diogo Luiz Santana Galline" userId="98fd224d-e4d8-4bd4-8a27-13a258b11e49" providerId="ADAL" clId="{78C3C111-EE7F-44AB-A05D-50B24D56BC95}" dt="2021-10-21T00:43:19.791" v="1636" actId="1076"/>
          <ac:picMkLst>
            <pc:docMk/>
            <pc:sldMk cId="3564124077" sldId="286"/>
            <ac:picMk id="6" creationId="{C6ED53BF-1AB6-44F5-8F07-41849F9D6C1D}"/>
          </ac:picMkLst>
        </pc:picChg>
        <pc:picChg chg="del">
          <ac:chgData name="Diogo Luiz Santana Galline" userId="98fd224d-e4d8-4bd4-8a27-13a258b11e49" providerId="ADAL" clId="{78C3C111-EE7F-44AB-A05D-50B24D56BC95}" dt="2021-10-21T00:32:48.444" v="1584" actId="478"/>
          <ac:picMkLst>
            <pc:docMk/>
            <pc:sldMk cId="3564124077" sldId="286"/>
            <ac:picMk id="7" creationId="{D71CEA2F-C8B0-45CA-83F7-7CB2E26971A3}"/>
          </ac:picMkLst>
        </pc:picChg>
        <pc:picChg chg="del">
          <ac:chgData name="Diogo Luiz Santana Galline" userId="98fd224d-e4d8-4bd4-8a27-13a258b11e49" providerId="ADAL" clId="{78C3C111-EE7F-44AB-A05D-50B24D56BC95}" dt="2021-10-21T00:32:49.261" v="1585" actId="478"/>
          <ac:picMkLst>
            <pc:docMk/>
            <pc:sldMk cId="3564124077" sldId="286"/>
            <ac:picMk id="9" creationId="{928A1D85-FB3A-4ACE-A4C9-70123B64E848}"/>
          </ac:picMkLst>
        </pc:picChg>
        <pc:picChg chg="add mod">
          <ac:chgData name="Diogo Luiz Santana Galline" userId="98fd224d-e4d8-4bd4-8a27-13a258b11e49" providerId="ADAL" clId="{78C3C111-EE7F-44AB-A05D-50B24D56BC95}" dt="2021-10-21T00:43:21.894" v="1637" actId="1076"/>
          <ac:picMkLst>
            <pc:docMk/>
            <pc:sldMk cId="3564124077" sldId="286"/>
            <ac:picMk id="10" creationId="{B8F26454-B7D4-4BAD-A8B7-42BF8E8AC501}"/>
          </ac:picMkLst>
        </pc:picChg>
        <pc:picChg chg="del">
          <ac:chgData name="Diogo Luiz Santana Galline" userId="98fd224d-e4d8-4bd4-8a27-13a258b11e49" providerId="ADAL" clId="{78C3C111-EE7F-44AB-A05D-50B24D56BC95}" dt="2021-10-21T00:32:51.813" v="1588" actId="478"/>
          <ac:picMkLst>
            <pc:docMk/>
            <pc:sldMk cId="3564124077" sldId="286"/>
            <ac:picMk id="11" creationId="{3B16C579-6208-49C5-9D14-21129CAEFA7E}"/>
          </ac:picMkLst>
        </pc:picChg>
        <pc:picChg chg="del">
          <ac:chgData name="Diogo Luiz Santana Galline" userId="98fd224d-e4d8-4bd4-8a27-13a258b11e49" providerId="ADAL" clId="{78C3C111-EE7F-44AB-A05D-50B24D56BC95}" dt="2021-10-21T00:32:50.879" v="1587" actId="478"/>
          <ac:picMkLst>
            <pc:docMk/>
            <pc:sldMk cId="3564124077" sldId="286"/>
            <ac:picMk id="13" creationId="{DAE4B9EA-56BE-4BE9-BB25-17AD1A285931}"/>
          </ac:picMkLst>
        </pc:picChg>
        <pc:picChg chg="add mod">
          <ac:chgData name="Diogo Luiz Santana Galline" userId="98fd224d-e4d8-4bd4-8a27-13a258b11e49" providerId="ADAL" clId="{78C3C111-EE7F-44AB-A05D-50B24D56BC95}" dt="2021-10-21T00:43:18.032" v="1635" actId="1076"/>
          <ac:picMkLst>
            <pc:docMk/>
            <pc:sldMk cId="3564124077" sldId="286"/>
            <ac:picMk id="14" creationId="{8200BFE8-3BF2-4C5F-BE52-B63B9E5522D1}"/>
          </ac:picMkLst>
        </pc:picChg>
        <pc:picChg chg="del">
          <ac:chgData name="Diogo Luiz Santana Galline" userId="98fd224d-e4d8-4bd4-8a27-13a258b11e49" providerId="ADAL" clId="{78C3C111-EE7F-44AB-A05D-50B24D56BC95}" dt="2021-10-21T00:32:49.893" v="1586" actId="478"/>
          <ac:picMkLst>
            <pc:docMk/>
            <pc:sldMk cId="3564124077" sldId="286"/>
            <ac:picMk id="15" creationId="{53979DC6-E987-4245-9C75-F3BBFE313ADF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00:42:50.167" v="1633" actId="1076"/>
        <pc:sldMkLst>
          <pc:docMk/>
          <pc:sldMk cId="292625384" sldId="287"/>
        </pc:sldMkLst>
        <pc:picChg chg="del">
          <ac:chgData name="Diogo Luiz Santana Galline" userId="98fd224d-e4d8-4bd4-8a27-13a258b11e49" providerId="ADAL" clId="{78C3C111-EE7F-44AB-A05D-50B24D56BC95}" dt="2021-10-21T00:38:48.474" v="1604" actId="478"/>
          <ac:picMkLst>
            <pc:docMk/>
            <pc:sldMk cId="292625384" sldId="287"/>
            <ac:picMk id="3" creationId="{E1B4A678-A1AC-4741-BAEB-55535B9EDB73}"/>
          </ac:picMkLst>
        </pc:picChg>
        <pc:picChg chg="add mod">
          <ac:chgData name="Diogo Luiz Santana Galline" userId="98fd224d-e4d8-4bd4-8a27-13a258b11e49" providerId="ADAL" clId="{78C3C111-EE7F-44AB-A05D-50B24D56BC95}" dt="2021-10-21T00:39:13.752" v="1610" actId="14100"/>
          <ac:picMkLst>
            <pc:docMk/>
            <pc:sldMk cId="292625384" sldId="287"/>
            <ac:picMk id="4" creationId="{B15C37D5-385D-4904-B0D3-E696038CA1C9}"/>
          </ac:picMkLst>
        </pc:picChg>
        <pc:picChg chg="del">
          <ac:chgData name="Diogo Luiz Santana Galline" userId="98fd224d-e4d8-4bd4-8a27-13a258b11e49" providerId="ADAL" clId="{78C3C111-EE7F-44AB-A05D-50B24D56BC95}" dt="2021-10-21T00:38:49.346" v="1605" actId="478"/>
          <ac:picMkLst>
            <pc:docMk/>
            <pc:sldMk cId="292625384" sldId="287"/>
            <ac:picMk id="6" creationId="{C6ED53BF-1AB6-44F5-8F07-41849F9D6C1D}"/>
          </ac:picMkLst>
        </pc:picChg>
        <pc:picChg chg="add mod">
          <ac:chgData name="Diogo Luiz Santana Galline" userId="98fd224d-e4d8-4bd4-8a27-13a258b11e49" providerId="ADAL" clId="{78C3C111-EE7F-44AB-A05D-50B24D56BC95}" dt="2021-10-21T00:39:45.441" v="1614" actId="1076"/>
          <ac:picMkLst>
            <pc:docMk/>
            <pc:sldMk cId="292625384" sldId="287"/>
            <ac:picMk id="7" creationId="{97EB5F64-0688-43E7-99A6-BCAA9D95016E}"/>
          </ac:picMkLst>
        </pc:picChg>
        <pc:picChg chg="add mod">
          <ac:chgData name="Diogo Luiz Santana Galline" userId="98fd224d-e4d8-4bd4-8a27-13a258b11e49" providerId="ADAL" clId="{78C3C111-EE7F-44AB-A05D-50B24D56BC95}" dt="2021-10-21T00:42:38.962" v="1627" actId="14100"/>
          <ac:picMkLst>
            <pc:docMk/>
            <pc:sldMk cId="292625384" sldId="287"/>
            <ac:picMk id="9" creationId="{62B5AA3F-B4B5-43F3-A448-A1AC89E75CBA}"/>
          </ac:picMkLst>
        </pc:picChg>
        <pc:picChg chg="del">
          <ac:chgData name="Diogo Luiz Santana Galline" userId="98fd224d-e4d8-4bd4-8a27-13a258b11e49" providerId="ADAL" clId="{78C3C111-EE7F-44AB-A05D-50B24D56BC95}" dt="2021-10-21T00:38:51.342" v="1607" actId="478"/>
          <ac:picMkLst>
            <pc:docMk/>
            <pc:sldMk cId="292625384" sldId="287"/>
            <ac:picMk id="10" creationId="{B8F26454-B7D4-4BAD-A8B7-42BF8E8AC501}"/>
          </ac:picMkLst>
        </pc:picChg>
        <pc:picChg chg="add mod">
          <ac:chgData name="Diogo Luiz Santana Galline" userId="98fd224d-e4d8-4bd4-8a27-13a258b11e49" providerId="ADAL" clId="{78C3C111-EE7F-44AB-A05D-50B24D56BC95}" dt="2021-10-21T00:42:42.722" v="1629" actId="14100"/>
          <ac:picMkLst>
            <pc:docMk/>
            <pc:sldMk cId="292625384" sldId="287"/>
            <ac:picMk id="12" creationId="{30285624-6D46-45B6-B9E9-912BFBA0284B}"/>
          </ac:picMkLst>
        </pc:picChg>
        <pc:picChg chg="del">
          <ac:chgData name="Diogo Luiz Santana Galline" userId="98fd224d-e4d8-4bd4-8a27-13a258b11e49" providerId="ADAL" clId="{78C3C111-EE7F-44AB-A05D-50B24D56BC95}" dt="2021-10-21T00:38:50.394" v="1606" actId="478"/>
          <ac:picMkLst>
            <pc:docMk/>
            <pc:sldMk cId="292625384" sldId="287"/>
            <ac:picMk id="14" creationId="{8200BFE8-3BF2-4C5F-BE52-B63B9E5522D1}"/>
          </ac:picMkLst>
        </pc:picChg>
        <pc:picChg chg="add mod">
          <ac:chgData name="Diogo Luiz Santana Galline" userId="98fd224d-e4d8-4bd4-8a27-13a258b11e49" providerId="ADAL" clId="{78C3C111-EE7F-44AB-A05D-50B24D56BC95}" dt="2021-10-21T00:42:50.167" v="1633" actId="1076"/>
          <ac:picMkLst>
            <pc:docMk/>
            <pc:sldMk cId="292625384" sldId="287"/>
            <ac:picMk id="15" creationId="{5536B8FC-1F79-4D56-B95C-8D3BFB095E5D}"/>
          </ac:picMkLst>
        </pc:picChg>
      </pc:sldChg>
      <pc:sldChg chg="addSp delSp modSp add mod">
        <pc:chgData name="Diogo Luiz Santana Galline" userId="98fd224d-e4d8-4bd4-8a27-13a258b11e49" providerId="ADAL" clId="{78C3C111-EE7F-44AB-A05D-50B24D56BC95}" dt="2021-10-21T14:06:28.086" v="2134" actId="403"/>
        <pc:sldMkLst>
          <pc:docMk/>
          <pc:sldMk cId="1323545375" sldId="288"/>
        </pc:sldMkLst>
        <pc:spChg chg="mod">
          <ac:chgData name="Diogo Luiz Santana Galline" userId="98fd224d-e4d8-4bd4-8a27-13a258b11e49" providerId="ADAL" clId="{78C3C111-EE7F-44AB-A05D-50B24D56BC95}" dt="2021-10-21T00:48:53.375" v="1679" actId="20577"/>
          <ac:spMkLst>
            <pc:docMk/>
            <pc:sldMk cId="1323545375" sldId="288"/>
            <ac:spMk id="112" creationId="{00000000-0000-0000-0000-000000000000}"/>
          </ac:spMkLst>
        </pc:spChg>
        <pc:spChg chg="mod">
          <ac:chgData name="Diogo Luiz Santana Galline" userId="98fd224d-e4d8-4bd4-8a27-13a258b11e49" providerId="ADAL" clId="{78C3C111-EE7F-44AB-A05D-50B24D56BC95}" dt="2021-10-21T14:06:28.086" v="2134" actId="403"/>
          <ac:spMkLst>
            <pc:docMk/>
            <pc:sldMk cId="1323545375" sldId="288"/>
            <ac:spMk id="113" creationId="{00000000-0000-0000-0000-000000000000}"/>
          </ac:spMkLst>
        </pc:spChg>
        <pc:picChg chg="add del mod">
          <ac:chgData name="Diogo Luiz Santana Galline" userId="98fd224d-e4d8-4bd4-8a27-13a258b11e49" providerId="ADAL" clId="{78C3C111-EE7F-44AB-A05D-50B24D56BC95}" dt="2021-10-21T10:54:15.594" v="1964" actId="478"/>
          <ac:picMkLst>
            <pc:docMk/>
            <pc:sldMk cId="1323545375" sldId="288"/>
            <ac:picMk id="3" creationId="{1391546F-AC98-45CD-995A-45683F21D9FA}"/>
          </ac:picMkLst>
        </pc:picChg>
        <pc:picChg chg="add mod">
          <ac:chgData name="Diogo Luiz Santana Galline" userId="98fd224d-e4d8-4bd4-8a27-13a258b11e49" providerId="ADAL" clId="{78C3C111-EE7F-44AB-A05D-50B24D56BC95}" dt="2021-10-21T14:05:58.416" v="2107" actId="1076"/>
          <ac:picMkLst>
            <pc:docMk/>
            <pc:sldMk cId="1323545375" sldId="288"/>
            <ac:picMk id="4" creationId="{563A9F6A-F523-491D-8F7C-F168A755DF5A}"/>
          </ac:picMkLst>
        </pc:picChg>
        <pc:picChg chg="del">
          <ac:chgData name="Diogo Luiz Santana Galline" userId="98fd224d-e4d8-4bd4-8a27-13a258b11e49" providerId="ADAL" clId="{78C3C111-EE7F-44AB-A05D-50B24D56BC95}" dt="2021-10-21T00:49:20.406" v="1776" actId="478"/>
          <ac:picMkLst>
            <pc:docMk/>
            <pc:sldMk cId="1323545375" sldId="288"/>
            <ac:picMk id="3074" creationId="{A11B5FE1-B52C-47F3-90A2-ABBD1AC554F5}"/>
          </ac:picMkLst>
        </pc:picChg>
        <pc:picChg chg="del">
          <ac:chgData name="Diogo Luiz Santana Galline" userId="98fd224d-e4d8-4bd4-8a27-13a258b11e49" providerId="ADAL" clId="{78C3C111-EE7F-44AB-A05D-50B24D56BC95}" dt="2021-10-21T00:49:21.154" v="1777" actId="478"/>
          <ac:picMkLst>
            <pc:docMk/>
            <pc:sldMk cId="1323545375" sldId="288"/>
            <ac:picMk id="3076" creationId="{BB0082D2-0DE9-4DB1-805A-A666EB0E34DA}"/>
          </ac:picMkLst>
        </pc:picChg>
      </pc:sldChg>
      <pc:sldChg chg="add setBg">
        <pc:chgData name="Diogo Luiz Santana Galline" userId="98fd224d-e4d8-4bd4-8a27-13a258b11e49" providerId="ADAL" clId="{78C3C111-EE7F-44AB-A05D-50B24D56BC95}" dt="2021-10-21T10:55:19.811" v="2037"/>
        <pc:sldMkLst>
          <pc:docMk/>
          <pc:sldMk cId="397097" sldId="289"/>
        </pc:sldMkLst>
      </pc:sldChg>
      <pc:sldMasterChg chg="delSldLayout">
        <pc:chgData name="Diogo Luiz Santana Galline" userId="98fd224d-e4d8-4bd4-8a27-13a258b11e49" providerId="ADAL" clId="{78C3C111-EE7F-44AB-A05D-50B24D56BC95}" dt="2021-10-21T00:32:15.853" v="1543" actId="47"/>
        <pc:sldMasterMkLst>
          <pc:docMk/>
          <pc:sldMasterMk cId="0" sldId="2147483648"/>
        </pc:sldMasterMkLst>
        <pc:sldLayoutChg chg="del">
          <pc:chgData name="Diogo Luiz Santana Galline" userId="98fd224d-e4d8-4bd4-8a27-13a258b11e49" providerId="ADAL" clId="{78C3C111-EE7F-44AB-A05D-50B24D56BC95}" dt="2021-10-21T00:32:15.853" v="1543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85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11893086" y="11525250"/>
            <a:ext cx="588303" cy="446276"/>
          </a:xfrm>
          <a:prstGeom prst="rect">
            <a:avLst/>
          </a:prstGeom>
        </p:spPr>
        <p:txBody>
          <a:bodyPr wrap="none"/>
          <a:lstStyle>
            <a:lvl1pPr>
              <a:defRPr sz="2400" cap="none" spc="0">
                <a:solidFill>
                  <a:schemeClr val="tx2">
                    <a:lumMod val="50000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944666" y="2873466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1"/>
          </p:nvPr>
        </p:nvSpPr>
        <p:spPr>
          <a:xfrm>
            <a:off x="7468372" y="2873466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2"/>
          </p:nvPr>
        </p:nvSpPr>
        <p:spPr>
          <a:xfrm>
            <a:off x="10992078" y="2873466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515784" y="2873466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18039489" y="2873466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3944666" y="6448334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7468372" y="6448334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7"/>
          </p:nvPr>
        </p:nvSpPr>
        <p:spPr>
          <a:xfrm>
            <a:off x="10992078" y="6448334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515784" y="6448334"/>
            <a:ext cx="2822575" cy="28225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8039489" y="6448334"/>
            <a:ext cx="2822575" cy="282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10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Shap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>
            <a:spLocks noGrp="1"/>
          </p:cNvSpPr>
          <p:nvPr>
            <p:ph type="pic" sz="quarter" idx="13"/>
          </p:nvPr>
        </p:nvSpPr>
        <p:spPr>
          <a:xfrm>
            <a:off x="2955138" y="1027480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2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4105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Shape Photo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">
            <a:extLst>
              <a:ext uri="{FF2B5EF4-FFF2-40B4-BE49-F238E27FC236}">
                <a16:creationId xmlns:a16="http://schemas.microsoft.com/office/drawing/2014/main" id="{AE45B7D7-ADD7-E94B-835D-D2D3AEF8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90041A8E-4DCB-3744-ACB2-CE98E216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579" y="4630044"/>
            <a:ext cx="19809185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8ED06C36-1B5A-5143-A08F-49E38E5AA3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ln w="3175">
            <a:miter lim="400000"/>
          </a:ln>
        </p:spPr>
        <p:txBody>
          <a:bodyPr wrap="square" lIns="38100" tIns="38100" rIns="38100" bIns="38100">
            <a:spAutoFit/>
          </a:bodyPr>
          <a:lstStyle>
            <a:lvl1pPr algn="ctr">
              <a:defRPr sz="2000" b="1" cap="all" spc="500">
                <a:solidFill>
                  <a:srgbClr val="3A3B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2923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(dark)">
    <p:bg>
      <p:bgPr>
        <a:solidFill>
          <a:srgbClr val="F6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">
            <a:extLst>
              <a:ext uri="{FF2B5EF4-FFF2-40B4-BE49-F238E27FC236}">
                <a16:creationId xmlns:a16="http://schemas.microsoft.com/office/drawing/2014/main" id="{984F90DA-01F5-5046-93F2-A79B762866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ln w="3175">
            <a:miter lim="400000"/>
          </a:ln>
        </p:spPr>
        <p:txBody>
          <a:bodyPr wrap="square" lIns="38100" tIns="38100" rIns="38100" bIns="38100">
            <a:spAutoFit/>
          </a:bodyPr>
          <a:lstStyle>
            <a:lvl1pPr algn="ctr">
              <a:defRPr sz="2000" b="1" cap="all" spc="500">
                <a:solidFill>
                  <a:srgbClr val="3A3B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8" name="Shape 9">
            <a:extLst>
              <a:ext uri="{FF2B5EF4-FFF2-40B4-BE49-F238E27FC236}">
                <a16:creationId xmlns:a16="http://schemas.microsoft.com/office/drawing/2014/main" id="{FEB945EC-0782-224B-A63A-74962DFB47AC}"/>
              </a:ext>
            </a:extLst>
          </p:cNvPr>
          <p:cNvSpPr/>
          <p:nvPr userDrawn="1"/>
        </p:nvSpPr>
        <p:spPr>
          <a:xfrm rot="16200000">
            <a:off x="-1907644" y="9866037"/>
            <a:ext cx="5551200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Identidade Institucional PUCPR</a:t>
            </a:r>
            <a:endParaRPr sz="24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8F808D94-DCBB-434C-8036-52601E8A97F0}"/>
              </a:ext>
            </a:extLst>
          </p:cNvPr>
          <p:cNvSpPr/>
          <p:nvPr userDrawn="1"/>
        </p:nvSpPr>
        <p:spPr>
          <a:xfrm flipV="1">
            <a:off x="867948" y="1655052"/>
            <a:ext cx="0" cy="52029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792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with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85720" y="4229750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8552035" y="4229750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1618350" y="4229750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684665" y="4229750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17750979" y="4208694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5"/>
          </p:nvPr>
        </p:nvSpPr>
        <p:spPr>
          <a:xfrm>
            <a:off x="5485720" y="7267218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8552035" y="7267218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17"/>
          </p:nvPr>
        </p:nvSpPr>
        <p:spPr>
          <a:xfrm>
            <a:off x="11618350" y="7267218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684665" y="7267218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9"/>
          </p:nvPr>
        </p:nvSpPr>
        <p:spPr>
          <a:xfrm>
            <a:off x="17750979" y="7246162"/>
            <a:ext cx="2352675" cy="23510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3753194E-3F48-0F47-AC0D-36905B9D34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ln w="3175">
            <a:miter lim="400000"/>
          </a:ln>
        </p:spPr>
        <p:txBody>
          <a:bodyPr wrap="square" lIns="38100" tIns="38100" rIns="38100" bIns="38100">
            <a:spAutoFit/>
          </a:bodyPr>
          <a:lstStyle>
            <a:lvl1pPr algn="ctr">
              <a:defRPr sz="2000" b="1" cap="all" spc="500">
                <a:solidFill>
                  <a:srgbClr val="3A3B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Shape 9">
            <a:extLst>
              <a:ext uri="{FF2B5EF4-FFF2-40B4-BE49-F238E27FC236}">
                <a16:creationId xmlns:a16="http://schemas.microsoft.com/office/drawing/2014/main" id="{F0A7ACA9-5AD9-704C-BE39-A3740330FF67}"/>
              </a:ext>
            </a:extLst>
          </p:cNvPr>
          <p:cNvSpPr/>
          <p:nvPr userDrawn="1"/>
        </p:nvSpPr>
        <p:spPr>
          <a:xfrm rot="16200000">
            <a:off x="-1907644" y="9866037"/>
            <a:ext cx="5551200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Identidade Institucional PUCPR</a:t>
            </a:r>
            <a:endParaRPr sz="24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FA767B28-809E-C944-B1E8-E6F53423860E}"/>
              </a:ext>
            </a:extLst>
          </p:cNvPr>
          <p:cNvSpPr/>
          <p:nvPr userDrawn="1"/>
        </p:nvSpPr>
        <p:spPr>
          <a:xfrm flipV="1">
            <a:off x="867948" y="1655052"/>
            <a:ext cx="0" cy="52029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64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with photo_no number">
    <p:bg>
      <p:bgPr>
        <a:solidFill>
          <a:srgbClr val="F6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278FFBB3-73D2-2049-A8DD-53C9C60365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ln w="3175">
            <a:miter lim="400000"/>
          </a:ln>
        </p:spPr>
        <p:txBody>
          <a:bodyPr wrap="square" lIns="38100" tIns="38100" rIns="38100" bIns="38100">
            <a:spAutoFit/>
          </a:bodyPr>
          <a:lstStyle>
            <a:lvl1pPr algn="ctr">
              <a:defRPr sz="2000" b="1" cap="all" spc="500">
                <a:solidFill>
                  <a:srgbClr val="3A3B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6" name="Shape 9">
            <a:extLst>
              <a:ext uri="{FF2B5EF4-FFF2-40B4-BE49-F238E27FC236}">
                <a16:creationId xmlns:a16="http://schemas.microsoft.com/office/drawing/2014/main" id="{5EE4A374-5001-2E43-B7D6-6FBF91ADAFCA}"/>
              </a:ext>
            </a:extLst>
          </p:cNvPr>
          <p:cNvSpPr/>
          <p:nvPr userDrawn="1"/>
        </p:nvSpPr>
        <p:spPr>
          <a:xfrm rot="16200000">
            <a:off x="-1907644" y="9866037"/>
            <a:ext cx="5551200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Identidade Institucional PUCPR</a:t>
            </a:r>
            <a:endParaRPr sz="24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hape 10">
            <a:extLst>
              <a:ext uri="{FF2B5EF4-FFF2-40B4-BE49-F238E27FC236}">
                <a16:creationId xmlns:a16="http://schemas.microsoft.com/office/drawing/2014/main" id="{5781EAA0-A79E-4342-8FB4-9577A26A0BAA}"/>
              </a:ext>
            </a:extLst>
          </p:cNvPr>
          <p:cNvSpPr/>
          <p:nvPr userDrawn="1"/>
        </p:nvSpPr>
        <p:spPr>
          <a:xfrm flipV="1">
            <a:off x="867948" y="1655052"/>
            <a:ext cx="0" cy="52029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9205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01435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47579" y="4630044"/>
            <a:ext cx="19809185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ln w="3175">
            <a:miter lim="400000"/>
          </a:ln>
        </p:spPr>
        <p:txBody>
          <a:bodyPr wrap="square" lIns="38100" tIns="38100" rIns="38100" bIns="38100">
            <a:spAutoFit/>
          </a:bodyPr>
          <a:lstStyle>
            <a:lvl1pPr algn="ctr">
              <a:defRPr sz="2000" b="1" cap="all" spc="500">
                <a:solidFill>
                  <a:srgbClr val="3A3B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"/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Shape 9"/>
          <p:cNvSpPr/>
          <p:nvPr/>
        </p:nvSpPr>
        <p:spPr>
          <a:xfrm rot="16200000">
            <a:off x="-1907644" y="9866037"/>
            <a:ext cx="5551200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Identidade Institucional PUCPR</a:t>
            </a:r>
            <a:endParaRPr sz="24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hape 10"/>
          <p:cNvSpPr/>
          <p:nvPr/>
        </p:nvSpPr>
        <p:spPr>
          <a:xfrm flipV="1">
            <a:off x="867948" y="1655052"/>
            <a:ext cx="0" cy="52029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56" r:id="rId7"/>
    <p:sldLayoutId id="2147483657" r:id="rId8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9E092E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Bebas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venir Book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venir Book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venir Book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venir Book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accent2"/>
          </a:solidFill>
          <a:uFillTx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venir Book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cielo.org.co/scielo.php?script=sci_arttext&amp;pid=S1692-715X20210001002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Foto preta e branca de uma árvore&#10;&#10;Descrição gerada automaticamente">
            <a:extLst>
              <a:ext uri="{FF2B5EF4-FFF2-40B4-BE49-F238E27FC236}">
                <a16:creationId xmlns:a16="http://schemas.microsoft.com/office/drawing/2014/main" id="{3923BE92-0E9B-BB47-9957-E4B2CBB3244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23" b="7490"/>
          <a:stretch/>
        </p:blipFill>
        <p:spPr>
          <a:xfrm>
            <a:off x="7507475" y="17634"/>
            <a:ext cx="17887880" cy="11364983"/>
          </a:xfrm>
          <a:solidFill>
            <a:schemeClr val="bg2"/>
          </a:solidFill>
        </p:spPr>
      </p:pic>
      <p:sp>
        <p:nvSpPr>
          <p:cNvPr id="90" name="Shape 90"/>
          <p:cNvSpPr/>
          <p:nvPr/>
        </p:nvSpPr>
        <p:spPr>
          <a:xfrm>
            <a:off x="1308260" y="5871576"/>
            <a:ext cx="19703889" cy="19728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8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são os jovens de hoje?</a:t>
            </a: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ANEC</a:t>
            </a:r>
            <a:endParaRPr lang="pt-BR" sz="8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281FA8-9AA1-7341-BE74-8B1EFBDD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5" y="794113"/>
            <a:ext cx="1905391" cy="459922"/>
          </a:xfrm>
          <a:prstGeom prst="rect">
            <a:avLst/>
          </a:prstGeom>
        </p:spPr>
      </p:pic>
      <p:sp>
        <p:nvSpPr>
          <p:cNvPr id="6" name="Shape 90">
            <a:extLst>
              <a:ext uri="{FF2B5EF4-FFF2-40B4-BE49-F238E27FC236}">
                <a16:creationId xmlns:a16="http://schemas.microsoft.com/office/drawing/2014/main" id="{77E80ECA-ECA1-4548-BEFD-75053AFE0FFC}"/>
              </a:ext>
            </a:extLst>
          </p:cNvPr>
          <p:cNvSpPr/>
          <p:nvPr/>
        </p:nvSpPr>
        <p:spPr>
          <a:xfrm>
            <a:off x="1308261" y="9943537"/>
            <a:ext cx="19703889" cy="13080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44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Diogo Luiz Santana Galline</a:t>
            </a: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3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Observatório das juventudes | PUCPR</a:t>
            </a:r>
            <a:endParaRPr lang="pt-BR" sz="28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diogo.galline@marista.org.br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 </a:t>
            </a:r>
            <a:r>
              <a:rPr lang="pt-BR" sz="66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Juventudes e COVID-19</a:t>
            </a:r>
            <a:endParaRPr sz="6600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5C37D5-385D-4904-B0D3-E696038C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68" y="2307602"/>
            <a:ext cx="10505022" cy="45503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EB5F64-0688-43E7-99A6-BCAA9D95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68" y="7425443"/>
            <a:ext cx="10505022" cy="62905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B5AA3F-B4B5-43F3-A448-A1AC89E7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174" y="1633203"/>
            <a:ext cx="10105427" cy="42860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285624-6D46-45B6-B9E9-912BFBA0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8174" y="6284626"/>
            <a:ext cx="10105427" cy="36607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536B8FC-1F79-4D56-B95C-8D3BFB095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7259" y="10310736"/>
            <a:ext cx="7319397" cy="3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3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pt-BR" sz="8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CHAVE DE LEITURA</a:t>
            </a:r>
            <a:endParaRPr sz="80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40398" y="2659042"/>
            <a:ext cx="21991151" cy="1105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lnSpcReduction="10000"/>
          </a:bodyPr>
          <a:lstStyle/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Caminho de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Emaús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Discípulos-missionários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Presença 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busca dos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jovens reais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endParaRPr lang="pt-BR" sz="3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“Uma Igreja que não tenha medo de adentrar na noite escura das pessoas” (Papa Francisco)</a:t>
            </a:r>
            <a:endParaRPr sz="3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 descr="Uma imagem contendo no interior&#10;&#10;Descrição gerada automaticamente">
            <a:extLst>
              <a:ext uri="{FF2B5EF4-FFF2-40B4-BE49-F238E27FC236}">
                <a16:creationId xmlns:a16="http://schemas.microsoft.com/office/drawing/2014/main" id="{563A9F6A-F523-491D-8F7C-F168A75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334" y="2659041"/>
            <a:ext cx="11019554" cy="82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537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Foto preta e branca de uma árvore&#10;&#10;Descrição gerada automaticamente">
            <a:extLst>
              <a:ext uri="{FF2B5EF4-FFF2-40B4-BE49-F238E27FC236}">
                <a16:creationId xmlns:a16="http://schemas.microsoft.com/office/drawing/2014/main" id="{3923BE92-0E9B-BB47-9957-E4B2CBB3244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23" b="7490"/>
          <a:stretch/>
        </p:blipFill>
        <p:spPr>
          <a:xfrm>
            <a:off x="7507475" y="17634"/>
            <a:ext cx="17887880" cy="11364983"/>
          </a:xfrm>
          <a:solidFill>
            <a:schemeClr val="bg2"/>
          </a:solidFill>
        </p:spPr>
      </p:pic>
      <p:sp>
        <p:nvSpPr>
          <p:cNvPr id="90" name="Shape 90"/>
          <p:cNvSpPr/>
          <p:nvPr/>
        </p:nvSpPr>
        <p:spPr>
          <a:xfrm>
            <a:off x="1308260" y="5871576"/>
            <a:ext cx="19703889" cy="19728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8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são os jovens de hoje?</a:t>
            </a: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ANEC</a:t>
            </a:r>
            <a:endParaRPr lang="pt-BR" sz="8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281FA8-9AA1-7341-BE74-8B1EFBDD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5" y="794113"/>
            <a:ext cx="1905391" cy="459922"/>
          </a:xfrm>
          <a:prstGeom prst="rect">
            <a:avLst/>
          </a:prstGeom>
        </p:spPr>
      </p:pic>
      <p:sp>
        <p:nvSpPr>
          <p:cNvPr id="6" name="Shape 90">
            <a:extLst>
              <a:ext uri="{FF2B5EF4-FFF2-40B4-BE49-F238E27FC236}">
                <a16:creationId xmlns:a16="http://schemas.microsoft.com/office/drawing/2014/main" id="{77E80ECA-ECA1-4548-BEFD-75053AFE0FFC}"/>
              </a:ext>
            </a:extLst>
          </p:cNvPr>
          <p:cNvSpPr/>
          <p:nvPr/>
        </p:nvSpPr>
        <p:spPr>
          <a:xfrm>
            <a:off x="1308261" y="9943537"/>
            <a:ext cx="19703889" cy="13080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44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Diogo Luiz Santana Galline</a:t>
            </a: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3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Observatório das juventudes | PUCPR</a:t>
            </a:r>
            <a:endParaRPr lang="pt-BR" sz="28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24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diogo.galline@marista.org.br</a:t>
            </a:r>
          </a:p>
        </p:txBody>
      </p:sp>
    </p:spTree>
    <p:extLst>
      <p:ext uri="{BB962C8B-B14F-4D97-AF65-F5344CB8AC3E}">
        <p14:creationId xmlns:p14="http://schemas.microsoft.com/office/powerpoint/2010/main" val="3970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974168" y="1227998"/>
            <a:ext cx="7376099" cy="1061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ct val="80000"/>
              </a:lnSpc>
              <a:defRPr sz="15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ROTEIRO</a:t>
            </a:r>
          </a:p>
        </p:txBody>
      </p:sp>
      <p:sp>
        <p:nvSpPr>
          <p:cNvPr id="18" name="Shape 373">
            <a:extLst>
              <a:ext uri="{FF2B5EF4-FFF2-40B4-BE49-F238E27FC236}">
                <a16:creationId xmlns:a16="http://schemas.microsoft.com/office/drawing/2014/main" id="{A0F0C8D6-4B09-6E46-A700-811B107A1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69" y="607363"/>
            <a:ext cx="1085799" cy="3847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" name="Shape 113">
            <a:extLst>
              <a:ext uri="{FF2B5EF4-FFF2-40B4-BE49-F238E27FC236}">
                <a16:creationId xmlns:a16="http://schemas.microsoft.com/office/drawing/2014/main" id="{96AFA4EB-3B8C-4A61-8DA0-F47CA34B357D}"/>
              </a:ext>
            </a:extLst>
          </p:cNvPr>
          <p:cNvSpPr/>
          <p:nvPr/>
        </p:nvSpPr>
        <p:spPr>
          <a:xfrm>
            <a:off x="1773335" y="5312049"/>
            <a:ext cx="15404661" cy="79967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457200" indent="-457200">
              <a:buAutoNum type="arabicPeriod"/>
            </a:pPr>
            <a:r>
              <a:rPr lang="pt-BR" sz="4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SÃO OS JOVENS DE HOJE? </a:t>
            </a:r>
            <a:r>
              <a:rPr lang="pt-BR" sz="4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Reflexões iniciais</a:t>
            </a:r>
          </a:p>
          <a:p>
            <a:pPr marL="457200" indent="-457200">
              <a:buAutoNum type="arabicPeriod"/>
            </a:pPr>
            <a:endParaRPr lang="pt-BR" sz="4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4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NOSSOS PRESSUPOSTOS </a:t>
            </a:r>
            <a:r>
              <a:rPr lang="pt-BR" sz="4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De onde partimos</a:t>
            </a:r>
          </a:p>
          <a:p>
            <a:pPr marL="457200" indent="-457200">
              <a:buAutoNum type="arabicPeriod"/>
            </a:pPr>
            <a:endParaRPr lang="pt-BR" sz="4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4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RECORTES </a:t>
            </a:r>
            <a:r>
              <a:rPr lang="pt-BR" sz="4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Possíveis olhares</a:t>
            </a:r>
          </a:p>
          <a:p>
            <a:pPr marL="457200" indent="-457200">
              <a:buAutoNum type="arabicPeriod"/>
            </a:pPr>
            <a:endParaRPr lang="pt-BR" sz="4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4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CHAVE DE LEITURA </a:t>
            </a:r>
            <a:r>
              <a:rPr lang="pt-BR" sz="4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Emaús como um possível caminho</a:t>
            </a:r>
          </a:p>
          <a:p>
            <a:pPr marL="457200" indent="-457200">
              <a:buAutoNum type="arabicPeriod"/>
            </a:pPr>
            <a:endParaRPr lang="pt-BR" sz="4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D4DCC2-0496-4658-86F3-31993D19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59" y="4833258"/>
            <a:ext cx="6059811" cy="583035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pt-BR" sz="8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SÃO OS JOVENS DE HOJE? </a:t>
            </a:r>
            <a:endParaRPr sz="80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40399" y="2659043"/>
            <a:ext cx="20703202" cy="5987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sabemos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Nunca (plenamente) saberemos!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“Tá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vendo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Já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passou!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</a:t>
            </a:r>
            <a:r>
              <a:rPr lang="pt-BR" sz="40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Gessinger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Além da máscara)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Fotografia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um filme em movimento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Tendências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apontamentos, sinalizações  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Utopia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nos faz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caminhar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80CAC80-3F15-4B61-82FD-491FE6F04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8857281"/>
            <a:ext cx="5495925" cy="4124325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031CD93F-BD4D-4627-AC33-EBF7AFF11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821" y="7262066"/>
            <a:ext cx="4350127" cy="58465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26CD90-C562-4C55-BD49-61ECE6DB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79" y="5951280"/>
            <a:ext cx="5293903" cy="71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pt-BR" sz="8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NOSSOS</a:t>
            </a: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8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PRESSUPOSTOS</a:t>
            </a:r>
            <a:endParaRPr sz="80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40399" y="2766208"/>
            <a:ext cx="20703202" cy="5987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Idade: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a 29 anos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Pluralidade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juventude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Sujeitos de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direitos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Lugar teológico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 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 não o futuro)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Propósito 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sentido de vida </a:t>
            </a:r>
            <a:endParaRPr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NBB lança Livro Civilização do Amor – Jovens Conectados – Comissão  Episcopal Pastoral para a Juventude – CNBB">
            <a:extLst>
              <a:ext uri="{FF2B5EF4-FFF2-40B4-BE49-F238E27FC236}">
                <a16:creationId xmlns:a16="http://schemas.microsoft.com/office/drawing/2014/main" id="{D126B97E-C418-42AD-8E04-B968DEBA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500" y="267001"/>
            <a:ext cx="3912432" cy="59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vangelização da juventude - Doc. 85 CNBB - Centro de Cursos de Capacitação  da Juventude">
            <a:extLst>
              <a:ext uri="{FF2B5EF4-FFF2-40B4-BE49-F238E27FC236}">
                <a16:creationId xmlns:a16="http://schemas.microsoft.com/office/drawing/2014/main" id="{574A478F-0828-4E26-9966-8B6D31A9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20" y="8280823"/>
            <a:ext cx="4827814" cy="48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cumentos Pontifícios 37 - Exortação Apostólica Pós-Sinodal CHRISTUS VIVIT">
            <a:extLst>
              <a:ext uri="{FF2B5EF4-FFF2-40B4-BE49-F238E27FC236}">
                <a16:creationId xmlns:a16="http://schemas.microsoft.com/office/drawing/2014/main" id="{512A0360-AAD6-47F2-BC79-4178FFB3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62" y="7700792"/>
            <a:ext cx="54197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xortação Apostólica - Evangelii Gaudium - &amp;quot;A Alegria do Evangelho&amp;quot; sobre o  Anúncio do Evangelho no Mundo Atual - Documentos Pontifícios 17 - Edições  CNBB">
            <a:extLst>
              <a:ext uri="{FF2B5EF4-FFF2-40B4-BE49-F238E27FC236}">
                <a16:creationId xmlns:a16="http://schemas.microsoft.com/office/drawing/2014/main" id="{0F511D03-28EF-40FE-BA49-1C40128C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79" y="2028825"/>
            <a:ext cx="4719088" cy="49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 Divino no Jovem - Centro de Cursos de Capacitação da Juventude">
            <a:extLst>
              <a:ext uri="{FF2B5EF4-FFF2-40B4-BE49-F238E27FC236}">
                <a16:creationId xmlns:a16="http://schemas.microsoft.com/office/drawing/2014/main" id="{2A3BFE8D-3DBF-4D7C-A010-F9701A97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6" y="9346499"/>
            <a:ext cx="3762138" cy="37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tatuto da Juventude">
            <a:extLst>
              <a:ext uri="{FF2B5EF4-FFF2-40B4-BE49-F238E27FC236}">
                <a16:creationId xmlns:a16="http://schemas.microsoft.com/office/drawing/2014/main" id="{61E4C474-2782-4D4B-AF23-A1CD8E31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9355180"/>
            <a:ext cx="2819400" cy="3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54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80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pt-BR" sz="80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RECORTES</a:t>
            </a:r>
            <a:endParaRPr sz="8000" b="1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40399" y="3162470"/>
            <a:ext cx="20703202" cy="5987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ponto de vista 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visto 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de um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Caleidoscópio</a:t>
            </a:r>
          </a:p>
          <a:p>
            <a:pPr marL="342900" indent="-342900">
              <a:buFontTx/>
              <a:buChar char="-"/>
            </a:pPr>
            <a:endParaRPr lang="pt-BR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 por </a:t>
            </a:r>
            <a:r>
              <a:rPr lang="pt-BR" sz="4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fidedignos </a:t>
            </a:r>
            <a:endParaRPr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aleidoscópio de brinquedo infantil, brinquedo quebra cabeças mágico  ajustável com giro escalável e mudança para crianças|Caleidoscópio| -  AliExpress">
            <a:extLst>
              <a:ext uri="{FF2B5EF4-FFF2-40B4-BE49-F238E27FC236}">
                <a16:creationId xmlns:a16="http://schemas.microsoft.com/office/drawing/2014/main" id="{A11B5FE1-B52C-47F3-90A2-ABBD1AC5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14" y="5323114"/>
            <a:ext cx="8392886" cy="8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cha de retalhos casal Queen algodão dupla face no Elo7 | Caixas e Mimos  (F03C94)">
            <a:extLst>
              <a:ext uri="{FF2B5EF4-FFF2-40B4-BE49-F238E27FC236}">
                <a16:creationId xmlns:a16="http://schemas.microsoft.com/office/drawing/2014/main" id="{BB0082D2-0DE9-4DB1-805A-A666EB0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99" y="8475486"/>
            <a:ext cx="9323613" cy="52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56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 </a:t>
            </a:r>
            <a:r>
              <a:rPr lang="pt-BR" sz="66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Olhares sociológicos</a:t>
            </a:r>
            <a:endParaRPr sz="6600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40399" y="2054678"/>
            <a:ext cx="10203150" cy="5987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Carles </a:t>
            </a:r>
            <a:r>
              <a:rPr lang="pt-BR" sz="40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Feixa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Espanha (</a:t>
            </a:r>
            <a:r>
              <a:rPr lang="pt-BR" sz="40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Cataluña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Artigo: </a:t>
            </a: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Generación </a:t>
            </a:r>
            <a:r>
              <a:rPr lang="es-ES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blockchain</a:t>
            </a:r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: movimientos juveniles en la era de la web semántica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 descr="Interface gráfica do usuário, Texto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37747AE1-08EC-4417-AEDB-57D62345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88" y="5567618"/>
            <a:ext cx="9089571" cy="7928285"/>
          </a:xfrm>
          <a:prstGeom prst="rect">
            <a:avLst/>
          </a:prstGeom>
        </p:spPr>
      </p:pic>
      <p:sp>
        <p:nvSpPr>
          <p:cNvPr id="14" name="Shape 113">
            <a:extLst>
              <a:ext uri="{FF2B5EF4-FFF2-40B4-BE49-F238E27FC236}">
                <a16:creationId xmlns:a16="http://schemas.microsoft.com/office/drawing/2014/main" id="{6D5D937D-9CED-445F-886F-9E59B2E705BF}"/>
              </a:ext>
            </a:extLst>
          </p:cNvPr>
          <p:cNvSpPr/>
          <p:nvPr/>
        </p:nvSpPr>
        <p:spPr>
          <a:xfrm>
            <a:off x="14227628" y="2054678"/>
            <a:ext cx="9775371" cy="59874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40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Danièle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000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Hervieu-Lèger</a:t>
            </a: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França</a:t>
            </a:r>
          </a:p>
          <a:p>
            <a:pPr marL="342900" indent="-342900">
              <a:buFontTx/>
              <a:buChar char="-"/>
            </a:pPr>
            <a:endParaRPr lang="pt-BR"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4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Livro: O peregrino e o convertido – A religião em movimento</a:t>
            </a:r>
            <a:endParaRPr sz="4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Peregrino e o convertido: A religião em movimento | Amazon.com.br">
            <a:extLst>
              <a:ext uri="{FF2B5EF4-FFF2-40B4-BE49-F238E27FC236}">
                <a16:creationId xmlns:a16="http://schemas.microsoft.com/office/drawing/2014/main" id="{1644D6C8-2E8E-49EA-9B3B-92B2B983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259" y="5457041"/>
            <a:ext cx="5070412" cy="80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1646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 </a:t>
            </a:r>
            <a:r>
              <a:rPr lang="pt-BR" sz="66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Atlas das juventudes brasileiras</a:t>
            </a:r>
            <a:endParaRPr sz="6600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F6784F-A888-4CE7-AEEB-058F9109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42" y="2229587"/>
            <a:ext cx="7956744" cy="112795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13D07-0CA0-4CC8-847F-5A98B179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560" y="2229587"/>
            <a:ext cx="9867041" cy="112795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FE9F32-1415-4A12-9BD8-FA445F968C8E}"/>
              </a:ext>
            </a:extLst>
          </p:cNvPr>
          <p:cNvSpPr txBox="1"/>
          <p:nvPr/>
        </p:nvSpPr>
        <p:spPr>
          <a:xfrm>
            <a:off x="1840399" y="1600892"/>
            <a:ext cx="18002249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800" dirty="0"/>
              <a:t>https://atlasdasjuventudes.com.br/wp-content/uploads/2021/06/ATLAS-DAS-JUVENTUDES-COMPLETO-1.pdf</a:t>
            </a:r>
          </a:p>
        </p:txBody>
      </p:sp>
    </p:spTree>
    <p:extLst>
      <p:ext uri="{BB962C8B-B14F-4D97-AF65-F5344CB8AC3E}">
        <p14:creationId xmlns:p14="http://schemas.microsoft.com/office/powerpoint/2010/main" val="42517849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 </a:t>
            </a:r>
            <a:r>
              <a:rPr lang="pt-BR" sz="66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Atlas das juventudes brasileiras</a:t>
            </a:r>
            <a:endParaRPr sz="6600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D68592-22E5-4452-B0DE-EB0C195B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99" y="2659043"/>
            <a:ext cx="4267991" cy="45746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1CEA2F-C8B0-45CA-83F7-7CB2E269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41" y="2283327"/>
            <a:ext cx="9142730" cy="60013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8A1D85-FB3A-4ACE-A4C9-70123B64E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879" y="1813586"/>
            <a:ext cx="7281547" cy="64711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16C579-6208-49C5-9D14-21129CAEF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076" y="8533964"/>
            <a:ext cx="4702635" cy="45746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AE4B9EA-56BE-4BE9-BB25-17AD1A285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122" y="8284709"/>
            <a:ext cx="4219588" cy="495342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3979DC6-E987-4245-9C75-F3BBFE313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6831" y="8774644"/>
            <a:ext cx="11207595" cy="46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629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517068" y="607363"/>
            <a:ext cx="21026533" cy="2051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pt-BR" sz="6600" b="1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3.3 </a:t>
            </a:r>
            <a:r>
              <a:rPr lang="pt-BR" sz="6600" dirty="0">
                <a:solidFill>
                  <a:srgbClr val="9E09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Juventudes e COVID-19</a:t>
            </a:r>
            <a:endParaRPr sz="6600" dirty="0">
              <a:solidFill>
                <a:srgbClr val="9E092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B4A678-A1AC-4741-BAEB-55535B9ED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68" y="2659043"/>
            <a:ext cx="10674932" cy="60011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ED53BF-1AB6-44F5-8F07-41849F9D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68" y="9655765"/>
            <a:ext cx="10674932" cy="37130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F26454-B7D4-4BAD-A8B7-42BF8E8AC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215" y="2886824"/>
            <a:ext cx="9223651" cy="60011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200BFE8-3BF2-4C5F-BE52-B63B9E552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4215" y="9395616"/>
            <a:ext cx="7081761" cy="423332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B527F6-584F-4FD4-8B1C-58F3CC36D69B}"/>
              </a:ext>
            </a:extLst>
          </p:cNvPr>
          <p:cNvSpPr txBox="1"/>
          <p:nvPr/>
        </p:nvSpPr>
        <p:spPr>
          <a:xfrm>
            <a:off x="1517068" y="1689647"/>
            <a:ext cx="19742732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800" dirty="0"/>
              <a:t>https://atlasdasjuventudes.com.br/wp-content/uploads/2021/06/JuventudesEPandemia2_Relatorio_Nacional_20210607.pdf</a:t>
            </a:r>
          </a:p>
        </p:txBody>
      </p:sp>
    </p:spTree>
    <p:extLst>
      <p:ext uri="{BB962C8B-B14F-4D97-AF65-F5344CB8AC3E}">
        <p14:creationId xmlns:p14="http://schemas.microsoft.com/office/powerpoint/2010/main" val="356412407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Personalizar 3">
      <a:dk1>
        <a:srgbClr val="9E092E"/>
      </a:dk1>
      <a:lt1>
        <a:srgbClr val="9F0F32"/>
      </a:lt1>
      <a:dk2>
        <a:srgbClr val="F5F5F5"/>
      </a:dk2>
      <a:lt2>
        <a:srgbClr val="F5F5F5"/>
      </a:lt2>
      <a:accent1>
        <a:srgbClr val="A9A9A9"/>
      </a:accent1>
      <a:accent2>
        <a:srgbClr val="929292"/>
      </a:accent2>
      <a:accent3>
        <a:srgbClr val="919191"/>
      </a:accent3>
      <a:accent4>
        <a:srgbClr val="797979"/>
      </a:accent4>
      <a:accent5>
        <a:srgbClr val="5E5E5E"/>
      </a:accent5>
      <a:accent6>
        <a:srgbClr val="424242"/>
      </a:accent6>
      <a:hlink>
        <a:srgbClr val="9E092E"/>
      </a:hlink>
      <a:folHlink>
        <a:srgbClr val="9E092E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39DA584F3CA744A595C76CD7F821AA" ma:contentTypeVersion="15" ma:contentTypeDescription="Crie um novo documento." ma:contentTypeScope="" ma:versionID="11035a462d85c4a5d3181ba388fb3b45">
  <xsd:schema xmlns:xsd="http://www.w3.org/2001/XMLSchema" xmlns:xs="http://www.w3.org/2001/XMLSchema" xmlns:p="http://schemas.microsoft.com/office/2006/metadata/properties" xmlns:ns1="http://schemas.microsoft.com/sharepoint/v3" xmlns:ns2="7eb8dca5-451c-4283-bd17-2861de423663" xmlns:ns3="fb0f7546-af02-455f-a24d-bb7acb0c82b7" targetNamespace="http://schemas.microsoft.com/office/2006/metadata/properties" ma:root="true" ma:fieldsID="76573e48ff6e9d6448776a68f6452d25" ns1:_="" ns2:_="" ns3:_="">
    <xsd:import namespace="http://schemas.microsoft.com/sharepoint/v3"/>
    <xsd:import namespace="7eb8dca5-451c-4283-bd17-2861de423663"/>
    <xsd:import namespace="fb0f7546-af02-455f-a24d-bb7acb0c8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8dca5-451c-4283-bd17-2861de423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ata" ma:index="20" nillable="true" ma:displayName="Data" ma:format="DateOnly" ma:internalName="Data">
      <xsd:simpleType>
        <xsd:restriction base="dms:DateTim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Data xmlns="7eb8dca5-451c-4283-bd17-2861de423663" xsi:nil="true"/>
  </documentManagement>
</p:properties>
</file>

<file path=customXml/itemProps1.xml><?xml version="1.0" encoding="utf-8"?>
<ds:datastoreItem xmlns:ds="http://schemas.openxmlformats.org/officeDocument/2006/customXml" ds:itemID="{C900D531-C0D9-4525-ACFF-4E8BC7B89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b8dca5-451c-4283-bd17-2861de423663"/>
    <ds:schemaRef ds:uri="fb0f7546-af02-455f-a24d-bb7acb0c82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E5FDC-CEEC-4DC4-A4BF-26E24BAEF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A393DF-8A61-4738-A562-0DD511FCB2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eb8dca5-451c-4283-bd17-2861de4236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Personalizar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Avenir Book</vt:lpstr>
      <vt:lpstr>Bebas</vt:lpstr>
      <vt:lpstr>Helvetica Light</vt:lpstr>
      <vt:lpstr>Helvetica Neue</vt:lpstr>
      <vt:lpstr>Roboto Regular</vt:lpstr>
      <vt:lpstr>Verdana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Diogo Luiz Santana Galline</dc:creator>
  <cp:lastModifiedBy>Diogo Luiz Santana Galline</cp:lastModifiedBy>
  <cp:revision>12</cp:revision>
  <dcterms:modified xsi:type="dcterms:W3CDTF">2021-10-21T14:06:34Z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0x0101005639DA584F3CA744A595C76CD7F821AA</vt:lpwstr>
  </property>
</Properties>
</file>