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0"/>
  </p:notesMasterIdLst>
  <p:sldIdLst>
    <p:sldId id="263" r:id="rId5"/>
    <p:sldId id="295" r:id="rId6"/>
    <p:sldId id="296" r:id="rId7"/>
    <p:sldId id="265" r:id="rId8"/>
    <p:sldId id="286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FEDF6"/>
    <a:srgbClr val="ED624A"/>
    <a:srgbClr val="0C91D1"/>
    <a:srgbClr val="FFDC75"/>
    <a:srgbClr val="714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Carlos Pereira" userId="d27540ad-f162-416a-993e-3cab70816def" providerId="ADAL" clId="{0066D0EB-0F79-4F21-AECE-854D04C7CA44}"/>
    <pc:docChg chg="delSld modSld">
      <pc:chgData name="Jose Carlos Pereira" userId="d27540ad-f162-416a-993e-3cab70816def" providerId="ADAL" clId="{0066D0EB-0F79-4F21-AECE-854D04C7CA44}" dt="2021-10-19T21:05:32.645" v="3" actId="47"/>
      <pc:docMkLst>
        <pc:docMk/>
      </pc:docMkLst>
      <pc:sldChg chg="del">
        <pc:chgData name="Jose Carlos Pereira" userId="d27540ad-f162-416a-993e-3cab70816def" providerId="ADAL" clId="{0066D0EB-0F79-4F21-AECE-854D04C7CA44}" dt="2021-10-19T21:04:11.582" v="0" actId="47"/>
        <pc:sldMkLst>
          <pc:docMk/>
          <pc:sldMk cId="2588035772" sldId="257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1151301436" sldId="258"/>
        </pc:sldMkLst>
      </pc:sldChg>
      <pc:sldChg chg="del">
        <pc:chgData name="Jose Carlos Pereira" userId="d27540ad-f162-416a-993e-3cab70816def" providerId="ADAL" clId="{0066D0EB-0F79-4F21-AECE-854D04C7CA44}" dt="2021-10-19T21:04:18.454" v="1" actId="47"/>
        <pc:sldMkLst>
          <pc:docMk/>
          <pc:sldMk cId="2346910108" sldId="261"/>
        </pc:sldMkLst>
      </pc:sldChg>
      <pc:sldChg chg="del">
        <pc:chgData name="Jose Carlos Pereira" userId="d27540ad-f162-416a-993e-3cab70816def" providerId="ADAL" clId="{0066D0EB-0F79-4F21-AECE-854D04C7CA44}" dt="2021-10-19T21:04:11.582" v="0" actId="47"/>
        <pc:sldMkLst>
          <pc:docMk/>
          <pc:sldMk cId="2777014779" sldId="262"/>
        </pc:sldMkLst>
      </pc:sldChg>
      <pc:sldChg chg="modSp mod">
        <pc:chgData name="Jose Carlos Pereira" userId="d27540ad-f162-416a-993e-3cab70816def" providerId="ADAL" clId="{0066D0EB-0F79-4F21-AECE-854D04C7CA44}" dt="2021-10-19T21:04:42.752" v="2" actId="732"/>
        <pc:sldMkLst>
          <pc:docMk/>
          <pc:sldMk cId="1602498291" sldId="263"/>
        </pc:sldMkLst>
        <pc:picChg chg="mod modCrop">
          <ac:chgData name="Jose Carlos Pereira" userId="d27540ad-f162-416a-993e-3cab70816def" providerId="ADAL" clId="{0066D0EB-0F79-4F21-AECE-854D04C7CA44}" dt="2021-10-19T21:04:42.752" v="2" actId="732"/>
          <ac:picMkLst>
            <pc:docMk/>
            <pc:sldMk cId="1602498291" sldId="263"/>
            <ac:picMk id="4" creationId="{D9EB931E-F684-4CB2-BFD6-E11E0B96F1E0}"/>
          </ac:picMkLst>
        </pc:picChg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2002165749" sldId="264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2625348741" sldId="266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1969505145" sldId="268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1060140035" sldId="270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4223275061" sldId="271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3550032349" sldId="272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2881767268" sldId="273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666784330" sldId="276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3558606902" sldId="277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161468767" sldId="278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4105875034" sldId="279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143185267" sldId="280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2446827344" sldId="281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264547067" sldId="282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1965475075" sldId="283"/>
        </pc:sldMkLst>
      </pc:sldChg>
      <pc:sldChg chg="del">
        <pc:chgData name="Jose Carlos Pereira" userId="d27540ad-f162-416a-993e-3cab70816def" providerId="ADAL" clId="{0066D0EB-0F79-4F21-AECE-854D04C7CA44}" dt="2021-10-19T21:04:18.454" v="1" actId="47"/>
        <pc:sldMkLst>
          <pc:docMk/>
          <pc:sldMk cId="2128536327" sldId="284"/>
        </pc:sldMkLst>
      </pc:sldChg>
      <pc:sldChg chg="del">
        <pc:chgData name="Jose Carlos Pereira" userId="d27540ad-f162-416a-993e-3cab70816def" providerId="ADAL" clId="{0066D0EB-0F79-4F21-AECE-854D04C7CA44}" dt="2021-10-19T21:04:18.454" v="1" actId="47"/>
        <pc:sldMkLst>
          <pc:docMk/>
          <pc:sldMk cId="965206866" sldId="285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2514325032" sldId="287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1036239572" sldId="288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4239062244" sldId="289"/>
        </pc:sldMkLst>
      </pc:sldChg>
      <pc:sldChg chg="del">
        <pc:chgData name="Jose Carlos Pereira" userId="d27540ad-f162-416a-993e-3cab70816def" providerId="ADAL" clId="{0066D0EB-0F79-4F21-AECE-854D04C7CA44}" dt="2021-10-19T21:04:11.582" v="0" actId="47"/>
        <pc:sldMkLst>
          <pc:docMk/>
          <pc:sldMk cId="1601227805" sldId="290"/>
        </pc:sldMkLst>
      </pc:sldChg>
      <pc:sldChg chg="del">
        <pc:chgData name="Jose Carlos Pereira" userId="d27540ad-f162-416a-993e-3cab70816def" providerId="ADAL" clId="{0066D0EB-0F79-4F21-AECE-854D04C7CA44}" dt="2021-10-19T21:04:11.582" v="0" actId="47"/>
        <pc:sldMkLst>
          <pc:docMk/>
          <pc:sldMk cId="2577345965" sldId="291"/>
        </pc:sldMkLst>
      </pc:sldChg>
      <pc:sldChg chg="del">
        <pc:chgData name="Jose Carlos Pereira" userId="d27540ad-f162-416a-993e-3cab70816def" providerId="ADAL" clId="{0066D0EB-0F79-4F21-AECE-854D04C7CA44}" dt="2021-10-19T21:04:11.582" v="0" actId="47"/>
        <pc:sldMkLst>
          <pc:docMk/>
          <pc:sldMk cId="1960364857" sldId="292"/>
        </pc:sldMkLst>
      </pc:sldChg>
      <pc:sldChg chg="del">
        <pc:chgData name="Jose Carlos Pereira" userId="d27540ad-f162-416a-993e-3cab70816def" providerId="ADAL" clId="{0066D0EB-0F79-4F21-AECE-854D04C7CA44}" dt="2021-10-19T21:04:11.582" v="0" actId="47"/>
        <pc:sldMkLst>
          <pc:docMk/>
          <pc:sldMk cId="1056375774" sldId="293"/>
        </pc:sldMkLst>
      </pc:sldChg>
      <pc:sldChg chg="del">
        <pc:chgData name="Jose Carlos Pereira" userId="d27540ad-f162-416a-993e-3cab70816def" providerId="ADAL" clId="{0066D0EB-0F79-4F21-AECE-854D04C7CA44}" dt="2021-10-19T21:04:11.582" v="0" actId="47"/>
        <pc:sldMkLst>
          <pc:docMk/>
          <pc:sldMk cId="753403817" sldId="294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3816906131" sldId="297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3849427114" sldId="299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2264332141" sldId="300"/>
        </pc:sldMkLst>
      </pc:sldChg>
      <pc:sldChg chg="del">
        <pc:chgData name="Jose Carlos Pereira" userId="d27540ad-f162-416a-993e-3cab70816def" providerId="ADAL" clId="{0066D0EB-0F79-4F21-AECE-854D04C7CA44}" dt="2021-10-19T21:05:32.645" v="3" actId="47"/>
        <pc:sldMkLst>
          <pc:docMk/>
          <pc:sldMk cId="3869773542" sldId="301"/>
        </pc:sldMkLst>
      </pc:sldChg>
      <pc:sldMasterChg chg="delSldLayout">
        <pc:chgData name="Jose Carlos Pereira" userId="d27540ad-f162-416a-993e-3cab70816def" providerId="ADAL" clId="{0066D0EB-0F79-4F21-AECE-854D04C7CA44}" dt="2021-10-19T21:05:32.645" v="3" actId="47"/>
        <pc:sldMasterMkLst>
          <pc:docMk/>
          <pc:sldMasterMk cId="2606601259" sldId="2147483672"/>
        </pc:sldMasterMkLst>
        <pc:sldLayoutChg chg="del">
          <pc:chgData name="Jose Carlos Pereira" userId="d27540ad-f162-416a-993e-3cab70816def" providerId="ADAL" clId="{0066D0EB-0F79-4F21-AECE-854D04C7CA44}" dt="2021-10-19T21:05:32.645" v="3" actId="47"/>
          <pc:sldLayoutMkLst>
            <pc:docMk/>
            <pc:sldMasterMk cId="2606601259" sldId="2147483672"/>
            <pc:sldLayoutMk cId="1322415812" sldId="214748368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4975A-4CCA-4849-96FE-254A792E0026}" type="datetimeFigureOut">
              <a:rPr lang="pt-BR" smtClean="0"/>
              <a:t>19/10/2021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95443-7B45-40A1-8134-EEB22E83D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09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95443-7B45-40A1-8134-EEB22E83D02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1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95443-7B45-40A1-8134-EEB22E83D02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79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95443-7B45-40A1-8134-EEB22E83D02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98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E8E9EE-BE24-1945-9B53-FF3276153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625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C28046D-A48D-2945-AB2F-15C1A3F63B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21605" y="845634"/>
            <a:ext cx="457200" cy="4191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4E9129D-EAC1-2C48-AFAC-F09E4AD16F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1805" y="426534"/>
            <a:ext cx="7620000" cy="38862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65B7E9F-F3E1-DF49-A9DF-C76A08DEE57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89700" y="3406233"/>
            <a:ext cx="2654300" cy="17272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F2F1768-0E6E-FA44-9AB2-90B59ED6C62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18455" y="3396166"/>
            <a:ext cx="520700" cy="4572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37B45D0-E4C1-124B-A8D9-A062C7D0449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23280" y="55601"/>
            <a:ext cx="1244600" cy="10922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653D4A5-2CFE-5743-AB9D-0B95B8B878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87600" y="2159000"/>
            <a:ext cx="4368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3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06E744-B575-DA43-89B8-257159AAB0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4200" y="0"/>
            <a:ext cx="7289800" cy="51435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EED877A-A9F5-3E4D-9C85-21D2EBA2AB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7988300" cy="51435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E8409AD-970B-F64D-94E2-FA31DEC0D5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97250" y="4464050"/>
            <a:ext cx="2349500" cy="4826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49C5355-2DC5-5E4B-92E6-D063033D68D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07400" y="0"/>
            <a:ext cx="736600" cy="4572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D30A2AE-3DD0-5245-A907-F47754BBFB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53400" y="2527300"/>
            <a:ext cx="990600" cy="26162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DF23080-1BC8-A44E-833E-A2D53E2B956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927433" y="3055124"/>
            <a:ext cx="6223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4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FE6FA-AE53-7D43-BF6B-99E2910BDCAD}" type="datetimeFigureOut">
              <a:rPr lang="pt-BR" smtClean="0"/>
              <a:t>19/10/2021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AB41-FB6A-5D42-B85A-FDD5F4110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60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F48796E-F23B-4483-AAB7-A0B0494AA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7" t="30619" r="31688" b="30807"/>
          <a:stretch/>
        </p:blipFill>
        <p:spPr>
          <a:xfrm>
            <a:off x="1332057" y="749660"/>
            <a:ext cx="6085454" cy="340180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9EB931E-F684-4CB2-BFD6-E11E0B96F1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71" t="23334" r="42169" b="67280"/>
          <a:stretch/>
        </p:blipFill>
        <p:spPr>
          <a:xfrm>
            <a:off x="628650" y="154236"/>
            <a:ext cx="3370472" cy="4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9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4087617-86D0-45A1-B7EC-751AC2A9B1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70" t="44631" r="35000" b="48368"/>
          <a:stretch/>
        </p:blipFill>
        <p:spPr>
          <a:xfrm>
            <a:off x="690663" y="463720"/>
            <a:ext cx="4346164" cy="59338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E08BE7A-79AA-4461-8F4D-6593F7D91EF5}"/>
              </a:ext>
            </a:extLst>
          </p:cNvPr>
          <p:cNvSpPr txBox="1"/>
          <p:nvPr/>
        </p:nvSpPr>
        <p:spPr>
          <a:xfrm>
            <a:off x="379376" y="1408737"/>
            <a:ext cx="714983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b="0" i="1" u="none" strike="noStrike" baseline="0" dirty="0">
                <a:solidFill>
                  <a:srgbClr val="003B60"/>
                </a:solidFill>
                <a:latin typeface="AdelleSans-Italic"/>
              </a:rPr>
              <a:t>O Projeto Político Pedagógico (PPP) é um documento que explicita a proposta educativa da escola a partir de sua </a:t>
            </a:r>
            <a:r>
              <a:rPr lang="pt-BR" sz="1400" b="1" i="1" u="none" strike="noStrike" baseline="0" dirty="0">
                <a:solidFill>
                  <a:srgbClr val="003B60"/>
                </a:solidFill>
                <a:latin typeface="AdelleSans-Italic"/>
              </a:rPr>
              <a:t>identidade </a:t>
            </a:r>
            <a:r>
              <a:rPr lang="pt-BR" sz="1400" b="0" i="1" u="none" strike="noStrike" baseline="0" dirty="0">
                <a:solidFill>
                  <a:srgbClr val="003B60"/>
                </a:solidFill>
                <a:latin typeface="AdelleSans-Italic"/>
              </a:rPr>
              <a:t>e da </a:t>
            </a:r>
            <a:r>
              <a:rPr lang="pt-BR" sz="1400" b="1" i="1" u="none" strike="noStrike" baseline="0" dirty="0">
                <a:solidFill>
                  <a:srgbClr val="003B60"/>
                </a:solidFill>
                <a:latin typeface="AdelleSans-Italic"/>
              </a:rPr>
              <a:t>realidade </a:t>
            </a:r>
            <a:r>
              <a:rPr lang="pt-BR" sz="1400" b="0" i="1" u="none" strike="noStrike" baseline="0" dirty="0">
                <a:solidFill>
                  <a:srgbClr val="003B60"/>
                </a:solidFill>
                <a:latin typeface="AdelleSans-Italic"/>
              </a:rPr>
              <a:t>na qual está inserida. Como Maristas de Champagnat, torna-se indispensável compreender também que “a legitimidade do PPP está estreitamente ligada ao grau e ao tipo de participação de todos os envolvidos no processo educativo [...]”, para que a comunidade escolar participe da discussão sobre qual educação se deseja construir. Além da dimensão tecnicamente necessária e indispensável, considera em sua construção as interrelações da escola com o contexto social no qual está inserida, praticando a escuta ativa de seus diversos interlocutores.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b="0" i="1" u="none" strike="noStrike" baseline="0" dirty="0">
              <a:solidFill>
                <a:srgbClr val="003B60"/>
              </a:solidFill>
              <a:latin typeface="AdelleSans-Italic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b="0" i="1" u="none" strike="noStrike" baseline="0" dirty="0">
                <a:solidFill>
                  <a:srgbClr val="003B60"/>
                </a:solidFill>
                <a:latin typeface="AdelleSans-Italic"/>
              </a:rPr>
              <a:t>A pastoral, além de contribuir efetivamente na elaboração e/ou revisão e desenvolvimento do PPP da unidade na qual está inserida, encontrará nele elementos fundamentais para ações e processos e/ou projetos com as famílias, estudantes e educadores.</a:t>
            </a:r>
            <a:endParaRPr lang="pt-BR" sz="1400" dirty="0">
              <a:latin typeface="AdelleSans-Italic"/>
            </a:endParaRPr>
          </a:p>
        </p:txBody>
      </p:sp>
    </p:spTree>
    <p:extLst>
      <p:ext uri="{BB962C8B-B14F-4D97-AF65-F5344CB8AC3E}">
        <p14:creationId xmlns:p14="http://schemas.microsoft.com/office/powerpoint/2010/main" val="364280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10F42DE-B024-4FB3-AF97-3219EF731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32" t="17951" r="43936" b="77697"/>
          <a:stretch/>
        </p:blipFill>
        <p:spPr>
          <a:xfrm>
            <a:off x="262646" y="210705"/>
            <a:ext cx="3754878" cy="4474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438D719-71CC-42C1-BAF5-54D3890B72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20" t="30250" r="36170" b="29635"/>
          <a:stretch/>
        </p:blipFill>
        <p:spPr>
          <a:xfrm>
            <a:off x="1896893" y="894944"/>
            <a:ext cx="4464997" cy="353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6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EF5EB3F-0B98-BD41-8AB9-3F5FA495A8FB}"/>
              </a:ext>
            </a:extLst>
          </p:cNvPr>
          <p:cNvSpPr txBox="1"/>
          <p:nvPr/>
        </p:nvSpPr>
        <p:spPr>
          <a:xfrm>
            <a:off x="165585" y="1679198"/>
            <a:ext cx="47955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i="1">
                <a:solidFill>
                  <a:srgbClr val="002060"/>
                </a:solidFill>
                <a:effectLst/>
                <a:latin typeface="AdelleSans-Italic"/>
                <a:ea typeface="Calibri" panose="020F0502020204030204" pitchFamily="34" charset="0"/>
                <a:cs typeface="Arial" panose="020B0604020202020204" pitchFamily="34" charset="0"/>
              </a:rPr>
              <a:t>O Projeto Educativo do Brasil Marista compreende que a escola consiste em um </a:t>
            </a:r>
            <a:r>
              <a:rPr lang="pt-BR" sz="1400" i="1" err="1">
                <a:solidFill>
                  <a:srgbClr val="002060"/>
                </a:solidFill>
                <a:effectLst/>
                <a:latin typeface="AdelleSans-Italic"/>
                <a:ea typeface="Calibri" panose="020F0502020204030204" pitchFamily="34" charset="0"/>
                <a:cs typeface="Arial" panose="020B0604020202020204" pitchFamily="34" charset="0"/>
              </a:rPr>
              <a:t>espaçotempo</a:t>
            </a:r>
            <a:r>
              <a:rPr lang="pt-BR" sz="1400" i="1">
                <a:solidFill>
                  <a:srgbClr val="002060"/>
                </a:solidFill>
                <a:effectLst/>
                <a:latin typeface="AdelleSans-Italic"/>
                <a:ea typeface="Calibri" panose="020F0502020204030204" pitchFamily="34" charset="0"/>
                <a:cs typeface="Arial" panose="020B0604020202020204" pitchFamily="34" charset="0"/>
              </a:rPr>
              <a:t> de educação, de evangelização, de produção e circulação de culturas, de elaboração/reelaboração de saberes e conhecimentos e de produção de sujeitos pautados nos valores cristãos – enfim, como </a:t>
            </a:r>
            <a:r>
              <a:rPr lang="pt-BR" sz="1400" i="1" err="1">
                <a:solidFill>
                  <a:srgbClr val="002060"/>
                </a:solidFill>
                <a:effectLst/>
                <a:latin typeface="AdelleSans-Italic"/>
                <a:ea typeface="Calibri" panose="020F0502020204030204" pitchFamily="34" charset="0"/>
                <a:cs typeface="Arial" panose="020B0604020202020204" pitchFamily="34" charset="0"/>
              </a:rPr>
              <a:t>espaçotempo</a:t>
            </a:r>
            <a:r>
              <a:rPr lang="pt-BR" sz="1400" i="1">
                <a:solidFill>
                  <a:srgbClr val="002060"/>
                </a:solidFill>
                <a:effectLst/>
                <a:latin typeface="AdelleSans-Italic"/>
                <a:ea typeface="Calibri" panose="020F0502020204030204" pitchFamily="34" charset="0"/>
                <a:cs typeface="Arial" panose="020B0604020202020204" pitchFamily="34" charset="0"/>
              </a:rPr>
              <a:t> de proposição de novos paradigmas curriculares. </a:t>
            </a:r>
          </a:p>
          <a:p>
            <a:endParaRPr lang="pt-BR" sz="12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B8837FB-C523-42DC-BA97-BCA875634F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88" t="42033" r="21250" b="50000"/>
          <a:stretch/>
        </p:blipFill>
        <p:spPr>
          <a:xfrm>
            <a:off x="265078" y="511716"/>
            <a:ext cx="5629275" cy="4095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BFC036F-5C3A-4DC5-BB48-0BD8AE2E24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06" t="34603" r="36489" b="20553"/>
          <a:stretch/>
        </p:blipFill>
        <p:spPr>
          <a:xfrm>
            <a:off x="5068111" y="1274322"/>
            <a:ext cx="2597285" cy="230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3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94E049A-568F-46BB-B690-8ADDE91CF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2" t="27406" r="46024" b="30379"/>
          <a:stretch/>
        </p:blipFill>
        <p:spPr>
          <a:xfrm>
            <a:off x="2341661" y="399594"/>
            <a:ext cx="3828342" cy="38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3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EAED8022BCF84B80E0DDD838A9489F" ma:contentTypeVersion="11" ma:contentTypeDescription="Create a new document." ma:contentTypeScope="" ma:versionID="f8bd594b5362d6ac018d2ba34b6a1952">
  <xsd:schema xmlns:xsd="http://www.w3.org/2001/XMLSchema" xmlns:xs="http://www.w3.org/2001/XMLSchema" xmlns:p="http://schemas.microsoft.com/office/2006/metadata/properties" xmlns:ns2="bd3c8d7c-ebb5-4086-8467-c708b12c5844" targetNamespace="http://schemas.microsoft.com/office/2006/metadata/properties" ma:root="true" ma:fieldsID="807505945e790e5f3511bbd95d782bc7" ns2:_="">
    <xsd:import namespace="bd3c8d7c-ebb5-4086-8467-c708b12c58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c8d7c-ebb5-4086-8467-c708b12c58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01F4D1-1BC1-45B3-9D74-9594B38DA3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3c8d7c-ebb5-4086-8467-c708b12c58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E6B93D-F9EA-4450-A9FE-1454291F7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11F2FF-1B27-4C90-B760-0F39DFD7F733}">
  <ds:schemaRefs>
    <ds:schemaRef ds:uri="http://schemas.microsoft.com/office/infopath/2007/PartnerControls"/>
    <ds:schemaRef ds:uri="bd3c8d7c-ebb5-4086-8467-c708b12c5844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215</Words>
  <Application>Microsoft Office PowerPoint</Application>
  <PresentationFormat>Apresentação na tela (16:9)</PresentationFormat>
  <Paragraphs>7</Paragraphs>
  <Slides>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AdelleSans-Italic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Matheus Henrique Alves</dc:creator>
  <cp:lastModifiedBy>Jose Carlos Pereira</cp:lastModifiedBy>
  <cp:revision>4</cp:revision>
  <dcterms:created xsi:type="dcterms:W3CDTF">2021-02-02T01:38:28Z</dcterms:created>
  <dcterms:modified xsi:type="dcterms:W3CDTF">2021-10-19T21:05:41Z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0x010100C3EAED8022BCF84B80E0DDD838A9489F</vt:lpwstr>
  </property>
</Properties>
</file>