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88" r:id="rId2"/>
    <p:sldId id="290" r:id="rId3"/>
    <p:sldId id="284" r:id="rId4"/>
    <p:sldId id="298" r:id="rId5"/>
    <p:sldId id="257" r:id="rId6"/>
    <p:sldId id="289" r:id="rId7"/>
    <p:sldId id="259" r:id="rId8"/>
    <p:sldId id="299" r:id="rId9"/>
    <p:sldId id="260" r:id="rId10"/>
    <p:sldId id="261" r:id="rId11"/>
    <p:sldId id="262" r:id="rId12"/>
    <p:sldId id="265" r:id="rId13"/>
    <p:sldId id="295" r:id="rId14"/>
    <p:sldId id="269" r:id="rId15"/>
    <p:sldId id="293" r:id="rId16"/>
    <p:sldId id="296" r:id="rId17"/>
    <p:sldId id="297" r:id="rId18"/>
    <p:sldId id="274" r:id="rId19"/>
    <p:sldId id="294" r:id="rId20"/>
    <p:sldId id="279" r:id="rId21"/>
    <p:sldId id="275" r:id="rId22"/>
    <p:sldId id="276" r:id="rId23"/>
    <p:sldId id="256" r:id="rId24"/>
    <p:sldId id="271" r:id="rId25"/>
    <p:sldId id="272" r:id="rId26"/>
    <p:sldId id="266" r:id="rId27"/>
    <p:sldId id="285" r:id="rId2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erson Silveira" initials="ES" lastIdx="1" clrIdx="0">
    <p:extLst>
      <p:ext uri="{19B8F6BF-5375-455C-9EA6-DF929625EA0E}">
        <p15:presenceInfo xmlns:p15="http://schemas.microsoft.com/office/powerpoint/2012/main" userId="924a23ae5a0b739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A27CAF-902E-4EC2-85BF-5455D4E061EA}" v="24" dt="2021-04-14T16:44:52.7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erson Silveira" userId="924a23ae5a0b739b" providerId="LiveId" clId="{78F048C0-2D12-4038-A1DB-A9A3092EA250}"/>
    <pc:docChg chg="undo custSel addSld delSld modSld sldOrd">
      <pc:chgData name="Emerson Silveira" userId="924a23ae5a0b739b" providerId="LiveId" clId="{78F048C0-2D12-4038-A1DB-A9A3092EA250}" dt="2021-04-13T01:29:32.621" v="1071" actId="313"/>
      <pc:docMkLst>
        <pc:docMk/>
      </pc:docMkLst>
      <pc:sldChg chg="modSp mod">
        <pc:chgData name="Emerson Silveira" userId="924a23ae5a0b739b" providerId="LiveId" clId="{78F048C0-2D12-4038-A1DB-A9A3092EA250}" dt="2021-04-08T18:20:56.045" v="430" actId="20577"/>
        <pc:sldMkLst>
          <pc:docMk/>
          <pc:sldMk cId="2124344205" sldId="261"/>
        </pc:sldMkLst>
        <pc:spChg chg="mod">
          <ac:chgData name="Emerson Silveira" userId="924a23ae5a0b739b" providerId="LiveId" clId="{78F048C0-2D12-4038-A1DB-A9A3092EA250}" dt="2021-04-08T18:20:56.045" v="430" actId="20577"/>
          <ac:spMkLst>
            <pc:docMk/>
            <pc:sldMk cId="2124344205" sldId="261"/>
            <ac:spMk id="3" creationId="{7F2C5F88-27CC-4295-8019-71A328891D30}"/>
          </ac:spMkLst>
        </pc:spChg>
      </pc:sldChg>
      <pc:sldChg chg="del">
        <pc:chgData name="Emerson Silveira" userId="924a23ae5a0b739b" providerId="LiveId" clId="{78F048C0-2D12-4038-A1DB-A9A3092EA250}" dt="2021-04-08T12:39:29.666" v="22" actId="47"/>
        <pc:sldMkLst>
          <pc:docMk/>
          <pc:sldMk cId="4184437421" sldId="263"/>
        </pc:sldMkLst>
      </pc:sldChg>
      <pc:sldChg chg="modSp mod">
        <pc:chgData name="Emerson Silveira" userId="924a23ae5a0b739b" providerId="LiveId" clId="{78F048C0-2D12-4038-A1DB-A9A3092EA250}" dt="2021-04-08T14:02:31.828" v="286" actId="1076"/>
        <pc:sldMkLst>
          <pc:docMk/>
          <pc:sldMk cId="3168553250" sldId="265"/>
        </pc:sldMkLst>
        <pc:picChg chg="mod">
          <ac:chgData name="Emerson Silveira" userId="924a23ae5a0b739b" providerId="LiveId" clId="{78F048C0-2D12-4038-A1DB-A9A3092EA250}" dt="2021-04-08T14:02:31.828" v="286" actId="1076"/>
          <ac:picMkLst>
            <pc:docMk/>
            <pc:sldMk cId="3168553250" sldId="265"/>
            <ac:picMk id="2" creationId="{EF6E49BF-256C-48E2-98A5-E62D66557D48}"/>
          </ac:picMkLst>
        </pc:picChg>
      </pc:sldChg>
      <pc:sldChg chg="addSp delSp modSp mod">
        <pc:chgData name="Emerson Silveira" userId="924a23ae5a0b739b" providerId="LiveId" clId="{78F048C0-2D12-4038-A1DB-A9A3092EA250}" dt="2021-04-08T12:43:40.773" v="214" actId="14100"/>
        <pc:sldMkLst>
          <pc:docMk/>
          <pc:sldMk cId="848134145" sldId="266"/>
        </pc:sldMkLst>
        <pc:spChg chg="del">
          <ac:chgData name="Emerson Silveira" userId="924a23ae5a0b739b" providerId="LiveId" clId="{78F048C0-2D12-4038-A1DB-A9A3092EA250}" dt="2021-04-08T12:43:33.678" v="211" actId="26606"/>
          <ac:spMkLst>
            <pc:docMk/>
            <pc:sldMk cId="848134145" sldId="266"/>
            <ac:spMk id="14" creationId="{A169D286-F4D7-4C8B-A6BD-D05384C7F1D8}"/>
          </ac:spMkLst>
        </pc:spChg>
        <pc:spChg chg="del">
          <ac:chgData name="Emerson Silveira" userId="924a23ae5a0b739b" providerId="LiveId" clId="{78F048C0-2D12-4038-A1DB-A9A3092EA250}" dt="2021-04-08T12:43:33.678" v="211" actId="26606"/>
          <ac:spMkLst>
            <pc:docMk/>
            <pc:sldMk cId="848134145" sldId="266"/>
            <ac:spMk id="16" creationId="{39E8235E-135E-4261-8F54-2B316E493C42}"/>
          </ac:spMkLst>
        </pc:spChg>
        <pc:spChg chg="del">
          <ac:chgData name="Emerson Silveira" userId="924a23ae5a0b739b" providerId="LiveId" clId="{78F048C0-2D12-4038-A1DB-A9A3092EA250}" dt="2021-04-08T12:43:33.678" v="211" actId="26606"/>
          <ac:spMkLst>
            <pc:docMk/>
            <pc:sldMk cId="848134145" sldId="266"/>
            <ac:spMk id="18" creationId="{D4ED8EC3-4D57-4620-93CE-4E6661F09A3E}"/>
          </ac:spMkLst>
        </pc:spChg>
        <pc:spChg chg="del">
          <ac:chgData name="Emerson Silveira" userId="924a23ae5a0b739b" providerId="LiveId" clId="{78F048C0-2D12-4038-A1DB-A9A3092EA250}" dt="2021-04-08T12:43:33.678" v="211" actId="26606"/>
          <ac:spMkLst>
            <pc:docMk/>
            <pc:sldMk cId="848134145" sldId="266"/>
            <ac:spMk id="20" creationId="{83BCB34A-2F40-4F41-8488-A134C1C155B7}"/>
          </ac:spMkLst>
        </pc:spChg>
        <pc:spChg chg="del">
          <ac:chgData name="Emerson Silveira" userId="924a23ae5a0b739b" providerId="LiveId" clId="{78F048C0-2D12-4038-A1DB-A9A3092EA250}" dt="2021-04-08T12:43:33.678" v="211" actId="26606"/>
          <ac:spMkLst>
            <pc:docMk/>
            <pc:sldMk cId="848134145" sldId="266"/>
            <ac:spMk id="22" creationId="{F78382DC-4207-465E-B379-1E16448AA222}"/>
          </ac:spMkLst>
        </pc:spChg>
        <pc:spChg chg="add">
          <ac:chgData name="Emerson Silveira" userId="924a23ae5a0b739b" providerId="LiveId" clId="{78F048C0-2D12-4038-A1DB-A9A3092EA250}" dt="2021-04-08T12:43:33.678" v="211" actId="26606"/>
          <ac:spMkLst>
            <pc:docMk/>
            <pc:sldMk cId="848134145" sldId="266"/>
            <ac:spMk id="27" creationId="{69D184B2-2226-4E31-BCCB-444330767440}"/>
          </ac:spMkLst>
        </pc:spChg>
        <pc:spChg chg="add">
          <ac:chgData name="Emerson Silveira" userId="924a23ae5a0b739b" providerId="LiveId" clId="{78F048C0-2D12-4038-A1DB-A9A3092EA250}" dt="2021-04-08T12:43:33.678" v="211" actId="26606"/>
          <ac:spMkLst>
            <pc:docMk/>
            <pc:sldMk cId="848134145" sldId="266"/>
            <ac:spMk id="29" creationId="{1AC4D4E3-486A-464A-8EC8-D44881097267}"/>
          </ac:spMkLst>
        </pc:spChg>
        <pc:spChg chg="add">
          <ac:chgData name="Emerson Silveira" userId="924a23ae5a0b739b" providerId="LiveId" clId="{78F048C0-2D12-4038-A1DB-A9A3092EA250}" dt="2021-04-08T12:43:33.678" v="211" actId="26606"/>
          <ac:spMkLst>
            <pc:docMk/>
            <pc:sldMk cId="848134145" sldId="266"/>
            <ac:spMk id="31" creationId="{864DE13E-58EB-4475-B79C-0D4FC651239B}"/>
          </ac:spMkLst>
        </pc:spChg>
        <pc:picChg chg="mod">
          <ac:chgData name="Emerson Silveira" userId="924a23ae5a0b739b" providerId="LiveId" clId="{78F048C0-2D12-4038-A1DB-A9A3092EA250}" dt="2021-04-08T12:43:33.678" v="211" actId="26606"/>
          <ac:picMkLst>
            <pc:docMk/>
            <pc:sldMk cId="848134145" sldId="266"/>
            <ac:picMk id="2" creationId="{5F7BC3AB-4F1B-44FD-8487-AEBB41215531}"/>
          </ac:picMkLst>
        </pc:picChg>
        <pc:picChg chg="mod">
          <ac:chgData name="Emerson Silveira" userId="924a23ae5a0b739b" providerId="LiveId" clId="{78F048C0-2D12-4038-A1DB-A9A3092EA250}" dt="2021-04-08T12:43:40.773" v="214" actId="14100"/>
          <ac:picMkLst>
            <pc:docMk/>
            <pc:sldMk cId="848134145" sldId="266"/>
            <ac:picMk id="3" creationId="{86F2910A-FEDD-4BC2-BFF1-AC1CA759D596}"/>
          </ac:picMkLst>
        </pc:picChg>
        <pc:cxnChg chg="add">
          <ac:chgData name="Emerson Silveira" userId="924a23ae5a0b739b" providerId="LiveId" clId="{78F048C0-2D12-4038-A1DB-A9A3092EA250}" dt="2021-04-08T12:43:33.678" v="211" actId="26606"/>
          <ac:cxnSpMkLst>
            <pc:docMk/>
            <pc:sldMk cId="848134145" sldId="266"/>
            <ac:cxnSpMk id="33" creationId="{02E9B2EE-76CA-47F3-9977-3F2FCB7FD252}"/>
          </ac:cxnSpMkLst>
        </pc:cxnChg>
      </pc:sldChg>
      <pc:sldChg chg="modSp">
        <pc:chgData name="Emerson Silveira" userId="924a23ae5a0b739b" providerId="LiveId" clId="{78F048C0-2D12-4038-A1DB-A9A3092EA250}" dt="2021-04-08T12:45:21.433" v="258"/>
        <pc:sldMkLst>
          <pc:docMk/>
          <pc:sldMk cId="3152926379" sldId="268"/>
        </pc:sldMkLst>
        <pc:spChg chg="mod">
          <ac:chgData name="Emerson Silveira" userId="924a23ae5a0b739b" providerId="LiveId" clId="{78F048C0-2D12-4038-A1DB-A9A3092EA250}" dt="2021-04-08T12:45:21.433" v="258"/>
          <ac:spMkLst>
            <pc:docMk/>
            <pc:sldMk cId="3152926379" sldId="268"/>
            <ac:spMk id="2" creationId="{949F2EA5-80CA-40BC-ACC4-EDA6A0D5EA78}"/>
          </ac:spMkLst>
        </pc:spChg>
      </pc:sldChg>
      <pc:sldChg chg="delSp mod">
        <pc:chgData name="Emerson Silveira" userId="924a23ae5a0b739b" providerId="LiveId" clId="{78F048C0-2D12-4038-A1DB-A9A3092EA250}" dt="2021-04-13T01:28:45.947" v="1042" actId="478"/>
        <pc:sldMkLst>
          <pc:docMk/>
          <pc:sldMk cId="285048974" sldId="269"/>
        </pc:sldMkLst>
        <pc:picChg chg="del">
          <ac:chgData name="Emerson Silveira" userId="924a23ae5a0b739b" providerId="LiveId" clId="{78F048C0-2D12-4038-A1DB-A9A3092EA250}" dt="2021-04-13T01:28:45.947" v="1042" actId="478"/>
          <ac:picMkLst>
            <pc:docMk/>
            <pc:sldMk cId="285048974" sldId="269"/>
            <ac:picMk id="4" creationId="{1620C464-7385-47A3-8CC3-A194950E1AC4}"/>
          </ac:picMkLst>
        </pc:picChg>
      </pc:sldChg>
      <pc:sldChg chg="modSp mod">
        <pc:chgData name="Emerson Silveira" userId="924a23ae5a0b739b" providerId="LiveId" clId="{78F048C0-2D12-4038-A1DB-A9A3092EA250}" dt="2021-04-08T12:45:04.607" v="256" actId="6549"/>
        <pc:sldMkLst>
          <pc:docMk/>
          <pc:sldMk cId="2718408591" sldId="270"/>
        </pc:sldMkLst>
        <pc:spChg chg="mod">
          <ac:chgData name="Emerson Silveira" userId="924a23ae5a0b739b" providerId="LiveId" clId="{78F048C0-2D12-4038-A1DB-A9A3092EA250}" dt="2021-04-08T12:45:04.607" v="256" actId="6549"/>
          <ac:spMkLst>
            <pc:docMk/>
            <pc:sldMk cId="2718408591" sldId="270"/>
            <ac:spMk id="2" creationId="{949F2EA5-80CA-40BC-ACC4-EDA6A0D5EA78}"/>
          </ac:spMkLst>
        </pc:spChg>
        <pc:spChg chg="mod">
          <ac:chgData name="Emerson Silveira" userId="924a23ae5a0b739b" providerId="LiveId" clId="{78F048C0-2D12-4038-A1DB-A9A3092EA250}" dt="2021-04-08T12:42:40.524" v="204" actId="6549"/>
          <ac:spMkLst>
            <pc:docMk/>
            <pc:sldMk cId="2718408591" sldId="270"/>
            <ac:spMk id="3" creationId="{6979F0FF-ED73-4CA2-964D-381B31353EB3}"/>
          </ac:spMkLst>
        </pc:spChg>
      </pc:sldChg>
      <pc:sldChg chg="modSp mod">
        <pc:chgData name="Emerson Silveira" userId="924a23ae5a0b739b" providerId="LiveId" clId="{78F048C0-2D12-4038-A1DB-A9A3092EA250}" dt="2021-04-08T12:45:34.256" v="261" actId="14100"/>
        <pc:sldMkLst>
          <pc:docMk/>
          <pc:sldMk cId="3397614112" sldId="271"/>
        </pc:sldMkLst>
        <pc:spChg chg="mod">
          <ac:chgData name="Emerson Silveira" userId="924a23ae5a0b739b" providerId="LiveId" clId="{78F048C0-2D12-4038-A1DB-A9A3092EA250}" dt="2021-04-08T12:45:32.034" v="260"/>
          <ac:spMkLst>
            <pc:docMk/>
            <pc:sldMk cId="3397614112" sldId="271"/>
            <ac:spMk id="2" creationId="{949F2EA5-80CA-40BC-ACC4-EDA6A0D5EA78}"/>
          </ac:spMkLst>
        </pc:spChg>
        <pc:spChg chg="mod">
          <ac:chgData name="Emerson Silveira" userId="924a23ae5a0b739b" providerId="LiveId" clId="{78F048C0-2D12-4038-A1DB-A9A3092EA250}" dt="2021-04-08T12:44:27.286" v="228" actId="20577"/>
          <ac:spMkLst>
            <pc:docMk/>
            <pc:sldMk cId="3397614112" sldId="271"/>
            <ac:spMk id="3" creationId="{6979F0FF-ED73-4CA2-964D-381B31353EB3}"/>
          </ac:spMkLst>
        </pc:spChg>
        <pc:picChg chg="mod">
          <ac:chgData name="Emerson Silveira" userId="924a23ae5a0b739b" providerId="LiveId" clId="{78F048C0-2D12-4038-A1DB-A9A3092EA250}" dt="2021-04-08T12:45:34.256" v="261" actId="14100"/>
          <ac:picMkLst>
            <pc:docMk/>
            <pc:sldMk cId="3397614112" sldId="271"/>
            <ac:picMk id="4" creationId="{1D79A302-BDC9-4525-B69D-622C3E70619C}"/>
          </ac:picMkLst>
        </pc:picChg>
      </pc:sldChg>
      <pc:sldChg chg="modSp mod">
        <pc:chgData name="Emerson Silveira" userId="924a23ae5a0b739b" providerId="LiveId" clId="{78F048C0-2D12-4038-A1DB-A9A3092EA250}" dt="2021-04-08T12:48:30.568" v="281" actId="20577"/>
        <pc:sldMkLst>
          <pc:docMk/>
          <pc:sldMk cId="3432732772" sldId="272"/>
        </pc:sldMkLst>
        <pc:spChg chg="mod">
          <ac:chgData name="Emerson Silveira" userId="924a23ae5a0b739b" providerId="LiveId" clId="{78F048C0-2D12-4038-A1DB-A9A3092EA250}" dt="2021-04-08T12:48:30.568" v="281" actId="20577"/>
          <ac:spMkLst>
            <pc:docMk/>
            <pc:sldMk cId="3432732772" sldId="272"/>
            <ac:spMk id="2" creationId="{C2D64B03-F68B-4D29-936D-E11DCFCB7E41}"/>
          </ac:spMkLst>
        </pc:spChg>
      </pc:sldChg>
      <pc:sldChg chg="del">
        <pc:chgData name="Emerson Silveira" userId="924a23ae5a0b739b" providerId="LiveId" clId="{78F048C0-2D12-4038-A1DB-A9A3092EA250}" dt="2021-04-08T12:42:51.543" v="205" actId="47"/>
        <pc:sldMkLst>
          <pc:docMk/>
          <pc:sldMk cId="753584572" sldId="273"/>
        </pc:sldMkLst>
      </pc:sldChg>
      <pc:sldChg chg="addSp delSp modSp mod setBg">
        <pc:chgData name="Emerson Silveira" userId="924a23ae5a0b739b" providerId="LiveId" clId="{78F048C0-2D12-4038-A1DB-A9A3092EA250}" dt="2021-04-08T19:40:22.211" v="595" actId="27636"/>
        <pc:sldMkLst>
          <pc:docMk/>
          <pc:sldMk cId="1795937770" sldId="274"/>
        </pc:sldMkLst>
        <pc:spChg chg="mod">
          <ac:chgData name="Emerson Silveira" userId="924a23ae5a0b739b" providerId="LiveId" clId="{78F048C0-2D12-4038-A1DB-A9A3092EA250}" dt="2021-04-08T12:40:06.949" v="32" actId="26606"/>
          <ac:spMkLst>
            <pc:docMk/>
            <pc:sldMk cId="1795937770" sldId="274"/>
            <ac:spMk id="2" creationId="{DA80E9AE-83EA-45BB-BF91-038FDBC10E6B}"/>
          </ac:spMkLst>
        </pc:spChg>
        <pc:spChg chg="mod">
          <ac:chgData name="Emerson Silveira" userId="924a23ae5a0b739b" providerId="LiveId" clId="{78F048C0-2D12-4038-A1DB-A9A3092EA250}" dt="2021-04-08T19:40:22.211" v="595" actId="27636"/>
          <ac:spMkLst>
            <pc:docMk/>
            <pc:sldMk cId="1795937770" sldId="274"/>
            <ac:spMk id="3" creationId="{42895C6C-FA0B-414C-806D-B72F833A1AE1}"/>
          </ac:spMkLst>
        </pc:spChg>
        <pc:spChg chg="add del">
          <ac:chgData name="Emerson Silveira" userId="924a23ae5a0b739b" providerId="LiveId" clId="{78F048C0-2D12-4038-A1DB-A9A3092EA250}" dt="2021-04-08T12:40:06.949" v="32" actId="26606"/>
          <ac:spMkLst>
            <pc:docMk/>
            <pc:sldMk cId="1795937770" sldId="274"/>
            <ac:spMk id="5" creationId="{6A1473A6-3F22-483E-8A30-80B9D2B14592}"/>
          </ac:spMkLst>
        </pc:spChg>
        <pc:spChg chg="add del">
          <ac:chgData name="Emerson Silveira" userId="924a23ae5a0b739b" providerId="LiveId" clId="{78F048C0-2D12-4038-A1DB-A9A3092EA250}" dt="2021-04-08T12:39:52.948" v="26" actId="26606"/>
          <ac:spMkLst>
            <pc:docMk/>
            <pc:sldMk cId="1795937770" sldId="274"/>
            <ac:spMk id="8" creationId="{827B839B-9ADE-406B-8590-F1CAEDED45A1}"/>
          </ac:spMkLst>
        </pc:spChg>
        <pc:spChg chg="add del">
          <ac:chgData name="Emerson Silveira" userId="924a23ae5a0b739b" providerId="LiveId" clId="{78F048C0-2D12-4038-A1DB-A9A3092EA250}" dt="2021-04-08T12:39:52.948" v="26" actId="26606"/>
          <ac:spMkLst>
            <pc:docMk/>
            <pc:sldMk cId="1795937770" sldId="274"/>
            <ac:spMk id="10" creationId="{CFE45BF0-46DB-408C-B5F7-7B11716805D4}"/>
          </ac:spMkLst>
        </pc:spChg>
        <pc:spChg chg="add del">
          <ac:chgData name="Emerson Silveira" userId="924a23ae5a0b739b" providerId="LiveId" clId="{78F048C0-2D12-4038-A1DB-A9A3092EA250}" dt="2021-04-08T12:39:52.948" v="26" actId="26606"/>
          <ac:spMkLst>
            <pc:docMk/>
            <pc:sldMk cId="1795937770" sldId="274"/>
            <ac:spMk id="12" creationId="{2AEBC8F2-97B1-41B4-93F1-2D289E197FBA}"/>
          </ac:spMkLst>
        </pc:spChg>
        <pc:spChg chg="add del">
          <ac:chgData name="Emerson Silveira" userId="924a23ae5a0b739b" providerId="LiveId" clId="{78F048C0-2D12-4038-A1DB-A9A3092EA250}" dt="2021-04-08T12:39:52.948" v="26" actId="26606"/>
          <ac:spMkLst>
            <pc:docMk/>
            <pc:sldMk cId="1795937770" sldId="274"/>
            <ac:spMk id="14" creationId="{472E3A19-F5D5-48FC-BB9C-48C2F68F598B}"/>
          </ac:spMkLst>
        </pc:spChg>
        <pc:spChg chg="add del">
          <ac:chgData name="Emerson Silveira" userId="924a23ae5a0b739b" providerId="LiveId" clId="{78F048C0-2D12-4038-A1DB-A9A3092EA250}" dt="2021-04-08T12:39:52.948" v="26" actId="26606"/>
          <ac:spMkLst>
            <pc:docMk/>
            <pc:sldMk cId="1795937770" sldId="274"/>
            <ac:spMk id="16" creationId="{7A62E32F-BB65-43A8-8EB5-92346890E549}"/>
          </ac:spMkLst>
        </pc:spChg>
        <pc:spChg chg="add del">
          <ac:chgData name="Emerson Silveira" userId="924a23ae5a0b739b" providerId="LiveId" clId="{78F048C0-2D12-4038-A1DB-A9A3092EA250}" dt="2021-04-08T12:39:52.948" v="26" actId="26606"/>
          <ac:spMkLst>
            <pc:docMk/>
            <pc:sldMk cId="1795937770" sldId="274"/>
            <ac:spMk id="18" creationId="{14E91B64-9FCC-451E-AFB4-A827D6329367}"/>
          </ac:spMkLst>
        </pc:spChg>
        <pc:spChg chg="add del">
          <ac:chgData name="Emerson Silveira" userId="924a23ae5a0b739b" providerId="LiveId" clId="{78F048C0-2D12-4038-A1DB-A9A3092EA250}" dt="2021-04-08T12:39:54.590" v="28" actId="26606"/>
          <ac:spMkLst>
            <pc:docMk/>
            <pc:sldMk cId="1795937770" sldId="274"/>
            <ac:spMk id="20" creationId="{7CB4857B-ED7C-444D-9F04-2F885114A1C2}"/>
          </ac:spMkLst>
        </pc:spChg>
        <pc:spChg chg="add del">
          <ac:chgData name="Emerson Silveira" userId="924a23ae5a0b739b" providerId="LiveId" clId="{78F048C0-2D12-4038-A1DB-A9A3092EA250}" dt="2021-04-08T12:39:54.590" v="28" actId="26606"/>
          <ac:spMkLst>
            <pc:docMk/>
            <pc:sldMk cId="1795937770" sldId="274"/>
            <ac:spMk id="21" creationId="{D18046FB-44EA-4FD8-A585-EA09A319B2D0}"/>
          </ac:spMkLst>
        </pc:spChg>
        <pc:spChg chg="add del">
          <ac:chgData name="Emerson Silveira" userId="924a23ae5a0b739b" providerId="LiveId" clId="{78F048C0-2D12-4038-A1DB-A9A3092EA250}" dt="2021-04-08T12:39:54.590" v="28" actId="26606"/>
          <ac:spMkLst>
            <pc:docMk/>
            <pc:sldMk cId="1795937770" sldId="274"/>
            <ac:spMk id="22" creationId="{479F5F2B-8B58-4140-AE6A-51F6C67B18D9}"/>
          </ac:spMkLst>
        </pc:spChg>
        <pc:spChg chg="add del">
          <ac:chgData name="Emerson Silveira" userId="924a23ae5a0b739b" providerId="LiveId" clId="{78F048C0-2D12-4038-A1DB-A9A3092EA250}" dt="2021-04-08T12:39:57.267" v="30" actId="26606"/>
          <ac:spMkLst>
            <pc:docMk/>
            <pc:sldMk cId="1795937770" sldId="274"/>
            <ac:spMk id="24" creationId="{09588DA8-065E-4F6F-8EFD-43104AB2E0CF}"/>
          </ac:spMkLst>
        </pc:spChg>
        <pc:spChg chg="add del">
          <ac:chgData name="Emerson Silveira" userId="924a23ae5a0b739b" providerId="LiveId" clId="{78F048C0-2D12-4038-A1DB-A9A3092EA250}" dt="2021-04-08T12:39:57.267" v="30" actId="26606"/>
          <ac:spMkLst>
            <pc:docMk/>
            <pc:sldMk cId="1795937770" sldId="274"/>
            <ac:spMk id="25" creationId="{C4285719-470E-454C-AF62-8323075F1F5B}"/>
          </ac:spMkLst>
        </pc:spChg>
        <pc:spChg chg="add del">
          <ac:chgData name="Emerson Silveira" userId="924a23ae5a0b739b" providerId="LiveId" clId="{78F048C0-2D12-4038-A1DB-A9A3092EA250}" dt="2021-04-08T12:39:57.267" v="30" actId="26606"/>
          <ac:spMkLst>
            <pc:docMk/>
            <pc:sldMk cId="1795937770" sldId="274"/>
            <ac:spMk id="26" creationId="{CD9FE4EF-C4D8-49A0-B2FF-81D8DB7D8A24}"/>
          </ac:spMkLst>
        </pc:spChg>
        <pc:spChg chg="add del">
          <ac:chgData name="Emerson Silveira" userId="924a23ae5a0b739b" providerId="LiveId" clId="{78F048C0-2D12-4038-A1DB-A9A3092EA250}" dt="2021-04-08T12:39:57.267" v="30" actId="26606"/>
          <ac:spMkLst>
            <pc:docMk/>
            <pc:sldMk cId="1795937770" sldId="274"/>
            <ac:spMk id="27" creationId="{4300840D-0A0B-4512-BACA-B439D5B9C57C}"/>
          </ac:spMkLst>
        </pc:spChg>
        <pc:spChg chg="add del">
          <ac:chgData name="Emerson Silveira" userId="924a23ae5a0b739b" providerId="LiveId" clId="{78F048C0-2D12-4038-A1DB-A9A3092EA250}" dt="2021-04-08T12:39:57.267" v="30" actId="26606"/>
          <ac:spMkLst>
            <pc:docMk/>
            <pc:sldMk cId="1795937770" sldId="274"/>
            <ac:spMk id="28" creationId="{D2B78728-A580-49A7-84F9-6EF6F583ADE0}"/>
          </ac:spMkLst>
        </pc:spChg>
        <pc:spChg chg="add del">
          <ac:chgData name="Emerson Silveira" userId="924a23ae5a0b739b" providerId="LiveId" clId="{78F048C0-2D12-4038-A1DB-A9A3092EA250}" dt="2021-04-08T12:39:57.267" v="30" actId="26606"/>
          <ac:spMkLst>
            <pc:docMk/>
            <pc:sldMk cId="1795937770" sldId="274"/>
            <ac:spMk id="29" creationId="{38FAA1A1-D861-433F-88FA-1E9D6FD31D11}"/>
          </ac:spMkLst>
        </pc:spChg>
        <pc:spChg chg="add del">
          <ac:chgData name="Emerson Silveira" userId="924a23ae5a0b739b" providerId="LiveId" clId="{78F048C0-2D12-4038-A1DB-A9A3092EA250}" dt="2021-04-08T12:39:57.267" v="30" actId="26606"/>
          <ac:spMkLst>
            <pc:docMk/>
            <pc:sldMk cId="1795937770" sldId="274"/>
            <ac:spMk id="30" creationId="{8D71EDA1-87BF-4D5D-AB79-F346FD19278A}"/>
          </ac:spMkLst>
        </pc:spChg>
        <pc:grpChg chg="add del">
          <ac:chgData name="Emerson Silveira" userId="924a23ae5a0b739b" providerId="LiveId" clId="{78F048C0-2D12-4038-A1DB-A9A3092EA250}" dt="2021-04-08T12:40:06.949" v="32" actId="26606"/>
          <ac:grpSpMkLst>
            <pc:docMk/>
            <pc:sldMk cId="1795937770" sldId="274"/>
            <ac:grpSpMk id="6" creationId="{AA1375E3-3E53-4D75-BAB7-E5929BFCB25F}"/>
          </ac:grpSpMkLst>
        </pc:grpChg>
      </pc:sldChg>
      <pc:sldChg chg="modSp mod addCm delCm">
        <pc:chgData name="Emerson Silveira" userId="924a23ae5a0b739b" providerId="LiveId" clId="{78F048C0-2D12-4038-A1DB-A9A3092EA250}" dt="2021-04-08T18:19:59.192" v="390" actId="13926"/>
        <pc:sldMkLst>
          <pc:docMk/>
          <pc:sldMk cId="1824595235" sldId="275"/>
        </pc:sldMkLst>
        <pc:spChg chg="mod">
          <ac:chgData name="Emerson Silveira" userId="924a23ae5a0b739b" providerId="LiveId" clId="{78F048C0-2D12-4038-A1DB-A9A3092EA250}" dt="2021-04-08T12:40:23.941" v="37" actId="6549"/>
          <ac:spMkLst>
            <pc:docMk/>
            <pc:sldMk cId="1824595235" sldId="275"/>
            <ac:spMk id="2" creationId="{54611B86-0C30-42D4-8366-19EDA231A262}"/>
          </ac:spMkLst>
        </pc:spChg>
        <pc:spChg chg="mod">
          <ac:chgData name="Emerson Silveira" userId="924a23ae5a0b739b" providerId="LiveId" clId="{78F048C0-2D12-4038-A1DB-A9A3092EA250}" dt="2021-04-08T18:19:59.192" v="390" actId="13926"/>
          <ac:spMkLst>
            <pc:docMk/>
            <pc:sldMk cId="1824595235" sldId="275"/>
            <ac:spMk id="3" creationId="{117051C9-3778-44F3-9AA5-43A642092EC7}"/>
          </ac:spMkLst>
        </pc:spChg>
      </pc:sldChg>
      <pc:sldChg chg="modSp mod">
        <pc:chgData name="Emerson Silveira" userId="924a23ae5a0b739b" providerId="LiveId" clId="{78F048C0-2D12-4038-A1DB-A9A3092EA250}" dt="2021-04-08T12:41:55.671" v="148" actId="13926"/>
        <pc:sldMkLst>
          <pc:docMk/>
          <pc:sldMk cId="1084267182" sldId="276"/>
        </pc:sldMkLst>
        <pc:spChg chg="mod">
          <ac:chgData name="Emerson Silveira" userId="924a23ae5a0b739b" providerId="LiveId" clId="{78F048C0-2D12-4038-A1DB-A9A3092EA250}" dt="2021-04-08T12:41:55.671" v="148" actId="13926"/>
          <ac:spMkLst>
            <pc:docMk/>
            <pc:sldMk cId="1084267182" sldId="276"/>
            <ac:spMk id="3" creationId="{117051C9-3778-44F3-9AA5-43A642092EC7}"/>
          </ac:spMkLst>
        </pc:spChg>
      </pc:sldChg>
      <pc:sldChg chg="del">
        <pc:chgData name="Emerson Silveira" userId="924a23ae5a0b739b" providerId="LiveId" clId="{78F048C0-2D12-4038-A1DB-A9A3092EA250}" dt="2021-04-08T12:42:52.757" v="206" actId="47"/>
        <pc:sldMkLst>
          <pc:docMk/>
          <pc:sldMk cId="1213511837" sldId="277"/>
        </pc:sldMkLst>
      </pc:sldChg>
      <pc:sldChg chg="del">
        <pc:chgData name="Emerson Silveira" userId="924a23ae5a0b739b" providerId="LiveId" clId="{78F048C0-2D12-4038-A1DB-A9A3092EA250}" dt="2021-04-08T12:40:10.758" v="33" actId="47"/>
        <pc:sldMkLst>
          <pc:docMk/>
          <pc:sldMk cId="1261444364" sldId="278"/>
        </pc:sldMkLst>
      </pc:sldChg>
      <pc:sldChg chg="delSp modSp mod">
        <pc:chgData name="Emerson Silveira" userId="924a23ae5a0b739b" providerId="LiveId" clId="{78F048C0-2D12-4038-A1DB-A9A3092EA250}" dt="2021-04-08T12:39:42.287" v="24" actId="26606"/>
        <pc:sldMkLst>
          <pc:docMk/>
          <pc:sldMk cId="405100944" sldId="280"/>
        </pc:sldMkLst>
        <pc:spChg chg="del">
          <ac:chgData name="Emerson Silveira" userId="924a23ae5a0b739b" providerId="LiveId" clId="{78F048C0-2D12-4038-A1DB-A9A3092EA250}" dt="2021-04-08T12:39:42.287" v="24" actId="26606"/>
          <ac:spMkLst>
            <pc:docMk/>
            <pc:sldMk cId="405100944" sldId="280"/>
            <ac:spMk id="13" creationId="{C96C8BAF-68F3-4B78-B238-35DF5D86560D}"/>
          </ac:spMkLst>
        </pc:spChg>
        <pc:grpChg chg="del">
          <ac:chgData name="Emerson Silveira" userId="924a23ae5a0b739b" providerId="LiveId" clId="{78F048C0-2D12-4038-A1DB-A9A3092EA250}" dt="2021-04-08T12:39:42.287" v="24" actId="26606"/>
          <ac:grpSpMkLst>
            <pc:docMk/>
            <pc:sldMk cId="405100944" sldId="280"/>
            <ac:grpSpMk id="15" creationId="{4F4CD6D0-5A87-4BA2-A13A-0E40511C3CFA}"/>
          </ac:grpSpMkLst>
        </pc:grpChg>
        <pc:grpChg chg="del">
          <ac:chgData name="Emerson Silveira" userId="924a23ae5a0b739b" providerId="LiveId" clId="{78F048C0-2D12-4038-A1DB-A9A3092EA250}" dt="2021-04-08T12:39:42.287" v="24" actId="26606"/>
          <ac:grpSpMkLst>
            <pc:docMk/>
            <pc:sldMk cId="405100944" sldId="280"/>
            <ac:grpSpMk id="19" creationId="{E9537076-EF48-4F72-9164-FD8260D550AC}"/>
          </ac:grpSpMkLst>
        </pc:grpChg>
        <pc:grpChg chg="del">
          <ac:chgData name="Emerson Silveira" userId="924a23ae5a0b739b" providerId="LiveId" clId="{78F048C0-2D12-4038-A1DB-A9A3092EA250}" dt="2021-04-08T12:39:42.287" v="24" actId="26606"/>
          <ac:grpSpMkLst>
            <pc:docMk/>
            <pc:sldMk cId="405100944" sldId="280"/>
            <ac:grpSpMk id="23" creationId="{6EFC3492-86BD-4D75-B5B4-C2DBFE0BD106}"/>
          </ac:grpSpMkLst>
        </pc:grpChg>
        <pc:picChg chg="del">
          <ac:chgData name="Emerson Silveira" userId="924a23ae5a0b739b" providerId="LiveId" clId="{78F048C0-2D12-4038-A1DB-A9A3092EA250}" dt="2021-04-08T12:39:37.256" v="23" actId="478"/>
          <ac:picMkLst>
            <pc:docMk/>
            <pc:sldMk cId="405100944" sldId="280"/>
            <ac:picMk id="4" creationId="{1620C464-7385-47A3-8CC3-A194950E1AC4}"/>
          </ac:picMkLst>
        </pc:picChg>
        <pc:picChg chg="mod">
          <ac:chgData name="Emerson Silveira" userId="924a23ae5a0b739b" providerId="LiveId" clId="{78F048C0-2D12-4038-A1DB-A9A3092EA250}" dt="2021-04-08T12:39:42.287" v="24" actId="26606"/>
          <ac:picMkLst>
            <pc:docMk/>
            <pc:sldMk cId="405100944" sldId="280"/>
            <ac:picMk id="7" creationId="{13463109-E8A7-4B5C-9E2B-2B98DBD6BDE5}"/>
          </ac:picMkLst>
        </pc:picChg>
        <pc:picChg chg="mod">
          <ac:chgData name="Emerson Silveira" userId="924a23ae5a0b739b" providerId="LiveId" clId="{78F048C0-2D12-4038-A1DB-A9A3092EA250}" dt="2021-04-08T12:39:42.287" v="24" actId="26606"/>
          <ac:picMkLst>
            <pc:docMk/>
            <pc:sldMk cId="405100944" sldId="280"/>
            <ac:picMk id="8" creationId="{23C240AD-07BE-4406-9C00-7438B6192FD5}"/>
          </ac:picMkLst>
        </pc:picChg>
      </pc:sldChg>
      <pc:sldChg chg="modSp mod">
        <pc:chgData name="Emerson Silveira" userId="924a23ae5a0b739b" providerId="LiveId" clId="{78F048C0-2D12-4038-A1DB-A9A3092EA250}" dt="2021-04-08T12:45:28.245" v="259"/>
        <pc:sldMkLst>
          <pc:docMk/>
          <pc:sldMk cId="588374003" sldId="281"/>
        </pc:sldMkLst>
        <pc:spChg chg="mod">
          <ac:chgData name="Emerson Silveira" userId="924a23ae5a0b739b" providerId="LiveId" clId="{78F048C0-2D12-4038-A1DB-A9A3092EA250}" dt="2021-04-08T12:45:28.245" v="259"/>
          <ac:spMkLst>
            <pc:docMk/>
            <pc:sldMk cId="588374003" sldId="281"/>
            <ac:spMk id="2" creationId="{949F2EA5-80CA-40BC-ACC4-EDA6A0D5EA78}"/>
          </ac:spMkLst>
        </pc:spChg>
        <pc:spChg chg="mod">
          <ac:chgData name="Emerson Silveira" userId="924a23ae5a0b739b" providerId="LiveId" clId="{78F048C0-2D12-4038-A1DB-A9A3092EA250}" dt="2021-04-08T12:44:47.557" v="249" actId="20577"/>
          <ac:spMkLst>
            <pc:docMk/>
            <pc:sldMk cId="588374003" sldId="281"/>
            <ac:spMk id="3" creationId="{6979F0FF-ED73-4CA2-964D-381B31353EB3}"/>
          </ac:spMkLst>
        </pc:spChg>
      </pc:sldChg>
      <pc:sldChg chg="modSp add del mod">
        <pc:chgData name="Emerson Silveira" userId="924a23ae5a0b739b" providerId="LiveId" clId="{78F048C0-2D12-4038-A1DB-A9A3092EA250}" dt="2021-04-08T18:17:42.878" v="289" actId="14100"/>
        <pc:sldMkLst>
          <pc:docMk/>
          <pc:sldMk cId="1346301397" sldId="284"/>
        </pc:sldMkLst>
        <pc:picChg chg="mod">
          <ac:chgData name="Emerson Silveira" userId="924a23ae5a0b739b" providerId="LiveId" clId="{78F048C0-2D12-4038-A1DB-A9A3092EA250}" dt="2021-04-08T18:17:42.878" v="289" actId="14100"/>
          <ac:picMkLst>
            <pc:docMk/>
            <pc:sldMk cId="1346301397" sldId="284"/>
            <ac:picMk id="2" creationId="{2D72C439-E8BF-4783-AEF2-2DFE541B2414}"/>
          </ac:picMkLst>
        </pc:picChg>
      </pc:sldChg>
      <pc:sldChg chg="modSp mod">
        <pc:chgData name="Emerson Silveira" userId="924a23ae5a0b739b" providerId="LiveId" clId="{78F048C0-2D12-4038-A1DB-A9A3092EA250}" dt="2021-04-08T12:44:12.487" v="223" actId="403"/>
        <pc:sldMkLst>
          <pc:docMk/>
          <pc:sldMk cId="481786274" sldId="285"/>
        </pc:sldMkLst>
        <pc:spChg chg="mod">
          <ac:chgData name="Emerson Silveira" userId="924a23ae5a0b739b" providerId="LiveId" clId="{78F048C0-2D12-4038-A1DB-A9A3092EA250}" dt="2021-04-08T12:43:58.926" v="217" actId="1076"/>
          <ac:spMkLst>
            <pc:docMk/>
            <pc:sldMk cId="481786274" sldId="285"/>
            <ac:spMk id="8" creationId="{B2BE077A-5293-4123-ABDC-ED0B0473EF9E}"/>
          </ac:spMkLst>
        </pc:spChg>
        <pc:spChg chg="mod">
          <ac:chgData name="Emerson Silveira" userId="924a23ae5a0b739b" providerId="LiveId" clId="{78F048C0-2D12-4038-A1DB-A9A3092EA250}" dt="2021-04-08T12:44:12.487" v="223" actId="403"/>
          <ac:spMkLst>
            <pc:docMk/>
            <pc:sldMk cId="481786274" sldId="285"/>
            <ac:spMk id="10" creationId="{01D5D48C-1112-4DE8-B224-37EE9C8C02AB}"/>
          </ac:spMkLst>
        </pc:spChg>
        <pc:picChg chg="mod">
          <ac:chgData name="Emerson Silveira" userId="924a23ae5a0b739b" providerId="LiveId" clId="{78F048C0-2D12-4038-A1DB-A9A3092EA250}" dt="2021-04-08T12:44:01.823" v="219" actId="1076"/>
          <ac:picMkLst>
            <pc:docMk/>
            <pc:sldMk cId="481786274" sldId="285"/>
            <ac:picMk id="11" creationId="{283540DE-1D05-459A-A513-8232BE91DA02}"/>
          </ac:picMkLst>
        </pc:picChg>
      </pc:sldChg>
      <pc:sldChg chg="del">
        <pc:chgData name="Emerson Silveira" userId="924a23ae5a0b739b" providerId="LiveId" clId="{78F048C0-2D12-4038-A1DB-A9A3092EA250}" dt="2021-04-08T12:43:05.895" v="207" actId="47"/>
        <pc:sldMkLst>
          <pc:docMk/>
          <pc:sldMk cId="4246927822" sldId="286"/>
        </pc:sldMkLst>
      </pc:sldChg>
      <pc:sldChg chg="del">
        <pc:chgData name="Emerson Silveira" userId="924a23ae5a0b739b" providerId="LiveId" clId="{78F048C0-2D12-4038-A1DB-A9A3092EA250}" dt="2021-04-08T12:43:07.224" v="208" actId="47"/>
        <pc:sldMkLst>
          <pc:docMk/>
          <pc:sldMk cId="220211805" sldId="287"/>
        </pc:sldMkLst>
      </pc:sldChg>
      <pc:sldChg chg="modSp mod">
        <pc:chgData name="Emerson Silveira" userId="924a23ae5a0b739b" providerId="LiveId" clId="{78F048C0-2D12-4038-A1DB-A9A3092EA250}" dt="2021-04-08T12:29:49.767" v="21" actId="13926"/>
        <pc:sldMkLst>
          <pc:docMk/>
          <pc:sldMk cId="3519889602" sldId="289"/>
        </pc:sldMkLst>
        <pc:spChg chg="mod">
          <ac:chgData name="Emerson Silveira" userId="924a23ae5a0b739b" providerId="LiveId" clId="{78F048C0-2D12-4038-A1DB-A9A3092EA250}" dt="2021-04-08T12:29:49.767" v="21" actId="13926"/>
          <ac:spMkLst>
            <pc:docMk/>
            <pc:sldMk cId="3519889602" sldId="289"/>
            <ac:spMk id="3" creationId="{C97D3247-43D8-43DB-82C4-9232DBC942B3}"/>
          </ac:spMkLst>
        </pc:spChg>
      </pc:sldChg>
      <pc:sldChg chg="modSp mod">
        <pc:chgData name="Emerson Silveira" userId="924a23ae5a0b739b" providerId="LiveId" clId="{78F048C0-2D12-4038-A1DB-A9A3092EA250}" dt="2021-04-08T18:34:02.041" v="581" actId="20577"/>
        <pc:sldMkLst>
          <pc:docMk/>
          <pc:sldMk cId="375185008" sldId="290"/>
        </pc:sldMkLst>
        <pc:spChg chg="mod">
          <ac:chgData name="Emerson Silveira" userId="924a23ae5a0b739b" providerId="LiveId" clId="{78F048C0-2D12-4038-A1DB-A9A3092EA250}" dt="2021-04-08T14:02:10.034" v="282" actId="122"/>
          <ac:spMkLst>
            <pc:docMk/>
            <pc:sldMk cId="375185008" sldId="290"/>
            <ac:spMk id="2" creationId="{9ACF8540-AAE9-4BD4-9F38-39D36F3CFADC}"/>
          </ac:spMkLst>
        </pc:spChg>
        <pc:spChg chg="mod">
          <ac:chgData name="Emerson Silveira" userId="924a23ae5a0b739b" providerId="LiveId" clId="{78F048C0-2D12-4038-A1DB-A9A3092EA250}" dt="2021-04-08T18:34:02.041" v="581" actId="20577"/>
          <ac:spMkLst>
            <pc:docMk/>
            <pc:sldMk cId="375185008" sldId="290"/>
            <ac:spMk id="3" creationId="{0E3A0C71-316A-45B0-887C-8E902FE0D922}"/>
          </ac:spMkLst>
        </pc:spChg>
      </pc:sldChg>
      <pc:sldChg chg="modSp">
        <pc:chgData name="Emerson Silveira" userId="924a23ae5a0b739b" providerId="LiveId" clId="{78F048C0-2D12-4038-A1DB-A9A3092EA250}" dt="2021-04-08T12:45:17.335" v="257"/>
        <pc:sldMkLst>
          <pc:docMk/>
          <pc:sldMk cId="3472646715" sldId="291"/>
        </pc:sldMkLst>
        <pc:spChg chg="mod">
          <ac:chgData name="Emerson Silveira" userId="924a23ae5a0b739b" providerId="LiveId" clId="{78F048C0-2D12-4038-A1DB-A9A3092EA250}" dt="2021-04-08T12:45:17.335" v="257"/>
          <ac:spMkLst>
            <pc:docMk/>
            <pc:sldMk cId="3472646715" sldId="291"/>
            <ac:spMk id="2" creationId="{949F2EA5-80CA-40BC-ACC4-EDA6A0D5EA78}"/>
          </ac:spMkLst>
        </pc:spChg>
      </pc:sldChg>
      <pc:sldChg chg="delSp modSp del mod ord setBg setClrOvrMap">
        <pc:chgData name="Emerson Silveira" userId="924a23ae5a0b739b" providerId="LiveId" clId="{78F048C0-2D12-4038-A1DB-A9A3092EA250}" dt="2021-04-08T14:02:56.546" v="288" actId="47"/>
        <pc:sldMkLst>
          <pc:docMk/>
          <pc:sldMk cId="1440314426" sldId="292"/>
        </pc:sldMkLst>
        <pc:picChg chg="del mod">
          <ac:chgData name="Emerson Silveira" userId="924a23ae5a0b739b" providerId="LiveId" clId="{78F048C0-2D12-4038-A1DB-A9A3092EA250}" dt="2021-04-08T14:02:54.378" v="287" actId="478"/>
          <ac:picMkLst>
            <pc:docMk/>
            <pc:sldMk cId="1440314426" sldId="292"/>
            <ac:picMk id="2" creationId="{BE8B4E96-8C1E-4A86-BAB5-D0BBB9250F1A}"/>
          </ac:picMkLst>
        </pc:picChg>
      </pc:sldChg>
      <pc:sldChg chg="new del">
        <pc:chgData name="Emerson Silveira" userId="924a23ae5a0b739b" providerId="LiveId" clId="{78F048C0-2D12-4038-A1DB-A9A3092EA250}" dt="2021-04-08T19:40:31.622" v="597" actId="47"/>
        <pc:sldMkLst>
          <pc:docMk/>
          <pc:sldMk cId="2753258485" sldId="292"/>
        </pc:sldMkLst>
      </pc:sldChg>
      <pc:sldChg chg="delSp modSp new mod">
        <pc:chgData name="Emerson Silveira" userId="924a23ae5a0b739b" providerId="LiveId" clId="{78F048C0-2D12-4038-A1DB-A9A3092EA250}" dt="2021-04-08T23:46:43.743" v="1041" actId="20577"/>
        <pc:sldMkLst>
          <pc:docMk/>
          <pc:sldMk cId="1574202481" sldId="293"/>
        </pc:sldMkLst>
        <pc:spChg chg="del">
          <ac:chgData name="Emerson Silveira" userId="924a23ae5a0b739b" providerId="LiveId" clId="{78F048C0-2D12-4038-A1DB-A9A3092EA250}" dt="2021-04-08T19:40:47.449" v="628" actId="478"/>
          <ac:spMkLst>
            <pc:docMk/>
            <pc:sldMk cId="1574202481" sldId="293"/>
            <ac:spMk id="2" creationId="{70DB4C10-AAD1-4A8A-8810-C146169B7F01}"/>
          </ac:spMkLst>
        </pc:spChg>
        <pc:spChg chg="mod">
          <ac:chgData name="Emerson Silveira" userId="924a23ae5a0b739b" providerId="LiveId" clId="{78F048C0-2D12-4038-A1DB-A9A3092EA250}" dt="2021-04-08T23:46:43.743" v="1041" actId="20577"/>
          <ac:spMkLst>
            <pc:docMk/>
            <pc:sldMk cId="1574202481" sldId="293"/>
            <ac:spMk id="3" creationId="{5A30C74E-4541-4A22-BEA7-199A20F31E32}"/>
          </ac:spMkLst>
        </pc:spChg>
      </pc:sldChg>
      <pc:sldChg chg="delSp modSp new mod">
        <pc:chgData name="Emerson Silveira" userId="924a23ae5a0b739b" providerId="LiveId" clId="{78F048C0-2D12-4038-A1DB-A9A3092EA250}" dt="2021-04-13T01:29:32.621" v="1071" actId="313"/>
        <pc:sldMkLst>
          <pc:docMk/>
          <pc:sldMk cId="1212718471" sldId="294"/>
        </pc:sldMkLst>
        <pc:spChg chg="del">
          <ac:chgData name="Emerson Silveira" userId="924a23ae5a0b739b" providerId="LiveId" clId="{78F048C0-2D12-4038-A1DB-A9A3092EA250}" dt="2021-04-13T01:28:56.115" v="1046" actId="478"/>
          <ac:spMkLst>
            <pc:docMk/>
            <pc:sldMk cId="1212718471" sldId="294"/>
            <ac:spMk id="2" creationId="{9A4E8AE9-B261-4BED-AAB7-F2C7DF0BB758}"/>
          </ac:spMkLst>
        </pc:spChg>
        <pc:spChg chg="mod">
          <ac:chgData name="Emerson Silveira" userId="924a23ae5a0b739b" providerId="LiveId" clId="{78F048C0-2D12-4038-A1DB-A9A3092EA250}" dt="2021-04-13T01:29:32.621" v="1071" actId="313"/>
          <ac:spMkLst>
            <pc:docMk/>
            <pc:sldMk cId="1212718471" sldId="294"/>
            <ac:spMk id="3" creationId="{4FA7AA36-1C73-42E2-844E-1013B76F3BCD}"/>
          </ac:spMkLst>
        </pc:spChg>
      </pc:sldChg>
    </pc:docChg>
  </pc:docChgLst>
  <pc:docChgLst>
    <pc:chgData name="Emerson Silveira" userId="924a23ae5a0b739b" providerId="LiveId" clId="{11973FFB-9137-4A31-A613-80F911817522}"/>
    <pc:docChg chg="undo redo custSel addSld delSld modSld sldOrd">
      <pc:chgData name="Emerson Silveira" userId="924a23ae5a0b739b" providerId="LiveId" clId="{11973FFB-9137-4A31-A613-80F911817522}" dt="2021-04-07T21:29:54.346" v="10137" actId="27614"/>
      <pc:docMkLst>
        <pc:docMk/>
      </pc:docMkLst>
      <pc:sldChg chg="addSp delSp modSp new mod setBg delDesignElem">
        <pc:chgData name="Emerson Silveira" userId="924a23ae5a0b739b" providerId="LiveId" clId="{11973FFB-9137-4A31-A613-80F911817522}" dt="2021-04-06T22:44:21.039" v="7897"/>
        <pc:sldMkLst>
          <pc:docMk/>
          <pc:sldMk cId="912885632" sldId="256"/>
        </pc:sldMkLst>
        <pc:spChg chg="del">
          <ac:chgData name="Emerson Silveira" userId="924a23ae5a0b739b" providerId="LiveId" clId="{11973FFB-9137-4A31-A613-80F911817522}" dt="2021-04-05T20:59:17.203" v="77" actId="478"/>
          <ac:spMkLst>
            <pc:docMk/>
            <pc:sldMk cId="912885632" sldId="256"/>
            <ac:spMk id="2" creationId="{B9A37FEA-D058-467D-9B2B-1D1A888337A1}"/>
          </ac:spMkLst>
        </pc:spChg>
        <pc:spChg chg="del">
          <ac:chgData name="Emerson Silveira" userId="924a23ae5a0b739b" providerId="LiveId" clId="{11973FFB-9137-4A31-A613-80F911817522}" dt="2021-04-05T20:59:22.723" v="80" actId="478"/>
          <ac:spMkLst>
            <pc:docMk/>
            <pc:sldMk cId="912885632" sldId="256"/>
            <ac:spMk id="3" creationId="{E9AD58A5-136F-4581-8D17-2733F5359261}"/>
          </ac:spMkLst>
        </pc:spChg>
        <pc:spChg chg="add del">
          <ac:chgData name="Emerson Silveira" userId="924a23ae5a0b739b" providerId="LiveId" clId="{11973FFB-9137-4A31-A613-80F911817522}" dt="2021-04-05T20:59:56.871" v="90" actId="26606"/>
          <ac:spMkLst>
            <pc:docMk/>
            <pc:sldMk cId="912885632" sldId="256"/>
            <ac:spMk id="9" creationId="{AB8C311F-7253-4AED-9701-7FC0708C41C7}"/>
          </ac:spMkLst>
        </pc:spChg>
        <pc:spChg chg="add del">
          <ac:chgData name="Emerson Silveira" userId="924a23ae5a0b739b" providerId="LiveId" clId="{11973FFB-9137-4A31-A613-80F911817522}" dt="2021-04-05T20:59:56.871" v="90" actId="26606"/>
          <ac:spMkLst>
            <pc:docMk/>
            <pc:sldMk cId="912885632" sldId="256"/>
            <ac:spMk id="11" creationId="{E2384209-CB15-4CDF-9D31-C44FD9A3F20D}"/>
          </ac:spMkLst>
        </pc:spChg>
        <pc:spChg chg="add del">
          <ac:chgData name="Emerson Silveira" userId="924a23ae5a0b739b" providerId="LiveId" clId="{11973FFB-9137-4A31-A613-80F911817522}" dt="2021-04-05T20:59:56.871" v="90" actId="26606"/>
          <ac:spMkLst>
            <pc:docMk/>
            <pc:sldMk cId="912885632" sldId="256"/>
            <ac:spMk id="13" creationId="{2633B3B5-CC90-43F0-8714-D31D1F3F0209}"/>
          </ac:spMkLst>
        </pc:spChg>
        <pc:spChg chg="add del">
          <ac:chgData name="Emerson Silveira" userId="924a23ae5a0b739b" providerId="LiveId" clId="{11973FFB-9137-4A31-A613-80F911817522}" dt="2021-04-05T20:59:56.871" v="90" actId="26606"/>
          <ac:spMkLst>
            <pc:docMk/>
            <pc:sldMk cId="912885632" sldId="256"/>
            <ac:spMk id="15" creationId="{A8D57A06-A426-446D-B02C-A2DC6B62E45E}"/>
          </ac:spMkLst>
        </pc:spChg>
        <pc:spChg chg="add del">
          <ac:chgData name="Emerson Silveira" userId="924a23ae5a0b739b" providerId="LiveId" clId="{11973FFB-9137-4A31-A613-80F911817522}" dt="2021-04-05T21:08:05.267" v="92" actId="26606"/>
          <ac:spMkLst>
            <pc:docMk/>
            <pc:sldMk cId="912885632" sldId="256"/>
            <ac:spMk id="17" creationId="{57845966-6EFC-468A-9CC7-BAB4B95854E7}"/>
          </ac:spMkLst>
        </pc:spChg>
        <pc:spChg chg="add del">
          <ac:chgData name="Emerson Silveira" userId="924a23ae5a0b739b" providerId="LiveId" clId="{11973FFB-9137-4A31-A613-80F911817522}" dt="2021-04-05T21:08:05.267" v="92" actId="26606"/>
          <ac:spMkLst>
            <pc:docMk/>
            <pc:sldMk cId="912885632" sldId="256"/>
            <ac:spMk id="19" creationId="{ADAD1991-FFD1-4E94-ABAB-7560D33008E4}"/>
          </ac:spMkLst>
        </pc:spChg>
        <pc:spChg chg="add del">
          <ac:chgData name="Emerson Silveira" userId="924a23ae5a0b739b" providerId="LiveId" clId="{11973FFB-9137-4A31-A613-80F911817522}" dt="2021-04-05T21:08:09.044" v="94" actId="26606"/>
          <ac:spMkLst>
            <pc:docMk/>
            <pc:sldMk cId="912885632" sldId="256"/>
            <ac:spMk id="21" creationId="{32BC26D8-82FB-445E-AA49-62A77D7C1EE0}"/>
          </ac:spMkLst>
        </pc:spChg>
        <pc:spChg chg="add del">
          <ac:chgData name="Emerson Silveira" userId="924a23ae5a0b739b" providerId="LiveId" clId="{11973FFB-9137-4A31-A613-80F911817522}" dt="2021-04-05T21:08:09.044" v="94" actId="26606"/>
          <ac:spMkLst>
            <pc:docMk/>
            <pc:sldMk cId="912885632" sldId="256"/>
            <ac:spMk id="22" creationId="{CB44330D-EA18-4254-AA95-EB49948539B8}"/>
          </ac:spMkLst>
        </pc:spChg>
        <pc:spChg chg="add del">
          <ac:chgData name="Emerson Silveira" userId="924a23ae5a0b739b" providerId="LiveId" clId="{11973FFB-9137-4A31-A613-80F911817522}" dt="2021-04-05T21:08:12.567" v="96" actId="26606"/>
          <ac:spMkLst>
            <pc:docMk/>
            <pc:sldMk cId="912885632" sldId="256"/>
            <ac:spMk id="24" creationId="{B670DBD5-770C-4383-9F54-5B86E86BD5BB}"/>
          </ac:spMkLst>
        </pc:spChg>
        <pc:spChg chg="add del">
          <ac:chgData name="Emerson Silveira" userId="924a23ae5a0b739b" providerId="LiveId" clId="{11973FFB-9137-4A31-A613-80F911817522}" dt="2021-04-05T21:08:18.687" v="98" actId="26606"/>
          <ac:spMkLst>
            <pc:docMk/>
            <pc:sldMk cId="912885632" sldId="256"/>
            <ac:spMk id="26" creationId="{B9FF99BD-075F-4761-A995-6FC574BD25EA}"/>
          </ac:spMkLst>
        </pc:spChg>
        <pc:spChg chg="add del">
          <ac:chgData name="Emerson Silveira" userId="924a23ae5a0b739b" providerId="LiveId" clId="{11973FFB-9137-4A31-A613-80F911817522}" dt="2021-04-05T21:08:18.687" v="98" actId="26606"/>
          <ac:spMkLst>
            <pc:docMk/>
            <pc:sldMk cId="912885632" sldId="256"/>
            <ac:spMk id="27" creationId="{A7B21A54-9BA3-4EA9-B460-5A829ADD9051}"/>
          </ac:spMkLst>
        </pc:spChg>
        <pc:spChg chg="add del">
          <ac:chgData name="Emerson Silveira" userId="924a23ae5a0b739b" providerId="LiveId" clId="{11973FFB-9137-4A31-A613-80F911817522}" dt="2021-04-05T21:08:18.687" v="98" actId="26606"/>
          <ac:spMkLst>
            <pc:docMk/>
            <pc:sldMk cId="912885632" sldId="256"/>
            <ac:spMk id="28" creationId="{6FA8F714-B9D8-488A-8CCA-E9948FF913A9}"/>
          </ac:spMkLst>
        </pc:spChg>
        <pc:spChg chg="add del">
          <ac:chgData name="Emerson Silveira" userId="924a23ae5a0b739b" providerId="LiveId" clId="{11973FFB-9137-4A31-A613-80F911817522}" dt="2021-04-06T00:01:00.945" v="4458" actId="26606"/>
          <ac:spMkLst>
            <pc:docMk/>
            <pc:sldMk cId="912885632" sldId="256"/>
            <ac:spMk id="30" creationId="{22F15A2D-2324-487D-A02A-BF46C5C580EB}"/>
          </ac:spMkLst>
        </pc:spChg>
        <pc:spChg chg="add del">
          <ac:chgData name="Emerson Silveira" userId="924a23ae5a0b739b" providerId="LiveId" clId="{11973FFB-9137-4A31-A613-80F911817522}" dt="2021-04-06T00:01:00.945" v="4458" actId="26606"/>
          <ac:spMkLst>
            <pc:docMk/>
            <pc:sldMk cId="912885632" sldId="256"/>
            <ac:spMk id="31" creationId="{17A7F34E-D418-47E2-9F86-2C45BBC31210}"/>
          </ac:spMkLst>
        </pc:spChg>
        <pc:spChg chg="add del">
          <ac:chgData name="Emerson Silveira" userId="924a23ae5a0b739b" providerId="LiveId" clId="{11973FFB-9137-4A31-A613-80F911817522}" dt="2021-04-06T00:01:00.945" v="4458" actId="26606"/>
          <ac:spMkLst>
            <pc:docMk/>
            <pc:sldMk cId="912885632" sldId="256"/>
            <ac:spMk id="32" creationId="{2AEAFA59-923A-4F54-8B49-44C970BCC323}"/>
          </ac:spMkLst>
        </pc:spChg>
        <pc:spChg chg="add del">
          <ac:chgData name="Emerson Silveira" userId="924a23ae5a0b739b" providerId="LiveId" clId="{11973FFB-9137-4A31-A613-80F911817522}" dt="2021-04-06T00:01:00.936" v="4457" actId="26606"/>
          <ac:spMkLst>
            <pc:docMk/>
            <pc:sldMk cId="912885632" sldId="256"/>
            <ac:spMk id="34" creationId="{57845966-6EFC-468A-9CC7-BAB4B95854E7}"/>
          </ac:spMkLst>
        </pc:spChg>
        <pc:spChg chg="add del">
          <ac:chgData name="Emerson Silveira" userId="924a23ae5a0b739b" providerId="LiveId" clId="{11973FFB-9137-4A31-A613-80F911817522}" dt="2021-04-06T00:01:00.936" v="4457" actId="26606"/>
          <ac:spMkLst>
            <pc:docMk/>
            <pc:sldMk cId="912885632" sldId="256"/>
            <ac:spMk id="36" creationId="{ADAD1991-FFD1-4E94-ABAB-7560D33008E4}"/>
          </ac:spMkLst>
        </pc:spChg>
        <pc:spChg chg="add del">
          <ac:chgData name="Emerson Silveira" userId="924a23ae5a0b739b" providerId="LiveId" clId="{11973FFB-9137-4A31-A613-80F911817522}" dt="2021-04-06T00:00:55.116" v="4451" actId="26606"/>
          <ac:spMkLst>
            <pc:docMk/>
            <pc:sldMk cId="912885632" sldId="256"/>
            <ac:spMk id="37" creationId="{F3060C83-F051-4F0E-ABAD-AA0DFC48B218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912885632" sldId="256"/>
            <ac:spMk id="38" creationId="{F3060C83-F051-4F0E-ABAD-AA0DFC48B218}"/>
          </ac:spMkLst>
        </pc:spChg>
        <pc:spChg chg="add del">
          <ac:chgData name="Emerson Silveira" userId="924a23ae5a0b739b" providerId="LiveId" clId="{11973FFB-9137-4A31-A613-80F911817522}" dt="2021-04-06T00:00:55.116" v="4451" actId="26606"/>
          <ac:spMkLst>
            <pc:docMk/>
            <pc:sldMk cId="912885632" sldId="256"/>
            <ac:spMk id="39" creationId="{83C98ABE-055B-441F-B07E-44F97F083C39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912885632" sldId="256"/>
            <ac:spMk id="40" creationId="{83C98ABE-055B-441F-B07E-44F97F083C39}"/>
          </ac:spMkLst>
        </pc:spChg>
        <pc:spChg chg="add del">
          <ac:chgData name="Emerson Silveira" userId="924a23ae5a0b739b" providerId="LiveId" clId="{11973FFB-9137-4A31-A613-80F911817522}" dt="2021-04-06T00:00:55.116" v="4451" actId="26606"/>
          <ac:spMkLst>
            <pc:docMk/>
            <pc:sldMk cId="912885632" sldId="256"/>
            <ac:spMk id="41" creationId="{29FDB030-9B49-4CED-8CCD-4D99382388AC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912885632" sldId="256"/>
            <ac:spMk id="42" creationId="{29FDB030-9B49-4CED-8CCD-4D99382388AC}"/>
          </ac:spMkLst>
        </pc:spChg>
        <pc:spChg chg="add del">
          <ac:chgData name="Emerson Silveira" userId="924a23ae5a0b739b" providerId="LiveId" clId="{11973FFB-9137-4A31-A613-80F911817522}" dt="2021-04-06T00:00:55.116" v="4451" actId="26606"/>
          <ac:spMkLst>
            <pc:docMk/>
            <pc:sldMk cId="912885632" sldId="256"/>
            <ac:spMk id="43" creationId="{3783CA14-24A1-485C-8B30-D6A5D87987AD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912885632" sldId="256"/>
            <ac:spMk id="44" creationId="{3783CA14-24A1-485C-8B30-D6A5D87987AD}"/>
          </ac:spMkLst>
        </pc:spChg>
        <pc:spChg chg="add del">
          <ac:chgData name="Emerson Silveira" userId="924a23ae5a0b739b" providerId="LiveId" clId="{11973FFB-9137-4A31-A613-80F911817522}" dt="2021-04-06T00:00:55.116" v="4451" actId="26606"/>
          <ac:spMkLst>
            <pc:docMk/>
            <pc:sldMk cId="912885632" sldId="256"/>
            <ac:spMk id="45" creationId="{9A97C86A-04D6-40F7-AE84-31AB43E6A846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912885632" sldId="256"/>
            <ac:spMk id="46" creationId="{9A97C86A-04D6-40F7-AE84-31AB43E6A846}"/>
          </ac:spMkLst>
        </pc:spChg>
        <pc:spChg chg="add del">
          <ac:chgData name="Emerson Silveira" userId="924a23ae5a0b739b" providerId="LiveId" clId="{11973FFB-9137-4A31-A613-80F911817522}" dt="2021-04-06T00:00:55.116" v="4451" actId="26606"/>
          <ac:spMkLst>
            <pc:docMk/>
            <pc:sldMk cId="912885632" sldId="256"/>
            <ac:spMk id="47" creationId="{FF9F2414-84E8-453E-B1F3-389FDE8192D9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912885632" sldId="256"/>
            <ac:spMk id="48" creationId="{FF9F2414-84E8-453E-B1F3-389FDE8192D9}"/>
          </ac:spMkLst>
        </pc:spChg>
        <pc:spChg chg="add del">
          <ac:chgData name="Emerson Silveira" userId="924a23ae5a0b739b" providerId="LiveId" clId="{11973FFB-9137-4A31-A613-80F911817522}" dt="2021-04-06T00:00:55.116" v="4451" actId="26606"/>
          <ac:spMkLst>
            <pc:docMk/>
            <pc:sldMk cId="912885632" sldId="256"/>
            <ac:spMk id="49" creationId="{3ECA69A1-7536-43AC-85EF-C7106179F5ED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912885632" sldId="256"/>
            <ac:spMk id="50" creationId="{3ECA69A1-7536-43AC-85EF-C7106179F5ED}"/>
          </ac:spMkLst>
        </pc:spChg>
        <pc:spChg chg="add del">
          <ac:chgData name="Emerson Silveira" userId="924a23ae5a0b739b" providerId="LiveId" clId="{11973FFB-9137-4A31-A613-80F911817522}" dt="2021-04-06T00:00:57.133" v="4453" actId="26606"/>
          <ac:spMkLst>
            <pc:docMk/>
            <pc:sldMk cId="912885632" sldId="256"/>
            <ac:spMk id="51" creationId="{57845966-6EFC-468A-9CC7-BAB4B95854E7}"/>
          </ac:spMkLst>
        </pc:spChg>
        <pc:spChg chg="add del">
          <ac:chgData name="Emerson Silveira" userId="924a23ae5a0b739b" providerId="LiveId" clId="{11973FFB-9137-4A31-A613-80F911817522}" dt="2021-04-06T00:00:57.133" v="4453" actId="26606"/>
          <ac:spMkLst>
            <pc:docMk/>
            <pc:sldMk cId="912885632" sldId="256"/>
            <ac:spMk id="53" creationId="{ADAD1991-FFD1-4E94-ABAB-7560D33008E4}"/>
          </ac:spMkLst>
        </pc:spChg>
        <pc:picChg chg="add del mod modCrop">
          <ac:chgData name="Emerson Silveira" userId="924a23ae5a0b739b" providerId="LiveId" clId="{11973FFB-9137-4A31-A613-80F911817522}" dt="2021-04-06T00:01:00.945" v="4458" actId="26606"/>
          <ac:picMkLst>
            <pc:docMk/>
            <pc:sldMk cId="912885632" sldId="256"/>
            <ac:picMk id="4" creationId="{0130ED39-0754-4FEC-B9FC-D203F5596F53}"/>
          </ac:picMkLst>
        </pc:picChg>
        <pc:picChg chg="add del">
          <ac:chgData name="Emerson Silveira" userId="924a23ae5a0b739b" providerId="LiveId" clId="{11973FFB-9137-4A31-A613-80F911817522}" dt="2021-04-05T21:08:05.267" v="92" actId="26606"/>
          <ac:picMkLst>
            <pc:docMk/>
            <pc:sldMk cId="912885632" sldId="256"/>
            <ac:picMk id="18" creationId="{75554383-98AF-4A47-BB65-705FAAA4BE6A}"/>
          </ac:picMkLst>
        </pc:picChg>
        <pc:picChg chg="add del">
          <ac:chgData name="Emerson Silveira" userId="924a23ae5a0b739b" providerId="LiveId" clId="{11973FFB-9137-4A31-A613-80F911817522}" dt="2021-04-06T00:01:00.936" v="4457" actId="26606"/>
          <ac:picMkLst>
            <pc:docMk/>
            <pc:sldMk cId="912885632" sldId="256"/>
            <ac:picMk id="35" creationId="{75554383-98AF-4A47-BB65-705FAAA4BE6A}"/>
          </ac:picMkLst>
        </pc:picChg>
        <pc:picChg chg="add del">
          <ac:chgData name="Emerson Silveira" userId="924a23ae5a0b739b" providerId="LiveId" clId="{11973FFB-9137-4A31-A613-80F911817522}" dt="2021-04-06T00:00:57.133" v="4453" actId="26606"/>
          <ac:picMkLst>
            <pc:docMk/>
            <pc:sldMk cId="912885632" sldId="256"/>
            <ac:picMk id="52" creationId="{75554383-98AF-4A47-BB65-705FAAA4BE6A}"/>
          </ac:picMkLst>
        </pc:picChg>
      </pc:sldChg>
      <pc:sldChg chg="addSp delSp modSp new mod setBg setClrOvrMap delDesignElem">
        <pc:chgData name="Emerson Silveira" userId="924a23ae5a0b739b" providerId="LiveId" clId="{11973FFB-9137-4A31-A613-80F911817522}" dt="2021-04-06T22:44:21.039" v="7897"/>
        <pc:sldMkLst>
          <pc:docMk/>
          <pc:sldMk cId="3154399114" sldId="257"/>
        </pc:sldMkLst>
        <pc:spChg chg="add del">
          <ac:chgData name="Emerson Silveira" userId="924a23ae5a0b739b" providerId="LiveId" clId="{11973FFB-9137-4A31-A613-80F911817522}" dt="2021-04-05T16:48:50.068" v="74" actId="26606"/>
          <ac:spMkLst>
            <pc:docMk/>
            <pc:sldMk cId="3154399114" sldId="257"/>
            <ac:spMk id="4" creationId="{B775CD93-9DF2-48CB-9F57-1BCA9A46C7FA}"/>
          </ac:spMkLst>
        </pc:spChg>
        <pc:spChg chg="add del">
          <ac:chgData name="Emerson Silveira" userId="924a23ae5a0b739b" providerId="LiveId" clId="{11973FFB-9137-4A31-A613-80F911817522}" dt="2021-04-05T16:48:50.068" v="74" actId="26606"/>
          <ac:spMkLst>
            <pc:docMk/>
            <pc:sldMk cId="3154399114" sldId="257"/>
            <ac:spMk id="5" creationId="{6166C6D1-23AC-49C4-BA07-238E4E9F8CEB}"/>
          </ac:spMkLst>
        </pc:spChg>
        <pc:spChg chg="add del">
          <ac:chgData name="Emerson Silveira" userId="924a23ae5a0b739b" providerId="LiveId" clId="{11973FFB-9137-4A31-A613-80F911817522}" dt="2021-04-05T16:48:35.526" v="64" actId="26606"/>
          <ac:spMkLst>
            <pc:docMk/>
            <pc:sldMk cId="3154399114" sldId="257"/>
            <ac:spMk id="7" creationId="{B670DBD5-770C-4383-9F54-5B86E86BD5BB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3154399114" sldId="257"/>
            <ac:spMk id="8" creationId="{F3060C83-F051-4F0E-ABAD-AA0DFC48B218}"/>
          </ac:spMkLst>
        </pc:spChg>
        <pc:spChg chg="add del">
          <ac:chgData name="Emerson Silveira" userId="924a23ae5a0b739b" providerId="LiveId" clId="{11973FFB-9137-4A31-A613-80F911817522}" dt="2021-04-05T16:48:37.958" v="66" actId="26606"/>
          <ac:spMkLst>
            <pc:docMk/>
            <pc:sldMk cId="3154399114" sldId="257"/>
            <ac:spMk id="9" creationId="{42A4FC2C-047E-45A5-965D-8E1E3BF09BC6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3154399114" sldId="257"/>
            <ac:spMk id="10" creationId="{83C98ABE-055B-441F-B07E-44F97F083C39}"/>
          </ac:spMkLst>
        </pc:spChg>
        <pc:spChg chg="add del">
          <ac:chgData name="Emerson Silveira" userId="924a23ae5a0b739b" providerId="LiveId" clId="{11973FFB-9137-4A31-A613-80F911817522}" dt="2021-04-05T16:48:41.862" v="68" actId="26606"/>
          <ac:spMkLst>
            <pc:docMk/>
            <pc:sldMk cId="3154399114" sldId="257"/>
            <ac:spMk id="11" creationId="{42A4FC2C-047E-45A5-965D-8E1E3BF09BC6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3154399114" sldId="257"/>
            <ac:spMk id="12" creationId="{29FDB030-9B49-4CED-8CCD-4D99382388AC}"/>
          </ac:spMkLst>
        </pc:spChg>
        <pc:spChg chg="add del">
          <ac:chgData name="Emerson Silveira" userId="924a23ae5a0b739b" providerId="LiveId" clId="{11973FFB-9137-4A31-A613-80F911817522}" dt="2021-04-05T16:48:44.759" v="70" actId="26606"/>
          <ac:spMkLst>
            <pc:docMk/>
            <pc:sldMk cId="3154399114" sldId="257"/>
            <ac:spMk id="13" creationId="{C3896A03-3945-419A-B66B-4EE266EDD152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3154399114" sldId="257"/>
            <ac:spMk id="14" creationId="{3783CA14-24A1-485C-8B30-D6A5D87987AD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3154399114" sldId="257"/>
            <ac:spMk id="15" creationId="{9A97C86A-04D6-40F7-AE84-31AB43E6A846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3154399114" sldId="257"/>
            <ac:spMk id="17" creationId="{FF9F2414-84E8-453E-B1F3-389FDE8192D9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3154399114" sldId="257"/>
            <ac:spMk id="19" creationId="{3ECA69A1-7536-43AC-85EF-C7106179F5ED}"/>
          </ac:spMkLst>
        </pc:spChg>
        <pc:spChg chg="add del">
          <ac:chgData name="Emerson Silveira" userId="924a23ae5a0b739b" providerId="LiveId" clId="{11973FFB-9137-4A31-A613-80F911817522}" dt="2021-04-05T21:12:24.682" v="110" actId="26606"/>
          <ac:spMkLst>
            <pc:docMk/>
            <pc:sldMk cId="3154399114" sldId="257"/>
            <ac:spMk id="21" creationId="{A2509F26-B5DC-4BA7-B476-4CB044237A2E}"/>
          </ac:spMkLst>
        </pc:spChg>
        <pc:spChg chg="add del">
          <ac:chgData name="Emerson Silveira" userId="924a23ae5a0b739b" providerId="LiveId" clId="{11973FFB-9137-4A31-A613-80F911817522}" dt="2021-04-05T21:12:24.682" v="110" actId="26606"/>
          <ac:spMkLst>
            <pc:docMk/>
            <pc:sldMk cId="3154399114" sldId="257"/>
            <ac:spMk id="22" creationId="{DB103EB1-B135-4526-B883-33228FC27FF1}"/>
          </ac:spMkLst>
        </pc:spChg>
        <pc:spChg chg="add del">
          <ac:chgData name="Emerson Silveira" userId="924a23ae5a0b739b" providerId="LiveId" clId="{11973FFB-9137-4A31-A613-80F911817522}" dt="2021-04-05T21:11:48.267" v="107" actId="26606"/>
          <ac:spMkLst>
            <pc:docMk/>
            <pc:sldMk cId="3154399114" sldId="257"/>
            <ac:spMk id="24" creationId="{3DAD86CA-8235-409B-982B-5E7A033E2392}"/>
          </ac:spMkLst>
        </pc:spChg>
        <pc:spChg chg="add del">
          <ac:chgData name="Emerson Silveira" userId="924a23ae5a0b739b" providerId="LiveId" clId="{11973FFB-9137-4A31-A613-80F911817522}" dt="2021-04-05T21:11:48.267" v="107" actId="26606"/>
          <ac:spMkLst>
            <pc:docMk/>
            <pc:sldMk cId="3154399114" sldId="257"/>
            <ac:spMk id="26" creationId="{9F234FBA-3501-47B4-AE0C-AA4AFBC8F603}"/>
          </ac:spMkLst>
        </pc:spChg>
        <pc:spChg chg="add del">
          <ac:chgData name="Emerson Silveira" userId="924a23ae5a0b739b" providerId="LiveId" clId="{11973FFB-9137-4A31-A613-80F911817522}" dt="2021-04-05T21:11:48.267" v="107" actId="26606"/>
          <ac:spMkLst>
            <pc:docMk/>
            <pc:sldMk cId="3154399114" sldId="257"/>
            <ac:spMk id="28" creationId="{B5EF893B-0491-416E-9D33-BADE9600792A}"/>
          </ac:spMkLst>
        </pc:spChg>
        <pc:picChg chg="add mod modCrop">
          <ac:chgData name="Emerson Silveira" userId="924a23ae5a0b739b" providerId="LiveId" clId="{11973FFB-9137-4A31-A613-80F911817522}" dt="2021-04-05T21:12:24.682" v="110" actId="26606"/>
          <ac:picMkLst>
            <pc:docMk/>
            <pc:sldMk cId="3154399114" sldId="257"/>
            <ac:picMk id="2" creationId="{1BC8621A-B9A4-4E9E-A4A7-A7C6D91E5FDB}"/>
          </ac:picMkLst>
        </pc:picChg>
        <pc:cxnChg chg="add del">
          <ac:chgData name="Emerson Silveira" userId="924a23ae5a0b739b" providerId="LiveId" clId="{11973FFB-9137-4A31-A613-80F911817522}" dt="2021-04-05T21:11:48.267" v="107" actId="26606"/>
          <ac:cxnSpMkLst>
            <pc:docMk/>
            <pc:sldMk cId="3154399114" sldId="257"/>
            <ac:cxnSpMk id="30" creationId="{469F4FF8-F8B0-4630-BA1B-0D8B324CD5FF}"/>
          </ac:cxnSpMkLst>
        </pc:cxnChg>
      </pc:sldChg>
      <pc:sldChg chg="addSp delSp modSp new del mod setBg">
        <pc:chgData name="Emerson Silveira" userId="924a23ae5a0b739b" providerId="LiveId" clId="{11973FFB-9137-4A31-A613-80F911817522}" dt="2021-04-07T20:50:47.284" v="9486" actId="47"/>
        <pc:sldMkLst>
          <pc:docMk/>
          <pc:sldMk cId="2059931924" sldId="258"/>
        </pc:sldMkLst>
        <pc:spChg chg="add del">
          <ac:chgData name="Emerson Silveira" userId="924a23ae5a0b739b" providerId="LiveId" clId="{11973FFB-9137-4A31-A613-80F911817522}" dt="2021-04-05T16:47:22.733" v="43" actId="26606"/>
          <ac:spMkLst>
            <pc:docMk/>
            <pc:sldMk cId="2059931924" sldId="258"/>
            <ac:spMk id="5" creationId="{A169D286-F4D7-4C8B-A6BD-D05384C7F1D8}"/>
          </ac:spMkLst>
        </pc:spChg>
        <pc:spChg chg="add del">
          <ac:chgData name="Emerson Silveira" userId="924a23ae5a0b739b" providerId="LiveId" clId="{11973FFB-9137-4A31-A613-80F911817522}" dt="2021-04-05T16:47:22.733" v="43" actId="26606"/>
          <ac:spMkLst>
            <pc:docMk/>
            <pc:sldMk cId="2059931924" sldId="258"/>
            <ac:spMk id="6" creationId="{39E8235E-135E-4261-8F54-2B316E493C42}"/>
          </ac:spMkLst>
        </pc:spChg>
        <pc:spChg chg="add del">
          <ac:chgData name="Emerson Silveira" userId="924a23ae5a0b739b" providerId="LiveId" clId="{11973FFB-9137-4A31-A613-80F911817522}" dt="2021-04-05T16:47:22.733" v="43" actId="26606"/>
          <ac:spMkLst>
            <pc:docMk/>
            <pc:sldMk cId="2059931924" sldId="258"/>
            <ac:spMk id="7" creationId="{D4ED8EC3-4D57-4620-93CE-4E6661F09A3E}"/>
          </ac:spMkLst>
        </pc:spChg>
        <pc:spChg chg="add del">
          <ac:chgData name="Emerson Silveira" userId="924a23ae5a0b739b" providerId="LiveId" clId="{11973FFB-9137-4A31-A613-80F911817522}" dt="2021-04-05T16:47:13.462" v="35" actId="26606"/>
          <ac:spMkLst>
            <pc:docMk/>
            <pc:sldMk cId="2059931924" sldId="258"/>
            <ac:spMk id="8" creationId="{A9F529C3-C941-49FD-8C67-82F134F64BDB}"/>
          </ac:spMkLst>
        </pc:spChg>
        <pc:spChg chg="add del">
          <ac:chgData name="Emerson Silveira" userId="924a23ae5a0b739b" providerId="LiveId" clId="{11973FFB-9137-4A31-A613-80F911817522}" dt="2021-04-05T16:47:22.733" v="43" actId="26606"/>
          <ac:spMkLst>
            <pc:docMk/>
            <pc:sldMk cId="2059931924" sldId="258"/>
            <ac:spMk id="9" creationId="{83BCB34A-2F40-4F41-8488-A134C1C155B7}"/>
          </ac:spMkLst>
        </pc:spChg>
        <pc:spChg chg="add del">
          <ac:chgData name="Emerson Silveira" userId="924a23ae5a0b739b" providerId="LiveId" clId="{11973FFB-9137-4A31-A613-80F911817522}" dt="2021-04-05T16:47:13.462" v="35" actId="26606"/>
          <ac:spMkLst>
            <pc:docMk/>
            <pc:sldMk cId="2059931924" sldId="258"/>
            <ac:spMk id="10" creationId="{20586029-32A0-47E5-9AEC-AE3ABA6B94D0}"/>
          </ac:spMkLst>
        </pc:spChg>
        <pc:spChg chg="add del">
          <ac:chgData name="Emerson Silveira" userId="924a23ae5a0b739b" providerId="LiveId" clId="{11973FFB-9137-4A31-A613-80F911817522}" dt="2021-04-05T16:47:22.733" v="43" actId="26606"/>
          <ac:spMkLst>
            <pc:docMk/>
            <pc:sldMk cId="2059931924" sldId="258"/>
            <ac:spMk id="11" creationId="{F78382DC-4207-465E-B379-1E16448AA222}"/>
          </ac:spMkLst>
        </pc:spChg>
        <pc:spChg chg="add del">
          <ac:chgData name="Emerson Silveira" userId="924a23ae5a0b739b" providerId="LiveId" clId="{11973FFB-9137-4A31-A613-80F911817522}" dt="2021-04-05T16:47:25.726" v="45" actId="26606"/>
          <ac:spMkLst>
            <pc:docMk/>
            <pc:sldMk cId="2059931924" sldId="258"/>
            <ac:spMk id="13" creationId="{5F9CFCE6-877F-4858-B8BD-2C52CA8AFBC4}"/>
          </ac:spMkLst>
        </pc:spChg>
        <pc:spChg chg="add del">
          <ac:chgData name="Emerson Silveira" userId="924a23ae5a0b739b" providerId="LiveId" clId="{11973FFB-9137-4A31-A613-80F911817522}" dt="2021-04-05T16:47:15.453" v="37" actId="26606"/>
          <ac:spMkLst>
            <pc:docMk/>
            <pc:sldMk cId="2059931924" sldId="258"/>
            <ac:spMk id="14" creationId="{11BE3FA7-0D70-4431-814F-D8C40576EA93}"/>
          </ac:spMkLst>
        </pc:spChg>
        <pc:spChg chg="add del">
          <ac:chgData name="Emerson Silveira" userId="924a23ae5a0b739b" providerId="LiveId" clId="{11973FFB-9137-4A31-A613-80F911817522}" dt="2021-04-05T16:47:25.726" v="45" actId="26606"/>
          <ac:spMkLst>
            <pc:docMk/>
            <pc:sldMk cId="2059931924" sldId="258"/>
            <ac:spMk id="15" creationId="{8213F8A0-12AE-4514-8372-0DD766EC28EE}"/>
          </ac:spMkLst>
        </pc:spChg>
        <pc:spChg chg="add del">
          <ac:chgData name="Emerson Silveira" userId="924a23ae5a0b739b" providerId="LiveId" clId="{11973FFB-9137-4A31-A613-80F911817522}" dt="2021-04-05T16:47:17.677" v="39" actId="26606"/>
          <ac:spMkLst>
            <pc:docMk/>
            <pc:sldMk cId="2059931924" sldId="258"/>
            <ac:spMk id="16" creationId="{A9F529C3-C941-49FD-8C67-82F134F64BDB}"/>
          </ac:spMkLst>
        </pc:spChg>
        <pc:spChg chg="add del">
          <ac:chgData name="Emerson Silveira" userId="924a23ae5a0b739b" providerId="LiveId" clId="{11973FFB-9137-4A31-A613-80F911817522}" dt="2021-04-05T16:47:17.677" v="39" actId="26606"/>
          <ac:spMkLst>
            <pc:docMk/>
            <pc:sldMk cId="2059931924" sldId="258"/>
            <ac:spMk id="17" creationId="{20586029-32A0-47E5-9AEC-AE3ABA6B94D0}"/>
          </ac:spMkLst>
        </pc:spChg>
        <pc:spChg chg="add del">
          <ac:chgData name="Emerson Silveira" userId="924a23ae5a0b739b" providerId="LiveId" clId="{11973FFB-9137-4A31-A613-80F911817522}" dt="2021-04-05T16:47:25.726" v="45" actId="26606"/>
          <ac:spMkLst>
            <pc:docMk/>
            <pc:sldMk cId="2059931924" sldId="258"/>
            <ac:spMk id="19" creationId="{9EFF17D4-9A8C-4CE5-B096-D8CCD4400437}"/>
          </ac:spMkLst>
        </pc:spChg>
        <pc:spChg chg="add del">
          <ac:chgData name="Emerson Silveira" userId="924a23ae5a0b739b" providerId="LiveId" clId="{11973FFB-9137-4A31-A613-80F911817522}" dt="2021-04-05T16:48:21.598" v="59" actId="26606"/>
          <ac:spMkLst>
            <pc:docMk/>
            <pc:sldMk cId="2059931924" sldId="258"/>
            <ac:spMk id="20" creationId="{5F9CFCE6-877F-4858-B8BD-2C52CA8AFBC4}"/>
          </ac:spMkLst>
        </pc:spChg>
        <pc:spChg chg="add del">
          <ac:chgData name="Emerson Silveira" userId="924a23ae5a0b739b" providerId="LiveId" clId="{11973FFB-9137-4A31-A613-80F911817522}" dt="2021-04-05T16:48:21.598" v="59" actId="26606"/>
          <ac:spMkLst>
            <pc:docMk/>
            <pc:sldMk cId="2059931924" sldId="258"/>
            <ac:spMk id="21" creationId="{8213F8A0-12AE-4514-8372-0DD766EC28EE}"/>
          </ac:spMkLst>
        </pc:spChg>
        <pc:spChg chg="add del">
          <ac:chgData name="Emerson Silveira" userId="924a23ae5a0b739b" providerId="LiveId" clId="{11973FFB-9137-4A31-A613-80F911817522}" dt="2021-04-05T16:48:21.598" v="59" actId="26606"/>
          <ac:spMkLst>
            <pc:docMk/>
            <pc:sldMk cId="2059931924" sldId="258"/>
            <ac:spMk id="22" creationId="{9EFF17D4-9A8C-4CE5-B096-D8CCD4400437}"/>
          </ac:spMkLst>
        </pc:spChg>
        <pc:spChg chg="add del">
          <ac:chgData name="Emerson Silveira" userId="924a23ae5a0b739b" providerId="LiveId" clId="{11973FFB-9137-4A31-A613-80F911817522}" dt="2021-04-05T21:14:42.963" v="114" actId="26606"/>
          <ac:spMkLst>
            <pc:docMk/>
            <pc:sldMk cId="2059931924" sldId="258"/>
            <ac:spMk id="23" creationId="{5F9CFCE6-877F-4858-B8BD-2C52CA8AFBC4}"/>
          </ac:spMkLst>
        </pc:spChg>
        <pc:spChg chg="add del">
          <ac:chgData name="Emerson Silveira" userId="924a23ae5a0b739b" providerId="LiveId" clId="{11973FFB-9137-4A31-A613-80F911817522}" dt="2021-04-05T21:14:42.963" v="114" actId="26606"/>
          <ac:spMkLst>
            <pc:docMk/>
            <pc:sldMk cId="2059931924" sldId="258"/>
            <ac:spMk id="24" creationId="{8213F8A0-12AE-4514-8372-0DD766EC28EE}"/>
          </ac:spMkLst>
        </pc:spChg>
        <pc:spChg chg="add del">
          <ac:chgData name="Emerson Silveira" userId="924a23ae5a0b739b" providerId="LiveId" clId="{11973FFB-9137-4A31-A613-80F911817522}" dt="2021-04-05T21:14:42.963" v="114" actId="26606"/>
          <ac:spMkLst>
            <pc:docMk/>
            <pc:sldMk cId="2059931924" sldId="258"/>
            <ac:spMk id="25" creationId="{9EFF17D4-9A8C-4CE5-B096-D8CCD4400437}"/>
          </ac:spMkLst>
        </pc:spChg>
        <pc:spChg chg="add del">
          <ac:chgData name="Emerson Silveira" userId="924a23ae5a0b739b" providerId="LiveId" clId="{11973FFB-9137-4A31-A613-80F911817522}" dt="2021-04-05T21:14:46.932" v="116" actId="26606"/>
          <ac:spMkLst>
            <pc:docMk/>
            <pc:sldMk cId="2059931924" sldId="258"/>
            <ac:spMk id="27" creationId="{0205D939-00C4-4F2E-9797-3170DD040D90}"/>
          </ac:spMkLst>
        </pc:spChg>
        <pc:spChg chg="add del">
          <ac:chgData name="Emerson Silveira" userId="924a23ae5a0b739b" providerId="LiveId" clId="{11973FFB-9137-4A31-A613-80F911817522}" dt="2021-04-05T21:14:46.932" v="116" actId="26606"/>
          <ac:spMkLst>
            <pc:docMk/>
            <pc:sldMk cId="2059931924" sldId="258"/>
            <ac:spMk id="28" creationId="{38EE4E44-1403-472B-8C01-D354CB8F5AE7}"/>
          </ac:spMkLst>
        </pc:spChg>
        <pc:spChg chg="add del">
          <ac:chgData name="Emerson Silveira" userId="924a23ae5a0b739b" providerId="LiveId" clId="{11973FFB-9137-4A31-A613-80F911817522}" dt="2021-04-05T21:14:46.932" v="116" actId="26606"/>
          <ac:spMkLst>
            <pc:docMk/>
            <pc:sldMk cId="2059931924" sldId="258"/>
            <ac:spMk id="29" creationId="{583CCE40-4C5F-42D3-86D9-7892AD1E98E3}"/>
          </ac:spMkLst>
        </pc:spChg>
        <pc:picChg chg="add del mod ord modCrop">
          <ac:chgData name="Emerson Silveira" userId="924a23ae5a0b739b" providerId="LiveId" clId="{11973FFB-9137-4A31-A613-80F911817522}" dt="2021-04-07T20:42:00.090" v="8737" actId="21"/>
          <ac:picMkLst>
            <pc:docMk/>
            <pc:sldMk cId="2059931924" sldId="258"/>
            <ac:picMk id="2" creationId="{A669C7DF-3EF2-45C5-AC16-9471162C2A74}"/>
          </ac:picMkLst>
        </pc:picChg>
        <pc:picChg chg="add del mod modCrop">
          <ac:chgData name="Emerson Silveira" userId="924a23ae5a0b739b" providerId="LiveId" clId="{11973FFB-9137-4A31-A613-80F911817522}" dt="2021-04-07T20:50:45.435" v="9485" actId="21"/>
          <ac:picMkLst>
            <pc:docMk/>
            <pc:sldMk cId="2059931924" sldId="258"/>
            <ac:picMk id="3" creationId="{0FE449FE-68F5-4AD0-8F66-D2D451D28A58}"/>
          </ac:picMkLst>
        </pc:picChg>
        <pc:cxnChg chg="add del">
          <ac:chgData name="Emerson Silveira" userId="924a23ae5a0b739b" providerId="LiveId" clId="{11973FFB-9137-4A31-A613-80F911817522}" dt="2021-04-05T16:47:13.462" v="35" actId="26606"/>
          <ac:cxnSpMkLst>
            <pc:docMk/>
            <pc:sldMk cId="2059931924" sldId="258"/>
            <ac:cxnSpMk id="12" creationId="{8C730EAB-A532-4295-A302-FB4B90DB9F5E}"/>
          </ac:cxnSpMkLst>
        </pc:cxnChg>
        <pc:cxnChg chg="add del">
          <ac:chgData name="Emerson Silveira" userId="924a23ae5a0b739b" providerId="LiveId" clId="{11973FFB-9137-4A31-A613-80F911817522}" dt="2021-04-05T16:47:17.677" v="39" actId="26606"/>
          <ac:cxnSpMkLst>
            <pc:docMk/>
            <pc:sldMk cId="2059931924" sldId="258"/>
            <ac:cxnSpMk id="18" creationId="{8C730EAB-A532-4295-A302-FB4B90DB9F5E}"/>
          </ac:cxnSpMkLst>
        </pc:cxnChg>
      </pc:sldChg>
      <pc:sldChg chg="modSp new mod">
        <pc:chgData name="Emerson Silveira" userId="924a23ae5a0b739b" providerId="LiveId" clId="{11973FFB-9137-4A31-A613-80F911817522}" dt="2021-04-07T20:54:02.533" v="9769" actId="13926"/>
        <pc:sldMkLst>
          <pc:docMk/>
          <pc:sldMk cId="4086147699" sldId="259"/>
        </pc:sldMkLst>
        <pc:spChg chg="mod">
          <ac:chgData name="Emerson Silveira" userId="924a23ae5a0b739b" providerId="LiveId" clId="{11973FFB-9137-4A31-A613-80F911817522}" dt="2021-04-06T22:44:21.039" v="7897"/>
          <ac:spMkLst>
            <pc:docMk/>
            <pc:sldMk cId="4086147699" sldId="259"/>
            <ac:spMk id="2" creationId="{BC898474-B2AE-4082-9879-0E553F67E1DD}"/>
          </ac:spMkLst>
        </pc:spChg>
        <pc:spChg chg="mod">
          <ac:chgData name="Emerson Silveira" userId="924a23ae5a0b739b" providerId="LiveId" clId="{11973FFB-9137-4A31-A613-80F911817522}" dt="2021-04-07T20:54:02.533" v="9769" actId="13926"/>
          <ac:spMkLst>
            <pc:docMk/>
            <pc:sldMk cId="4086147699" sldId="259"/>
            <ac:spMk id="3" creationId="{3DFBB58D-E15D-4DAE-A8A8-AAB9F07EE724}"/>
          </ac:spMkLst>
        </pc:spChg>
      </pc:sldChg>
      <pc:sldChg chg="modSp new mod">
        <pc:chgData name="Emerson Silveira" userId="924a23ae5a0b739b" providerId="LiveId" clId="{11973FFB-9137-4A31-A613-80F911817522}" dt="2021-04-07T20:54:15.747" v="9772" actId="13926"/>
        <pc:sldMkLst>
          <pc:docMk/>
          <pc:sldMk cId="2471345910" sldId="260"/>
        </pc:sldMkLst>
        <pc:spChg chg="mod">
          <ac:chgData name="Emerson Silveira" userId="924a23ae5a0b739b" providerId="LiveId" clId="{11973FFB-9137-4A31-A613-80F911817522}" dt="2021-04-05T21:31:25.431" v="1259" actId="14100"/>
          <ac:spMkLst>
            <pc:docMk/>
            <pc:sldMk cId="2471345910" sldId="260"/>
            <ac:spMk id="2" creationId="{23532D34-479F-4EE6-9FA2-D108F04F1E4C}"/>
          </ac:spMkLst>
        </pc:spChg>
        <pc:spChg chg="mod">
          <ac:chgData name="Emerson Silveira" userId="924a23ae5a0b739b" providerId="LiveId" clId="{11973FFB-9137-4A31-A613-80F911817522}" dt="2021-04-07T20:54:15.747" v="9772" actId="13926"/>
          <ac:spMkLst>
            <pc:docMk/>
            <pc:sldMk cId="2471345910" sldId="260"/>
            <ac:spMk id="3" creationId="{A429F32E-9896-49F5-8272-48502573B58D}"/>
          </ac:spMkLst>
        </pc:spChg>
      </pc:sldChg>
      <pc:sldChg chg="new del">
        <pc:chgData name="Emerson Silveira" userId="924a23ae5a0b739b" providerId="LiveId" clId="{11973FFB-9137-4A31-A613-80F911817522}" dt="2021-04-05T21:24:01.402" v="664" actId="680"/>
        <pc:sldMkLst>
          <pc:docMk/>
          <pc:sldMk cId="3801633115" sldId="260"/>
        </pc:sldMkLst>
      </pc:sldChg>
      <pc:sldChg chg="delSp modSp new mod">
        <pc:chgData name="Emerson Silveira" userId="924a23ae5a0b739b" providerId="LiveId" clId="{11973FFB-9137-4A31-A613-80F911817522}" dt="2021-04-07T20:54:24.590" v="9775" actId="13926"/>
        <pc:sldMkLst>
          <pc:docMk/>
          <pc:sldMk cId="2124344205" sldId="261"/>
        </pc:sldMkLst>
        <pc:spChg chg="del">
          <ac:chgData name="Emerson Silveira" userId="924a23ae5a0b739b" providerId="LiveId" clId="{11973FFB-9137-4A31-A613-80F911817522}" dt="2021-04-05T21:32:25.583" v="1265" actId="478"/>
          <ac:spMkLst>
            <pc:docMk/>
            <pc:sldMk cId="2124344205" sldId="261"/>
            <ac:spMk id="2" creationId="{427C0276-D280-4B32-BDF4-454637F2ED26}"/>
          </ac:spMkLst>
        </pc:spChg>
        <pc:spChg chg="mod">
          <ac:chgData name="Emerson Silveira" userId="924a23ae5a0b739b" providerId="LiveId" clId="{11973FFB-9137-4A31-A613-80F911817522}" dt="2021-04-07T20:54:24.590" v="9775" actId="13926"/>
          <ac:spMkLst>
            <pc:docMk/>
            <pc:sldMk cId="2124344205" sldId="261"/>
            <ac:spMk id="3" creationId="{7F2C5F88-27CC-4295-8019-71A328891D30}"/>
          </ac:spMkLst>
        </pc:spChg>
      </pc:sldChg>
      <pc:sldChg chg="addSp delSp modSp new mod ord setBg delDesignElem">
        <pc:chgData name="Emerson Silveira" userId="924a23ae5a0b739b" providerId="LiveId" clId="{11973FFB-9137-4A31-A613-80F911817522}" dt="2021-04-06T22:44:21.039" v="7897"/>
        <pc:sldMkLst>
          <pc:docMk/>
          <pc:sldMk cId="1141751104" sldId="262"/>
        </pc:sldMkLst>
        <pc:spChg chg="add mod">
          <ac:chgData name="Emerson Silveira" userId="924a23ae5a0b739b" providerId="LiveId" clId="{11973FFB-9137-4A31-A613-80F911817522}" dt="2021-04-06T21:12:27.325" v="7500" actId="403"/>
          <ac:spMkLst>
            <pc:docMk/>
            <pc:sldMk cId="1141751104" sldId="262"/>
            <ac:spMk id="4" creationId="{A6593A30-1257-4FD1-98E1-D0F0F9FB71B2}"/>
          </ac:spMkLst>
        </pc:spChg>
        <pc:spChg chg="add del">
          <ac:chgData name="Emerson Silveira" userId="924a23ae5a0b739b" providerId="LiveId" clId="{11973FFB-9137-4A31-A613-80F911817522}" dt="2021-04-05T21:44:10.509" v="1544" actId="26606"/>
          <ac:spMkLst>
            <pc:docMk/>
            <pc:sldMk cId="1141751104" sldId="262"/>
            <ac:spMk id="9" creationId="{1045B59B-615E-4718-A150-42DE5D03E1C8}"/>
          </ac:spMkLst>
        </pc:spChg>
        <pc:spChg chg="add del">
          <ac:chgData name="Emerson Silveira" userId="924a23ae5a0b739b" providerId="LiveId" clId="{11973FFB-9137-4A31-A613-80F911817522}" dt="2021-04-05T21:44:10.509" v="1544" actId="26606"/>
          <ac:spMkLst>
            <pc:docMk/>
            <pc:sldMk cId="1141751104" sldId="262"/>
            <ac:spMk id="11" creationId="{D6CF29CD-38B8-4924-BA11-6D60517487EF}"/>
          </ac:spMkLst>
        </pc:spChg>
        <pc:spChg chg="add del">
          <ac:chgData name="Emerson Silveira" userId="924a23ae5a0b739b" providerId="LiveId" clId="{11973FFB-9137-4A31-A613-80F911817522}" dt="2021-04-05T22:35:21.059" v="2054" actId="26606"/>
          <ac:spMkLst>
            <pc:docMk/>
            <pc:sldMk cId="1141751104" sldId="262"/>
            <ac:spMk id="16" creationId="{7F57BEA8-497D-4AA8-8A18-BDCD696B25FE}"/>
          </ac:spMkLst>
        </pc:spChg>
        <pc:spChg chg="add del">
          <ac:chgData name="Emerson Silveira" userId="924a23ae5a0b739b" providerId="LiveId" clId="{11973FFB-9137-4A31-A613-80F911817522}" dt="2021-04-05T22:35:21.043" v="2053" actId="26606"/>
          <ac:spMkLst>
            <pc:docMk/>
            <pc:sldMk cId="1141751104" sldId="262"/>
            <ac:spMk id="21" creationId="{A3BAF07C-C39E-42EB-BB22-8D46691D9735}"/>
          </ac:spMkLst>
        </pc:spChg>
        <pc:spChg chg="add del">
          <ac:chgData name="Emerson Silveira" userId="924a23ae5a0b739b" providerId="LiveId" clId="{11973FFB-9137-4A31-A613-80F911817522}" dt="2021-04-05T22:35:21.043" v="2053" actId="26606"/>
          <ac:spMkLst>
            <pc:docMk/>
            <pc:sldMk cId="1141751104" sldId="262"/>
            <ac:spMk id="44" creationId="{A7795DFA-888F-47E2-B44E-DE1D3B3E46A4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1141751104" sldId="262"/>
            <ac:spMk id="46" creationId="{823AC064-BC96-4F32-8AE1-B2FD38754823}"/>
          </ac:spMkLst>
        </pc:spChg>
        <pc:grpChg chg="add del">
          <ac:chgData name="Emerson Silveira" userId="924a23ae5a0b739b" providerId="LiveId" clId="{11973FFB-9137-4A31-A613-80F911817522}" dt="2021-04-05T22:35:21.043" v="2053" actId="26606"/>
          <ac:grpSpMkLst>
            <pc:docMk/>
            <pc:sldMk cId="1141751104" sldId="262"/>
            <ac:grpSpMk id="23" creationId="{D8E9CF54-0466-4261-9E62-0249E60E1886}"/>
          </ac:grpSpMkLst>
        </pc:grpChg>
        <pc:picChg chg="add mod ord">
          <ac:chgData name="Emerson Silveira" userId="924a23ae5a0b739b" providerId="LiveId" clId="{11973FFB-9137-4A31-A613-80F911817522}" dt="2021-04-05T22:35:21.059" v="2054" actId="26606"/>
          <ac:picMkLst>
            <pc:docMk/>
            <pc:sldMk cId="1141751104" sldId="262"/>
            <ac:picMk id="2" creationId="{A5930674-7DB1-42FA-8088-FED1B05B4A10}"/>
          </ac:picMkLst>
        </pc:picChg>
        <pc:cxnChg chg="add del">
          <ac:chgData name="Emerson Silveira" userId="924a23ae5a0b739b" providerId="LiveId" clId="{11973FFB-9137-4A31-A613-80F911817522}" dt="2021-04-05T22:35:21.059" v="2054" actId="26606"/>
          <ac:cxnSpMkLst>
            <pc:docMk/>
            <pc:sldMk cId="1141751104" sldId="262"/>
            <ac:cxnSpMk id="13" creationId="{A82415D3-DDE5-4D63-8CB3-23A5EC581B27}"/>
          </ac:cxnSpMkLst>
        </pc:cxnChg>
        <pc:cxnChg chg="add del">
          <ac:chgData name="Emerson Silveira" userId="924a23ae5a0b739b" providerId="LiveId" clId="{11973FFB-9137-4A31-A613-80F911817522}" dt="2021-04-05T22:35:21.059" v="2054" actId="26606"/>
          <ac:cxnSpMkLst>
            <pc:docMk/>
            <pc:sldMk cId="1141751104" sldId="262"/>
            <ac:cxnSpMk id="14" creationId="{D2E961F1-4A28-4A5F-BBD4-6E400E5E6C75}"/>
          </ac:cxnSpMkLst>
        </pc:cxnChg>
        <pc:cxnChg chg="add del">
          <ac:chgData name="Emerson Silveira" userId="924a23ae5a0b739b" providerId="LiveId" clId="{11973FFB-9137-4A31-A613-80F911817522}" dt="2021-04-05T22:35:21.059" v="2054" actId="26606"/>
          <ac:cxnSpMkLst>
            <pc:docMk/>
            <pc:sldMk cId="1141751104" sldId="262"/>
            <ac:cxnSpMk id="15" creationId="{AD7193FB-6AE6-4B3B-8F89-56B55DD63B4D}"/>
          </ac:cxnSpMkLst>
        </pc:cxnChg>
        <pc:cxnChg chg="add del">
          <ac:chgData name="Emerson Silveira" userId="924a23ae5a0b739b" providerId="LiveId" clId="{11973FFB-9137-4A31-A613-80F911817522}" dt="2021-04-06T22:44:21.039" v="7897"/>
          <ac:cxnSpMkLst>
            <pc:docMk/>
            <pc:sldMk cId="1141751104" sldId="262"/>
            <ac:cxnSpMk id="47" creationId="{7E7C77BC-7138-40B1-A15B-20F57A494629}"/>
          </ac:cxnSpMkLst>
        </pc:cxnChg>
      </pc:sldChg>
      <pc:sldChg chg="addSp delSp modSp new mod ord setBg delDesignElem">
        <pc:chgData name="Emerson Silveira" userId="924a23ae5a0b739b" providerId="LiveId" clId="{11973FFB-9137-4A31-A613-80F911817522}" dt="2021-04-06T22:44:21.039" v="7897"/>
        <pc:sldMkLst>
          <pc:docMk/>
          <pc:sldMk cId="4184437421" sldId="263"/>
        </pc:sldMkLst>
        <pc:spChg chg="add del">
          <ac:chgData name="Emerson Silveira" userId="924a23ae5a0b739b" providerId="LiveId" clId="{11973FFB-9137-4A31-A613-80F911817522}" dt="2021-04-05T21:47:32.198" v="1714" actId="26606"/>
          <ac:spMkLst>
            <pc:docMk/>
            <pc:sldMk cId="4184437421" sldId="263"/>
            <ac:spMk id="7" creationId="{32BC26D8-82FB-445E-AA49-62A77D7C1EE0}"/>
          </ac:spMkLst>
        </pc:spChg>
        <pc:spChg chg="add del">
          <ac:chgData name="Emerson Silveira" userId="924a23ae5a0b739b" providerId="LiveId" clId="{11973FFB-9137-4A31-A613-80F911817522}" dt="2021-04-05T21:47:32.198" v="1714" actId="26606"/>
          <ac:spMkLst>
            <pc:docMk/>
            <pc:sldMk cId="4184437421" sldId="263"/>
            <ac:spMk id="9" creationId="{CB44330D-EA18-4254-AA95-EB49948539B8}"/>
          </ac:spMkLst>
        </pc:spChg>
        <pc:spChg chg="add mod">
          <ac:chgData name="Emerson Silveira" userId="924a23ae5a0b739b" providerId="LiveId" clId="{11973FFB-9137-4A31-A613-80F911817522}" dt="2021-04-05T22:35:11.061" v="2051" actId="26606"/>
          <ac:spMkLst>
            <pc:docMk/>
            <pc:sldMk cId="4184437421" sldId="263"/>
            <ac:spMk id="10" creationId="{BAE872EF-8EE6-457C-A0B9-59E9C5502A64}"/>
          </ac:spMkLst>
        </pc:spChg>
        <pc:spChg chg="add del">
          <ac:chgData name="Emerson Silveira" userId="924a23ae5a0b739b" providerId="LiveId" clId="{11973FFB-9137-4A31-A613-80F911817522}" dt="2021-04-05T21:47:34.484" v="1716" actId="26606"/>
          <ac:spMkLst>
            <pc:docMk/>
            <pc:sldMk cId="4184437421" sldId="263"/>
            <ac:spMk id="11" creationId="{864DE13E-58EB-4475-B79C-0D4FC651239B}"/>
          </ac:spMkLst>
        </pc:spChg>
        <pc:spChg chg="add del">
          <ac:chgData name="Emerson Silveira" userId="924a23ae5a0b739b" providerId="LiveId" clId="{11973FFB-9137-4A31-A613-80F911817522}" dt="2021-04-05T21:47:34.484" v="1716" actId="26606"/>
          <ac:spMkLst>
            <pc:docMk/>
            <pc:sldMk cId="4184437421" sldId="263"/>
            <ac:spMk id="12" creationId="{69D184B2-2226-4E31-BCCB-444330767440}"/>
          </ac:spMkLst>
        </pc:spChg>
        <pc:spChg chg="add del">
          <ac:chgData name="Emerson Silveira" userId="924a23ae5a0b739b" providerId="LiveId" clId="{11973FFB-9137-4A31-A613-80F911817522}" dt="2021-04-05T21:47:34.484" v="1716" actId="26606"/>
          <ac:spMkLst>
            <pc:docMk/>
            <pc:sldMk cId="4184437421" sldId="263"/>
            <ac:spMk id="13" creationId="{1AC4D4E3-486A-464A-8EC8-D44881097267}"/>
          </ac:spMkLst>
        </pc:spChg>
        <pc:spChg chg="add del">
          <ac:chgData name="Emerson Silveira" userId="924a23ae5a0b739b" providerId="LiveId" clId="{11973FFB-9137-4A31-A613-80F911817522}" dt="2021-04-05T21:48:54.683" v="1821" actId="26606"/>
          <ac:spMkLst>
            <pc:docMk/>
            <pc:sldMk cId="4184437421" sldId="263"/>
            <ac:spMk id="15" creationId="{A4AC5506-6312-4701-8D3C-40187889A947}"/>
          </ac:spMkLst>
        </pc:spChg>
        <pc:spChg chg="add del">
          <ac:chgData name="Emerson Silveira" userId="924a23ae5a0b739b" providerId="LiveId" clId="{11973FFB-9137-4A31-A613-80F911817522}" dt="2021-04-05T22:35:11.061" v="2051" actId="26606"/>
          <ac:spMkLst>
            <pc:docMk/>
            <pc:sldMk cId="4184437421" sldId="263"/>
            <ac:spMk id="17" creationId="{7F57BEA8-497D-4AA8-8A18-BDCD696B25FE}"/>
          </ac:spMkLst>
        </pc:spChg>
        <pc:spChg chg="add del">
          <ac:chgData name="Emerson Silveira" userId="924a23ae5a0b739b" providerId="LiveId" clId="{11973FFB-9137-4A31-A613-80F911817522}" dt="2021-04-05T22:34:55.214" v="2040" actId="26606"/>
          <ac:spMkLst>
            <pc:docMk/>
            <pc:sldMk cId="4184437421" sldId="263"/>
            <ac:spMk id="26" creationId="{823AC064-BC96-4F32-8AE1-B2FD38754823}"/>
          </ac:spMkLst>
        </pc:spChg>
        <pc:spChg chg="add del">
          <ac:chgData name="Emerson Silveira" userId="924a23ae5a0b739b" providerId="LiveId" clId="{11973FFB-9137-4A31-A613-80F911817522}" dt="2021-04-05T22:35:02.819" v="2042" actId="26606"/>
          <ac:spMkLst>
            <pc:docMk/>
            <pc:sldMk cId="4184437421" sldId="263"/>
            <ac:spMk id="30" creationId="{1045B59B-615E-4718-A150-42DE5D03E1C8}"/>
          </ac:spMkLst>
        </pc:spChg>
        <pc:spChg chg="add del">
          <ac:chgData name="Emerson Silveira" userId="924a23ae5a0b739b" providerId="LiveId" clId="{11973FFB-9137-4A31-A613-80F911817522}" dt="2021-04-05T22:35:02.819" v="2042" actId="26606"/>
          <ac:spMkLst>
            <pc:docMk/>
            <pc:sldMk cId="4184437421" sldId="263"/>
            <ac:spMk id="31" creationId="{D6CF29CD-38B8-4924-BA11-6D60517487EF}"/>
          </ac:spMkLst>
        </pc:spChg>
        <pc:spChg chg="add del">
          <ac:chgData name="Emerson Silveira" userId="924a23ae5a0b739b" providerId="LiveId" clId="{11973FFB-9137-4A31-A613-80F911817522}" dt="2021-04-05T22:35:05.826" v="2044" actId="26606"/>
          <ac:spMkLst>
            <pc:docMk/>
            <pc:sldMk cId="4184437421" sldId="263"/>
            <ac:spMk id="48" creationId="{A3BAF07C-C39E-42EB-BB22-8D46691D9735}"/>
          </ac:spMkLst>
        </pc:spChg>
        <pc:spChg chg="add del">
          <ac:chgData name="Emerson Silveira" userId="924a23ae5a0b739b" providerId="LiveId" clId="{11973FFB-9137-4A31-A613-80F911817522}" dt="2021-04-05T22:35:05.826" v="2044" actId="26606"/>
          <ac:spMkLst>
            <pc:docMk/>
            <pc:sldMk cId="4184437421" sldId="263"/>
            <ac:spMk id="49" creationId="{A7795DFA-888F-47E2-B44E-DE1D3B3E46A4}"/>
          </ac:spMkLst>
        </pc:spChg>
        <pc:spChg chg="add del">
          <ac:chgData name="Emerson Silveira" userId="924a23ae5a0b739b" providerId="LiveId" clId="{11973FFB-9137-4A31-A613-80F911817522}" dt="2021-04-05T22:35:06.833" v="2046" actId="26606"/>
          <ac:spMkLst>
            <pc:docMk/>
            <pc:sldMk cId="4184437421" sldId="263"/>
            <ac:spMk id="55" creationId="{7F57BEA8-497D-4AA8-8A18-BDCD696B25FE}"/>
          </ac:spMkLst>
        </pc:spChg>
        <pc:spChg chg="add del">
          <ac:chgData name="Emerson Silveira" userId="924a23ae5a0b739b" providerId="LiveId" clId="{11973FFB-9137-4A31-A613-80F911817522}" dt="2021-04-05T22:35:09.935" v="2048" actId="26606"/>
          <ac:spMkLst>
            <pc:docMk/>
            <pc:sldMk cId="4184437421" sldId="263"/>
            <ac:spMk id="58" creationId="{823AC064-BC96-4F32-8AE1-B2FD38754823}"/>
          </ac:spMkLst>
        </pc:spChg>
        <pc:spChg chg="add del">
          <ac:chgData name="Emerson Silveira" userId="924a23ae5a0b739b" providerId="LiveId" clId="{11973FFB-9137-4A31-A613-80F911817522}" dt="2021-04-05T22:35:11.061" v="2050" actId="26606"/>
          <ac:spMkLst>
            <pc:docMk/>
            <pc:sldMk cId="4184437421" sldId="263"/>
            <ac:spMk id="62" creationId="{7F57BEA8-497D-4AA8-8A18-BDCD696B25FE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4184437421" sldId="263"/>
            <ac:spMk id="66" creationId="{823AC064-BC96-4F32-8AE1-B2FD38754823}"/>
          </ac:spMkLst>
        </pc:spChg>
        <pc:grpChg chg="add del">
          <ac:chgData name="Emerson Silveira" userId="924a23ae5a0b739b" providerId="LiveId" clId="{11973FFB-9137-4A31-A613-80F911817522}" dt="2021-04-05T22:35:05.826" v="2044" actId="26606"/>
          <ac:grpSpMkLst>
            <pc:docMk/>
            <pc:sldMk cId="4184437421" sldId="263"/>
            <ac:grpSpMk id="50" creationId="{D8E9CF54-0466-4261-9E62-0249E60E1886}"/>
          </ac:grpSpMkLst>
        </pc:grpChg>
        <pc:picChg chg="add mod ord">
          <ac:chgData name="Emerson Silveira" userId="924a23ae5a0b739b" providerId="LiveId" clId="{11973FFB-9137-4A31-A613-80F911817522}" dt="2021-04-05T22:35:05.826" v="2044" actId="26606"/>
          <ac:picMkLst>
            <pc:docMk/>
            <pc:sldMk cId="4184437421" sldId="263"/>
            <ac:picMk id="2" creationId="{09429C12-9FE3-4154-8BF9-934276BEDFE4}"/>
          </ac:picMkLst>
        </pc:picChg>
        <pc:cxnChg chg="add del">
          <ac:chgData name="Emerson Silveira" userId="924a23ae5a0b739b" providerId="LiveId" clId="{11973FFB-9137-4A31-A613-80F911817522}" dt="2021-04-05T22:35:11.061" v="2051" actId="26606"/>
          <ac:cxnSpMkLst>
            <pc:docMk/>
            <pc:sldMk cId="4184437421" sldId="263"/>
            <ac:cxnSpMk id="18" creationId="{D2E961F1-4A28-4A5F-BBD4-6E400E5E6C75}"/>
          </ac:cxnSpMkLst>
        </pc:cxnChg>
        <pc:cxnChg chg="add del">
          <ac:chgData name="Emerson Silveira" userId="924a23ae5a0b739b" providerId="LiveId" clId="{11973FFB-9137-4A31-A613-80F911817522}" dt="2021-04-05T22:35:11.061" v="2051" actId="26606"/>
          <ac:cxnSpMkLst>
            <pc:docMk/>
            <pc:sldMk cId="4184437421" sldId="263"/>
            <ac:cxnSpMk id="19" creationId="{A82415D3-DDE5-4D63-8CB3-23A5EC581B27}"/>
          </ac:cxnSpMkLst>
        </pc:cxnChg>
        <pc:cxnChg chg="add del">
          <ac:chgData name="Emerson Silveira" userId="924a23ae5a0b739b" providerId="LiveId" clId="{11973FFB-9137-4A31-A613-80F911817522}" dt="2021-04-05T22:35:11.061" v="2051" actId="26606"/>
          <ac:cxnSpMkLst>
            <pc:docMk/>
            <pc:sldMk cId="4184437421" sldId="263"/>
            <ac:cxnSpMk id="21" creationId="{AD7193FB-6AE6-4B3B-8F89-56B55DD63B4D}"/>
          </ac:cxnSpMkLst>
        </pc:cxnChg>
        <pc:cxnChg chg="add del">
          <ac:chgData name="Emerson Silveira" userId="924a23ae5a0b739b" providerId="LiveId" clId="{11973FFB-9137-4A31-A613-80F911817522}" dt="2021-04-05T22:34:55.214" v="2040" actId="26606"/>
          <ac:cxnSpMkLst>
            <pc:docMk/>
            <pc:sldMk cId="4184437421" sldId="263"/>
            <ac:cxnSpMk id="28" creationId="{7E7C77BC-7138-40B1-A15B-20F57A494629}"/>
          </ac:cxnSpMkLst>
        </pc:cxnChg>
        <pc:cxnChg chg="add del">
          <ac:chgData name="Emerson Silveira" userId="924a23ae5a0b739b" providerId="LiveId" clId="{11973FFB-9137-4A31-A613-80F911817522}" dt="2021-04-05T22:35:06.833" v="2046" actId="26606"/>
          <ac:cxnSpMkLst>
            <pc:docMk/>
            <pc:sldMk cId="4184437421" sldId="263"/>
            <ac:cxnSpMk id="32" creationId="{AD7193FB-6AE6-4B3B-8F89-56B55DD63B4D}"/>
          </ac:cxnSpMkLst>
        </pc:cxnChg>
        <pc:cxnChg chg="add del">
          <ac:chgData name="Emerson Silveira" userId="924a23ae5a0b739b" providerId="LiveId" clId="{11973FFB-9137-4A31-A613-80F911817522}" dt="2021-04-05T22:35:06.833" v="2046" actId="26606"/>
          <ac:cxnSpMkLst>
            <pc:docMk/>
            <pc:sldMk cId="4184437421" sldId="263"/>
            <ac:cxnSpMk id="54" creationId="{D2E961F1-4A28-4A5F-BBD4-6E400E5E6C75}"/>
          </ac:cxnSpMkLst>
        </pc:cxnChg>
        <pc:cxnChg chg="add del">
          <ac:chgData name="Emerson Silveira" userId="924a23ae5a0b739b" providerId="LiveId" clId="{11973FFB-9137-4A31-A613-80F911817522}" dt="2021-04-05T22:35:06.833" v="2046" actId="26606"/>
          <ac:cxnSpMkLst>
            <pc:docMk/>
            <pc:sldMk cId="4184437421" sldId="263"/>
            <ac:cxnSpMk id="56" creationId="{A82415D3-DDE5-4D63-8CB3-23A5EC581B27}"/>
          </ac:cxnSpMkLst>
        </pc:cxnChg>
        <pc:cxnChg chg="add del">
          <ac:chgData name="Emerson Silveira" userId="924a23ae5a0b739b" providerId="LiveId" clId="{11973FFB-9137-4A31-A613-80F911817522}" dt="2021-04-05T22:35:09.935" v="2048" actId="26606"/>
          <ac:cxnSpMkLst>
            <pc:docMk/>
            <pc:sldMk cId="4184437421" sldId="263"/>
            <ac:cxnSpMk id="59" creationId="{7E7C77BC-7138-40B1-A15B-20F57A494629}"/>
          </ac:cxnSpMkLst>
        </pc:cxnChg>
        <pc:cxnChg chg="add del">
          <ac:chgData name="Emerson Silveira" userId="924a23ae5a0b739b" providerId="LiveId" clId="{11973FFB-9137-4A31-A613-80F911817522}" dt="2021-04-05T22:35:11.061" v="2050" actId="26606"/>
          <ac:cxnSpMkLst>
            <pc:docMk/>
            <pc:sldMk cId="4184437421" sldId="263"/>
            <ac:cxnSpMk id="61" creationId="{D2E961F1-4A28-4A5F-BBD4-6E400E5E6C75}"/>
          </ac:cxnSpMkLst>
        </pc:cxnChg>
        <pc:cxnChg chg="add del">
          <ac:chgData name="Emerson Silveira" userId="924a23ae5a0b739b" providerId="LiveId" clId="{11973FFB-9137-4A31-A613-80F911817522}" dt="2021-04-05T22:35:11.061" v="2050" actId="26606"/>
          <ac:cxnSpMkLst>
            <pc:docMk/>
            <pc:sldMk cId="4184437421" sldId="263"/>
            <ac:cxnSpMk id="63" creationId="{A82415D3-DDE5-4D63-8CB3-23A5EC581B27}"/>
          </ac:cxnSpMkLst>
        </pc:cxnChg>
        <pc:cxnChg chg="add del">
          <ac:chgData name="Emerson Silveira" userId="924a23ae5a0b739b" providerId="LiveId" clId="{11973FFB-9137-4A31-A613-80F911817522}" dt="2021-04-05T22:35:11.061" v="2050" actId="26606"/>
          <ac:cxnSpMkLst>
            <pc:docMk/>
            <pc:sldMk cId="4184437421" sldId="263"/>
            <ac:cxnSpMk id="64" creationId="{AD7193FB-6AE6-4B3B-8F89-56B55DD63B4D}"/>
          </ac:cxnSpMkLst>
        </pc:cxnChg>
        <pc:cxnChg chg="add del">
          <ac:chgData name="Emerson Silveira" userId="924a23ae5a0b739b" providerId="LiveId" clId="{11973FFB-9137-4A31-A613-80F911817522}" dt="2021-04-06T22:44:21.039" v="7897"/>
          <ac:cxnSpMkLst>
            <pc:docMk/>
            <pc:sldMk cId="4184437421" sldId="263"/>
            <ac:cxnSpMk id="67" creationId="{7E7C77BC-7138-40B1-A15B-20F57A494629}"/>
          </ac:cxnSpMkLst>
        </pc:cxnChg>
      </pc:sldChg>
      <pc:sldChg chg="addSp delSp modSp new mod ord setBg delDesignElem">
        <pc:chgData name="Emerson Silveira" userId="924a23ae5a0b739b" providerId="LiveId" clId="{11973FFB-9137-4A31-A613-80F911817522}" dt="2021-04-07T21:17:10.210" v="10115" actId="14100"/>
        <pc:sldMkLst>
          <pc:docMk/>
          <pc:sldMk cId="2955074843" sldId="264"/>
        </pc:sldMkLst>
        <pc:spChg chg="add mod">
          <ac:chgData name="Emerson Silveira" userId="924a23ae5a0b739b" providerId="LiveId" clId="{11973FFB-9137-4A31-A613-80F911817522}" dt="2021-04-05T22:34:48.182" v="2038" actId="26606"/>
          <ac:spMkLst>
            <pc:docMk/>
            <pc:sldMk cId="2955074843" sldId="264"/>
            <ac:spMk id="3" creationId="{BE2C3E4A-A384-43EF-BB02-335678C95811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2955074843" sldId="264"/>
            <ac:spMk id="5" creationId="{ACBE1851-2230-47A9-B000-CE9046EA61B9}"/>
          </ac:spMkLst>
        </pc:spChg>
        <pc:spChg chg="add del">
          <ac:chgData name="Emerson Silveira" userId="924a23ae5a0b739b" providerId="LiveId" clId="{11973FFB-9137-4A31-A613-80F911817522}" dt="2021-04-05T21:51:28.210" v="1916" actId="26606"/>
          <ac:spMkLst>
            <pc:docMk/>
            <pc:sldMk cId="2955074843" sldId="264"/>
            <ac:spMk id="8" creationId="{D12DDE76-C203-4047-9998-63900085B5E8}"/>
          </ac:spMkLst>
        </pc:spChg>
        <pc:spChg chg="add del">
          <ac:chgData name="Emerson Silveira" userId="924a23ae5a0b739b" providerId="LiveId" clId="{11973FFB-9137-4A31-A613-80F911817522}" dt="2021-04-05T21:51:29.382" v="1918" actId="26606"/>
          <ac:spMkLst>
            <pc:docMk/>
            <pc:sldMk cId="2955074843" sldId="264"/>
            <ac:spMk id="10" creationId="{06DA9DF9-31F7-4056-B42E-878CC92417B8}"/>
          </ac:spMkLst>
        </pc:spChg>
        <pc:spChg chg="add del">
          <ac:chgData name="Emerson Silveira" userId="924a23ae5a0b739b" providerId="LiveId" clId="{11973FFB-9137-4A31-A613-80F911817522}" dt="2021-04-05T22:34:48.182" v="2038" actId="26606"/>
          <ac:spMkLst>
            <pc:docMk/>
            <pc:sldMk cId="2955074843" sldId="264"/>
            <ac:spMk id="11" creationId="{3BAF1561-20C4-41FD-A35F-BF2B9E727F3E}"/>
          </ac:spMkLst>
        </pc:spChg>
        <pc:spChg chg="add del">
          <ac:chgData name="Emerson Silveira" userId="924a23ae5a0b739b" providerId="LiveId" clId="{11973FFB-9137-4A31-A613-80F911817522}" dt="2021-04-05T21:51:35.189" v="1920" actId="26606"/>
          <ac:spMkLst>
            <pc:docMk/>
            <pc:sldMk cId="2955074843" sldId="264"/>
            <ac:spMk id="12" creationId="{7CA0DAA6-33B8-4A25-810D-2F4D816FB40E}"/>
          </ac:spMkLst>
        </pc:spChg>
        <pc:spChg chg="add del">
          <ac:chgData name="Emerson Silveira" userId="924a23ae5a0b739b" providerId="LiveId" clId="{11973FFB-9137-4A31-A613-80F911817522}" dt="2021-04-05T22:34:48.182" v="2038" actId="26606"/>
          <ac:spMkLst>
            <pc:docMk/>
            <pc:sldMk cId="2955074843" sldId="264"/>
            <ac:spMk id="13" creationId="{839DC788-B140-4F3E-A91E-CB3E70ED940A}"/>
          </ac:spMkLst>
        </pc:spChg>
        <pc:picChg chg="add mod ord modCrop">
          <ac:chgData name="Emerson Silveira" userId="924a23ae5a0b739b" providerId="LiveId" clId="{11973FFB-9137-4A31-A613-80F911817522}" dt="2021-04-07T21:17:10.210" v="10115" actId="14100"/>
          <ac:picMkLst>
            <pc:docMk/>
            <pc:sldMk cId="2955074843" sldId="264"/>
            <ac:picMk id="2" creationId="{2459C94B-E7CA-43AA-B86E-0B2623B5F554}"/>
          </ac:picMkLst>
        </pc:picChg>
        <pc:cxnChg chg="add del">
          <ac:chgData name="Emerson Silveira" userId="924a23ae5a0b739b" providerId="LiveId" clId="{11973FFB-9137-4A31-A613-80F911817522}" dt="2021-04-06T22:44:21.039" v="7897"/>
          <ac:cxnSpMkLst>
            <pc:docMk/>
            <pc:sldMk cId="2955074843" sldId="264"/>
            <ac:cxnSpMk id="6" creationId="{23B93832-6514-44F4-849B-5EE2C8A2337D}"/>
          </ac:cxnSpMkLst>
        </pc:cxnChg>
        <pc:cxnChg chg="add del">
          <ac:chgData name="Emerson Silveira" userId="924a23ae5a0b739b" providerId="LiveId" clId="{11973FFB-9137-4A31-A613-80F911817522}" dt="2021-04-05T22:34:48.182" v="2038" actId="26606"/>
          <ac:cxnSpMkLst>
            <pc:docMk/>
            <pc:sldMk cId="2955074843" sldId="264"/>
            <ac:cxnSpMk id="15" creationId="{FC18D930-0EEE-448F-ABF1-2AA3C83DA552}"/>
          </ac:cxnSpMkLst>
        </pc:cxnChg>
      </pc:sldChg>
      <pc:sldChg chg="addSp delSp modSp new mod setBg setClrOvrMap">
        <pc:chgData name="Emerson Silveira" userId="924a23ae5a0b739b" providerId="LiveId" clId="{11973FFB-9137-4A31-A613-80F911817522}" dt="2021-04-07T20:55:01.307" v="9785" actId="1076"/>
        <pc:sldMkLst>
          <pc:docMk/>
          <pc:sldMk cId="3168553250" sldId="265"/>
        </pc:sldMkLst>
        <pc:spChg chg="add mod">
          <ac:chgData name="Emerson Silveira" userId="924a23ae5a0b739b" providerId="LiveId" clId="{11973FFB-9137-4A31-A613-80F911817522}" dt="2021-04-07T20:54:51.132" v="9780" actId="113"/>
          <ac:spMkLst>
            <pc:docMk/>
            <pc:sldMk cId="3168553250" sldId="265"/>
            <ac:spMk id="6" creationId="{92A9FD61-CA9F-4F12-853B-52B055673E11}"/>
          </ac:spMkLst>
        </pc:spChg>
        <pc:spChg chg="add mod">
          <ac:chgData name="Emerson Silveira" userId="924a23ae5a0b739b" providerId="LiveId" clId="{11973FFB-9137-4A31-A613-80F911817522}" dt="2021-04-06T21:14:21.445" v="7530" actId="14100"/>
          <ac:spMkLst>
            <pc:docMk/>
            <pc:sldMk cId="3168553250" sldId="265"/>
            <ac:spMk id="8" creationId="{5988478D-B70D-4FF5-A69B-35E60881ED36}"/>
          </ac:spMkLst>
        </pc:spChg>
        <pc:spChg chg="add del">
          <ac:chgData name="Emerson Silveira" userId="924a23ae5a0b739b" providerId="LiveId" clId="{11973FFB-9137-4A31-A613-80F911817522}" dt="2021-04-05T23:25:16.405" v="4011" actId="26606"/>
          <ac:spMkLst>
            <pc:docMk/>
            <pc:sldMk cId="3168553250" sldId="265"/>
            <ac:spMk id="13" creationId="{460B0EFB-53ED-4F35-B05D-F658EA021C65}"/>
          </ac:spMkLst>
        </pc:spChg>
        <pc:spChg chg="add del">
          <ac:chgData name="Emerson Silveira" userId="924a23ae5a0b739b" providerId="LiveId" clId="{11973FFB-9137-4A31-A613-80F911817522}" dt="2021-04-05T23:25:16.405" v="4011" actId="26606"/>
          <ac:spMkLst>
            <pc:docMk/>
            <pc:sldMk cId="3168553250" sldId="265"/>
            <ac:spMk id="15" creationId="{835EF3DD-7D43-4A27-8967-A92FD8CC9365}"/>
          </ac:spMkLst>
        </pc:spChg>
        <pc:picChg chg="add mod">
          <ac:chgData name="Emerson Silveira" userId="924a23ae5a0b739b" providerId="LiveId" clId="{11973FFB-9137-4A31-A613-80F911817522}" dt="2021-04-07T20:55:01.307" v="9785" actId="1076"/>
          <ac:picMkLst>
            <pc:docMk/>
            <pc:sldMk cId="3168553250" sldId="265"/>
            <ac:picMk id="2" creationId="{EF6E49BF-256C-48E2-98A5-E62D66557D48}"/>
          </ac:picMkLst>
        </pc:picChg>
        <pc:picChg chg="add del mod">
          <ac:chgData name="Emerson Silveira" userId="924a23ae5a0b739b" providerId="LiveId" clId="{11973FFB-9137-4A31-A613-80F911817522}" dt="2021-04-05T23:16:14.931" v="3501" actId="478"/>
          <ac:picMkLst>
            <pc:docMk/>
            <pc:sldMk cId="3168553250" sldId="265"/>
            <ac:picMk id="3" creationId="{B6050A7C-8CA0-4699-A32A-A0732F1994F5}"/>
          </ac:picMkLst>
        </pc:picChg>
        <pc:picChg chg="add del mod">
          <ac:chgData name="Emerson Silveira" userId="924a23ae5a0b739b" providerId="LiveId" clId="{11973FFB-9137-4A31-A613-80F911817522}" dt="2021-04-05T23:16:13.888" v="3499" actId="478"/>
          <ac:picMkLst>
            <pc:docMk/>
            <pc:sldMk cId="3168553250" sldId="265"/>
            <ac:picMk id="4" creationId="{1620C464-7385-47A3-8CC3-A194950E1AC4}"/>
          </ac:picMkLst>
        </pc:picChg>
        <pc:picChg chg="add del mod">
          <ac:chgData name="Emerson Silveira" userId="924a23ae5a0b739b" providerId="LiveId" clId="{11973FFB-9137-4A31-A613-80F911817522}" dt="2021-04-05T23:16:14.505" v="3500" actId="478"/>
          <ac:picMkLst>
            <pc:docMk/>
            <pc:sldMk cId="3168553250" sldId="265"/>
            <ac:picMk id="5" creationId="{A082FDB9-B018-4AC2-8A1D-AC941DD07DE4}"/>
          </ac:picMkLst>
        </pc:picChg>
      </pc:sldChg>
      <pc:sldChg chg="addSp delSp modSp new mod ord setBg delDesignElem">
        <pc:chgData name="Emerson Silveira" userId="924a23ae5a0b739b" providerId="LiveId" clId="{11973FFB-9137-4A31-A613-80F911817522}" dt="2021-04-06T22:44:21.039" v="7897"/>
        <pc:sldMkLst>
          <pc:docMk/>
          <pc:sldMk cId="848134145" sldId="266"/>
        </pc:sldMkLst>
        <pc:spChg chg="add del">
          <ac:chgData name="Emerson Silveira" userId="924a23ae5a0b739b" providerId="LiveId" clId="{11973FFB-9137-4A31-A613-80F911817522}" dt="2021-04-06T00:42:57.462" v="4496" actId="26606"/>
          <ac:spMkLst>
            <pc:docMk/>
            <pc:sldMk cId="848134145" sldId="266"/>
            <ac:spMk id="7" creationId="{32BC26D8-82FB-445E-AA49-62A77D7C1EE0}"/>
          </ac:spMkLst>
        </pc:spChg>
        <pc:spChg chg="add del">
          <ac:chgData name="Emerson Silveira" userId="924a23ae5a0b739b" providerId="LiveId" clId="{11973FFB-9137-4A31-A613-80F911817522}" dt="2021-04-06T00:42:57.462" v="4496" actId="26606"/>
          <ac:spMkLst>
            <pc:docMk/>
            <pc:sldMk cId="848134145" sldId="266"/>
            <ac:spMk id="9" creationId="{CB44330D-EA18-4254-AA95-EB49948539B8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848134145" sldId="266"/>
            <ac:spMk id="14" creationId="{A169D286-F4D7-4C8B-A6BD-D05384C7F1D8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848134145" sldId="266"/>
            <ac:spMk id="16" creationId="{39E8235E-135E-4261-8F54-2B316E493C42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848134145" sldId="266"/>
            <ac:spMk id="18" creationId="{D4ED8EC3-4D57-4620-93CE-4E6661F09A3E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848134145" sldId="266"/>
            <ac:spMk id="20" creationId="{83BCB34A-2F40-4F41-8488-A134C1C155B7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848134145" sldId="266"/>
            <ac:spMk id="22" creationId="{F78382DC-4207-465E-B379-1E16448AA222}"/>
          </ac:spMkLst>
        </pc:spChg>
        <pc:picChg chg="add mod">
          <ac:chgData name="Emerson Silveira" userId="924a23ae5a0b739b" providerId="LiveId" clId="{11973FFB-9137-4A31-A613-80F911817522}" dt="2021-04-06T00:42:57.462" v="4496" actId="26606"/>
          <ac:picMkLst>
            <pc:docMk/>
            <pc:sldMk cId="848134145" sldId="266"/>
            <ac:picMk id="2" creationId="{5F7BC3AB-4F1B-44FD-8487-AEBB41215531}"/>
          </ac:picMkLst>
        </pc:picChg>
        <pc:picChg chg="add mod">
          <ac:chgData name="Emerson Silveira" userId="924a23ae5a0b739b" providerId="LiveId" clId="{11973FFB-9137-4A31-A613-80F911817522}" dt="2021-04-06T00:42:57.462" v="4496" actId="26606"/>
          <ac:picMkLst>
            <pc:docMk/>
            <pc:sldMk cId="848134145" sldId="266"/>
            <ac:picMk id="3" creationId="{86F2910A-FEDD-4BC2-BFF1-AC1CA759D596}"/>
          </ac:picMkLst>
        </pc:picChg>
      </pc:sldChg>
      <pc:sldChg chg="new del">
        <pc:chgData name="Emerson Silveira" userId="924a23ae5a0b739b" providerId="LiveId" clId="{11973FFB-9137-4A31-A613-80F911817522}" dt="2021-04-05T22:44:15.166" v="2149" actId="47"/>
        <pc:sldMkLst>
          <pc:docMk/>
          <pc:sldMk cId="4096819282" sldId="267"/>
        </pc:sldMkLst>
      </pc:sldChg>
      <pc:sldChg chg="new del">
        <pc:chgData name="Emerson Silveira" userId="924a23ae5a0b739b" providerId="LiveId" clId="{11973FFB-9137-4A31-A613-80F911817522}" dt="2021-04-05T22:40:23.613" v="2066" actId="680"/>
        <pc:sldMkLst>
          <pc:docMk/>
          <pc:sldMk cId="2089399157" sldId="268"/>
        </pc:sldMkLst>
      </pc:sldChg>
      <pc:sldChg chg="addSp delSp modSp new mod setBg addAnim delAnim setClrOvrMap delDesignElem">
        <pc:chgData name="Emerson Silveira" userId="924a23ae5a0b739b" providerId="LiveId" clId="{11973FFB-9137-4A31-A613-80F911817522}" dt="2021-04-07T20:57:29.905" v="9941" actId="13926"/>
        <pc:sldMkLst>
          <pc:docMk/>
          <pc:sldMk cId="3152926379" sldId="268"/>
        </pc:sldMkLst>
        <pc:spChg chg="mod">
          <ac:chgData name="Emerson Silveira" userId="924a23ae5a0b739b" providerId="LiveId" clId="{11973FFB-9137-4A31-A613-80F911817522}" dt="2021-04-05T23:01:21.668" v="2715" actId="26606"/>
          <ac:spMkLst>
            <pc:docMk/>
            <pc:sldMk cId="3152926379" sldId="268"/>
            <ac:spMk id="2" creationId="{949F2EA5-80CA-40BC-ACC4-EDA6A0D5EA78}"/>
          </ac:spMkLst>
        </pc:spChg>
        <pc:spChg chg="mod">
          <ac:chgData name="Emerson Silveira" userId="924a23ae5a0b739b" providerId="LiveId" clId="{11973FFB-9137-4A31-A613-80F911817522}" dt="2021-04-07T20:57:29.905" v="9941" actId="13926"/>
          <ac:spMkLst>
            <pc:docMk/>
            <pc:sldMk cId="3152926379" sldId="268"/>
            <ac:spMk id="3" creationId="{6979F0FF-ED73-4CA2-964D-381B31353EB3}"/>
          </ac:spMkLst>
        </pc:spChg>
        <pc:spChg chg="add del">
          <ac:chgData name="Emerson Silveira" userId="924a23ae5a0b739b" providerId="LiveId" clId="{11973FFB-9137-4A31-A613-80F911817522}" dt="2021-04-05T22:58:31.551" v="2185" actId="26606"/>
          <ac:spMkLst>
            <pc:docMk/>
            <pc:sldMk cId="3152926379" sldId="268"/>
            <ac:spMk id="8" creationId="{2A8AA5BC-4F7A-4226-8F99-6D824B226A97}"/>
          </ac:spMkLst>
        </pc:spChg>
        <pc:spChg chg="add del">
          <ac:chgData name="Emerson Silveira" userId="924a23ae5a0b739b" providerId="LiveId" clId="{11973FFB-9137-4A31-A613-80F911817522}" dt="2021-04-05T22:58:31.551" v="2185" actId="26606"/>
          <ac:spMkLst>
            <pc:docMk/>
            <pc:sldMk cId="3152926379" sldId="268"/>
            <ac:spMk id="10" creationId="{3E5445C6-DD42-4979-86FF-03730E8C6DB0}"/>
          </ac:spMkLst>
        </pc:spChg>
        <pc:spChg chg="add del">
          <ac:chgData name="Emerson Silveira" userId="924a23ae5a0b739b" providerId="LiveId" clId="{11973FFB-9137-4A31-A613-80F911817522}" dt="2021-04-05T22:58:32.137" v="2187" actId="26606"/>
          <ac:spMkLst>
            <pc:docMk/>
            <pc:sldMk cId="3152926379" sldId="268"/>
            <ac:spMk id="14" creationId="{23962611-DFD5-4092-AAFD-559E3DFCE2C9}"/>
          </ac:spMkLst>
        </pc:spChg>
        <pc:spChg chg="add del">
          <ac:chgData name="Emerson Silveira" userId="924a23ae5a0b739b" providerId="LiveId" clId="{11973FFB-9137-4A31-A613-80F911817522}" dt="2021-04-05T22:58:33.009" v="2189" actId="26606"/>
          <ac:spMkLst>
            <pc:docMk/>
            <pc:sldMk cId="3152926379" sldId="268"/>
            <ac:spMk id="16" creationId="{E3020543-B24B-4EC4-8FFC-8DD88EEA91A8}"/>
          </ac:spMkLst>
        </pc:spChg>
        <pc:spChg chg="add del">
          <ac:chgData name="Emerson Silveira" userId="924a23ae5a0b739b" providerId="LiveId" clId="{11973FFB-9137-4A31-A613-80F911817522}" dt="2021-04-05T22:58:33.009" v="2189" actId="26606"/>
          <ac:spMkLst>
            <pc:docMk/>
            <pc:sldMk cId="3152926379" sldId="268"/>
            <ac:spMk id="17" creationId="{327D73B4-9F5C-4A64-A179-51B9500CB8B5}"/>
          </ac:spMkLst>
        </pc:spChg>
        <pc:spChg chg="add del">
          <ac:chgData name="Emerson Silveira" userId="924a23ae5a0b739b" providerId="LiveId" clId="{11973FFB-9137-4A31-A613-80F911817522}" dt="2021-04-05T22:58:33.009" v="2189" actId="26606"/>
          <ac:spMkLst>
            <pc:docMk/>
            <pc:sldMk cId="3152926379" sldId="268"/>
            <ac:spMk id="19" creationId="{C1F06963-6374-4B48-844F-071A9BAAAE02}"/>
          </ac:spMkLst>
        </pc:spChg>
        <pc:spChg chg="add del">
          <ac:chgData name="Emerson Silveira" userId="924a23ae5a0b739b" providerId="LiveId" clId="{11973FFB-9137-4A31-A613-80F911817522}" dt="2021-04-05T22:58:33.009" v="2189" actId="26606"/>
          <ac:spMkLst>
            <pc:docMk/>
            <pc:sldMk cId="3152926379" sldId="268"/>
            <ac:spMk id="20" creationId="{6CB927A4-E432-4310-9CD5-E89FF5063179}"/>
          </ac:spMkLst>
        </pc:spChg>
        <pc:spChg chg="add del">
          <ac:chgData name="Emerson Silveira" userId="924a23ae5a0b739b" providerId="LiveId" clId="{11973FFB-9137-4A31-A613-80F911817522}" dt="2021-04-05T22:58:33.009" v="2189" actId="26606"/>
          <ac:spMkLst>
            <pc:docMk/>
            <pc:sldMk cId="3152926379" sldId="268"/>
            <ac:spMk id="21" creationId="{1453BF6C-B012-48B7-B4E8-6D7AC7C27D02}"/>
          </ac:spMkLst>
        </pc:spChg>
        <pc:spChg chg="add del">
          <ac:chgData name="Emerson Silveira" userId="924a23ae5a0b739b" providerId="LiveId" clId="{11973FFB-9137-4A31-A613-80F911817522}" dt="2021-04-05T23:01:21.668" v="2715" actId="26606"/>
          <ac:spMkLst>
            <pc:docMk/>
            <pc:sldMk cId="3152926379" sldId="268"/>
            <ac:spMk id="23" creationId="{09588DA8-065E-4F6F-8EFD-43104AB2E0CF}"/>
          </ac:spMkLst>
        </pc:spChg>
        <pc:spChg chg="add del">
          <ac:chgData name="Emerson Silveira" userId="924a23ae5a0b739b" providerId="LiveId" clId="{11973FFB-9137-4A31-A613-80F911817522}" dt="2021-04-05T23:01:21.668" v="2715" actId="26606"/>
          <ac:spMkLst>
            <pc:docMk/>
            <pc:sldMk cId="3152926379" sldId="268"/>
            <ac:spMk id="24" creationId="{C4285719-470E-454C-AF62-8323075F1F5B}"/>
          </ac:spMkLst>
        </pc:spChg>
        <pc:spChg chg="add del">
          <ac:chgData name="Emerson Silveira" userId="924a23ae5a0b739b" providerId="LiveId" clId="{11973FFB-9137-4A31-A613-80F911817522}" dt="2021-04-05T23:01:21.668" v="2715" actId="26606"/>
          <ac:spMkLst>
            <pc:docMk/>
            <pc:sldMk cId="3152926379" sldId="268"/>
            <ac:spMk id="25" creationId="{CD9FE4EF-C4D8-49A0-B2FF-81D8DB7D8A24}"/>
          </ac:spMkLst>
        </pc:spChg>
        <pc:spChg chg="add del">
          <ac:chgData name="Emerson Silveira" userId="924a23ae5a0b739b" providerId="LiveId" clId="{11973FFB-9137-4A31-A613-80F911817522}" dt="2021-04-05T23:01:21.668" v="2715" actId="26606"/>
          <ac:spMkLst>
            <pc:docMk/>
            <pc:sldMk cId="3152926379" sldId="268"/>
            <ac:spMk id="26" creationId="{4300840D-0A0B-4512-BACA-B439D5B9C57C}"/>
          </ac:spMkLst>
        </pc:spChg>
        <pc:spChg chg="add del">
          <ac:chgData name="Emerson Silveira" userId="924a23ae5a0b739b" providerId="LiveId" clId="{11973FFB-9137-4A31-A613-80F911817522}" dt="2021-04-05T23:01:21.668" v="2715" actId="26606"/>
          <ac:spMkLst>
            <pc:docMk/>
            <pc:sldMk cId="3152926379" sldId="268"/>
            <ac:spMk id="27" creationId="{D2B78728-A580-49A7-84F9-6EF6F583ADE0}"/>
          </ac:spMkLst>
        </pc:spChg>
        <pc:spChg chg="add del">
          <ac:chgData name="Emerson Silveira" userId="924a23ae5a0b739b" providerId="LiveId" clId="{11973FFB-9137-4A31-A613-80F911817522}" dt="2021-04-05T23:01:21.668" v="2715" actId="26606"/>
          <ac:spMkLst>
            <pc:docMk/>
            <pc:sldMk cId="3152926379" sldId="268"/>
            <ac:spMk id="28" creationId="{38FAA1A1-D861-433F-88FA-1E9D6FD31D11}"/>
          </ac:spMkLst>
        </pc:spChg>
        <pc:spChg chg="add del">
          <ac:chgData name="Emerson Silveira" userId="924a23ae5a0b739b" providerId="LiveId" clId="{11973FFB-9137-4A31-A613-80F911817522}" dt="2021-04-05T23:01:21.668" v="2715" actId="26606"/>
          <ac:spMkLst>
            <pc:docMk/>
            <pc:sldMk cId="3152926379" sldId="268"/>
            <ac:spMk id="29" creationId="{8D71EDA1-87BF-4D5D-AB79-F346FD19278A}"/>
          </ac:spMkLst>
        </pc:spChg>
        <pc:spChg chg="add del">
          <ac:chgData name="Emerson Silveira" userId="924a23ae5a0b739b" providerId="LiveId" clId="{11973FFB-9137-4A31-A613-80F911817522}" dt="2021-04-05T23:01:12.902" v="2708" actId="26606"/>
          <ac:spMkLst>
            <pc:docMk/>
            <pc:sldMk cId="3152926379" sldId="268"/>
            <ac:spMk id="34" creationId="{488333BA-AE6E-427A-9B16-A39C8073F4EB}"/>
          </ac:spMkLst>
        </pc:spChg>
        <pc:spChg chg="add del">
          <ac:chgData name="Emerson Silveira" userId="924a23ae5a0b739b" providerId="LiveId" clId="{11973FFB-9137-4A31-A613-80F911817522}" dt="2021-04-05T23:01:12.902" v="2708" actId="26606"/>
          <ac:spMkLst>
            <pc:docMk/>
            <pc:sldMk cId="3152926379" sldId="268"/>
            <ac:spMk id="36" creationId="{F98ED85F-DCEE-4B50-802E-71A6E3E12B04}"/>
          </ac:spMkLst>
        </pc:spChg>
        <pc:spChg chg="add del">
          <ac:chgData name="Emerson Silveira" userId="924a23ae5a0b739b" providerId="LiveId" clId="{11973FFB-9137-4A31-A613-80F911817522}" dt="2021-04-05T23:01:15.062" v="2710" actId="26606"/>
          <ac:spMkLst>
            <pc:docMk/>
            <pc:sldMk cId="3152926379" sldId="268"/>
            <ac:spMk id="38" creationId="{1C091803-41C2-48E0-9228-5148460C7479}"/>
          </ac:spMkLst>
        </pc:spChg>
        <pc:spChg chg="add del">
          <ac:chgData name="Emerson Silveira" userId="924a23ae5a0b739b" providerId="LiveId" clId="{11973FFB-9137-4A31-A613-80F911817522}" dt="2021-04-05T23:01:15.062" v="2710" actId="26606"/>
          <ac:spMkLst>
            <pc:docMk/>
            <pc:sldMk cId="3152926379" sldId="268"/>
            <ac:spMk id="39" creationId="{B775CD93-9DF2-48CB-9F57-1BCA9A46C7FA}"/>
          </ac:spMkLst>
        </pc:spChg>
        <pc:spChg chg="add del">
          <ac:chgData name="Emerson Silveira" userId="924a23ae5a0b739b" providerId="LiveId" clId="{11973FFB-9137-4A31-A613-80F911817522}" dt="2021-04-05T23:01:15.062" v="2710" actId="26606"/>
          <ac:spMkLst>
            <pc:docMk/>
            <pc:sldMk cId="3152926379" sldId="268"/>
            <ac:spMk id="40" creationId="{6166C6D1-23AC-49C4-BA07-238E4E9F8CEB}"/>
          </ac:spMkLst>
        </pc:spChg>
        <pc:spChg chg="add del">
          <ac:chgData name="Emerson Silveira" userId="924a23ae5a0b739b" providerId="LiveId" clId="{11973FFB-9137-4A31-A613-80F911817522}" dt="2021-04-05T23:01:20.575" v="2712" actId="26606"/>
          <ac:spMkLst>
            <pc:docMk/>
            <pc:sldMk cId="3152926379" sldId="268"/>
            <ac:spMk id="42" creationId="{7264F718-7FAC-4056-9FA9-A603EC682FE7}"/>
          </ac:spMkLst>
        </pc:spChg>
        <pc:spChg chg="add del">
          <ac:chgData name="Emerson Silveira" userId="924a23ae5a0b739b" providerId="LiveId" clId="{11973FFB-9137-4A31-A613-80F911817522}" dt="2021-04-05T23:01:20.575" v="2712" actId="26606"/>
          <ac:spMkLst>
            <pc:docMk/>
            <pc:sldMk cId="3152926379" sldId="268"/>
            <ac:spMk id="43" creationId="{F74639F7-E3C7-4165-A83E-6386A86BA1DA}"/>
          </ac:spMkLst>
        </pc:spChg>
        <pc:spChg chg="add del">
          <ac:chgData name="Emerson Silveira" userId="924a23ae5a0b739b" providerId="LiveId" clId="{11973FFB-9137-4A31-A613-80F911817522}" dt="2021-04-05T23:01:20.575" v="2712" actId="26606"/>
          <ac:spMkLst>
            <pc:docMk/>
            <pc:sldMk cId="3152926379" sldId="268"/>
            <ac:spMk id="44" creationId="{8B3AF0F1-707A-463E-B5EE-33C63A40CFC9}"/>
          </ac:spMkLst>
        </pc:spChg>
        <pc:spChg chg="add del">
          <ac:chgData name="Emerson Silveira" userId="924a23ae5a0b739b" providerId="LiveId" clId="{11973FFB-9137-4A31-A613-80F911817522}" dt="2021-04-05T23:01:21.664" v="2714" actId="26606"/>
          <ac:spMkLst>
            <pc:docMk/>
            <pc:sldMk cId="3152926379" sldId="268"/>
            <ac:spMk id="46" creationId="{8D71EDA1-87BF-4D5D-AB79-F346FD19278A}"/>
          </ac:spMkLst>
        </pc:spChg>
        <pc:spChg chg="add del">
          <ac:chgData name="Emerson Silveira" userId="924a23ae5a0b739b" providerId="LiveId" clId="{11973FFB-9137-4A31-A613-80F911817522}" dt="2021-04-05T23:01:21.664" v="2714" actId="26606"/>
          <ac:spMkLst>
            <pc:docMk/>
            <pc:sldMk cId="3152926379" sldId="268"/>
            <ac:spMk id="47" creationId="{09588DA8-065E-4F6F-8EFD-43104AB2E0CF}"/>
          </ac:spMkLst>
        </pc:spChg>
        <pc:spChg chg="add del">
          <ac:chgData name="Emerson Silveira" userId="924a23ae5a0b739b" providerId="LiveId" clId="{11973FFB-9137-4A31-A613-80F911817522}" dt="2021-04-05T23:01:21.664" v="2714" actId="26606"/>
          <ac:spMkLst>
            <pc:docMk/>
            <pc:sldMk cId="3152926379" sldId="268"/>
            <ac:spMk id="48" creationId="{C4285719-470E-454C-AF62-8323075F1F5B}"/>
          </ac:spMkLst>
        </pc:spChg>
        <pc:spChg chg="add del">
          <ac:chgData name="Emerson Silveira" userId="924a23ae5a0b739b" providerId="LiveId" clId="{11973FFB-9137-4A31-A613-80F911817522}" dt="2021-04-05T23:01:21.664" v="2714" actId="26606"/>
          <ac:spMkLst>
            <pc:docMk/>
            <pc:sldMk cId="3152926379" sldId="268"/>
            <ac:spMk id="49" creationId="{CD9FE4EF-C4D8-49A0-B2FF-81D8DB7D8A24}"/>
          </ac:spMkLst>
        </pc:spChg>
        <pc:spChg chg="add del">
          <ac:chgData name="Emerson Silveira" userId="924a23ae5a0b739b" providerId="LiveId" clId="{11973FFB-9137-4A31-A613-80F911817522}" dt="2021-04-05T23:01:21.664" v="2714" actId="26606"/>
          <ac:spMkLst>
            <pc:docMk/>
            <pc:sldMk cId="3152926379" sldId="268"/>
            <ac:spMk id="50" creationId="{4300840D-0A0B-4512-BACA-B439D5B9C57C}"/>
          </ac:spMkLst>
        </pc:spChg>
        <pc:spChg chg="add del">
          <ac:chgData name="Emerson Silveira" userId="924a23ae5a0b739b" providerId="LiveId" clId="{11973FFB-9137-4A31-A613-80F911817522}" dt="2021-04-05T23:01:21.664" v="2714" actId="26606"/>
          <ac:spMkLst>
            <pc:docMk/>
            <pc:sldMk cId="3152926379" sldId="268"/>
            <ac:spMk id="51" creationId="{D2B78728-A580-49A7-84F9-6EF6F583ADE0}"/>
          </ac:spMkLst>
        </pc:spChg>
        <pc:spChg chg="add del">
          <ac:chgData name="Emerson Silveira" userId="924a23ae5a0b739b" providerId="LiveId" clId="{11973FFB-9137-4A31-A613-80F911817522}" dt="2021-04-05T23:01:21.664" v="2714" actId="26606"/>
          <ac:spMkLst>
            <pc:docMk/>
            <pc:sldMk cId="3152926379" sldId="268"/>
            <ac:spMk id="52" creationId="{38FAA1A1-D861-433F-88FA-1E9D6FD31D11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3152926379" sldId="268"/>
            <ac:spMk id="54" creationId="{907EF6B7-1338-4443-8C46-6A318D952DFD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3152926379" sldId="268"/>
            <ac:spMk id="55" creationId="{DAAE4CDD-124C-4DCF-9584-B6033B545DD5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3152926379" sldId="268"/>
            <ac:spMk id="56" creationId="{081E4A58-353D-44AE-B2FC-2A74E2E400F7}"/>
          </ac:spMkLst>
        </pc:spChg>
        <pc:picChg chg="add del">
          <ac:chgData name="Emerson Silveira" userId="924a23ae5a0b739b" providerId="LiveId" clId="{11973FFB-9137-4A31-A613-80F911817522}" dt="2021-04-05T23:09:46.741" v="3200"/>
          <ac:picMkLst>
            <pc:docMk/>
            <pc:sldMk cId="3152926379" sldId="268"/>
            <ac:picMk id="4" creationId="{83F73F4B-EB84-46D0-856F-F238DCEC503C}"/>
          </ac:picMkLst>
        </pc:picChg>
        <pc:picChg chg="add del">
          <ac:chgData name="Emerson Silveira" userId="924a23ae5a0b739b" providerId="LiveId" clId="{11973FFB-9137-4A31-A613-80F911817522}" dt="2021-04-05T22:58:32.137" v="2187" actId="26606"/>
          <ac:picMkLst>
            <pc:docMk/>
            <pc:sldMk cId="3152926379" sldId="268"/>
            <ac:picMk id="15" creationId="{2270F1FA-0425-408F-9861-80BF5AFB276D}"/>
          </ac:picMkLst>
        </pc:picChg>
        <pc:cxnChg chg="add del">
          <ac:chgData name="Emerson Silveira" userId="924a23ae5a0b739b" providerId="LiveId" clId="{11973FFB-9137-4A31-A613-80F911817522}" dt="2021-04-05T22:58:31.551" v="2185" actId="26606"/>
          <ac:cxnSpMkLst>
            <pc:docMk/>
            <pc:sldMk cId="3152926379" sldId="268"/>
            <ac:cxnSpMk id="12" creationId="{45000665-DFC7-417E-8FD7-516A0F15C975}"/>
          </ac:cxnSpMkLst>
        </pc:cxnChg>
        <pc:cxnChg chg="add del">
          <ac:chgData name="Emerson Silveira" userId="924a23ae5a0b739b" providerId="LiveId" clId="{11973FFB-9137-4A31-A613-80F911817522}" dt="2021-04-05T22:58:33.009" v="2189" actId="26606"/>
          <ac:cxnSpMkLst>
            <pc:docMk/>
            <pc:sldMk cId="3152926379" sldId="268"/>
            <ac:cxnSpMk id="18" creationId="{C49DA8F6-BCC1-4447-B54C-57856834B94B}"/>
          </ac:cxnSpMkLst>
        </pc:cxnChg>
      </pc:sldChg>
      <pc:sldChg chg="addSp delSp modSp add mod setBg setClrOvrMap delDesignElem">
        <pc:chgData name="Emerson Silveira" userId="924a23ae5a0b739b" providerId="LiveId" clId="{11973FFB-9137-4A31-A613-80F911817522}" dt="2021-04-06T22:44:21.039" v="7897"/>
        <pc:sldMkLst>
          <pc:docMk/>
          <pc:sldMk cId="285048974" sldId="269"/>
        </pc:sldMkLst>
        <pc:spChg chg="add del">
          <ac:chgData name="Emerson Silveira" userId="924a23ae5a0b739b" providerId="LiveId" clId="{11973FFB-9137-4A31-A613-80F911817522}" dt="2021-04-05T22:45:26.281" v="2159" actId="26606"/>
          <ac:spMkLst>
            <pc:docMk/>
            <pc:sldMk cId="285048974" sldId="269"/>
            <ac:spMk id="10" creationId="{4F7B9026-36AD-42E4-B172-8D68F3A339B4}"/>
          </ac:spMkLst>
        </pc:spChg>
        <pc:spChg chg="add del">
          <ac:chgData name="Emerson Silveira" userId="924a23ae5a0b739b" providerId="LiveId" clId="{11973FFB-9137-4A31-A613-80F911817522}" dt="2021-04-05T22:46:01.151" v="2173" actId="26606"/>
          <ac:spMkLst>
            <pc:docMk/>
            <pc:sldMk cId="285048974" sldId="269"/>
            <ac:spMk id="17" creationId="{40F6B676-B146-4D5E-90E5-D65A72CA04E7}"/>
          </ac:spMkLst>
        </pc:spChg>
        <pc:spChg chg="add del">
          <ac:chgData name="Emerson Silveira" userId="924a23ae5a0b739b" providerId="LiveId" clId="{11973FFB-9137-4A31-A613-80F911817522}" dt="2021-04-05T22:46:01.151" v="2173" actId="26606"/>
          <ac:spMkLst>
            <pc:docMk/>
            <pc:sldMk cId="285048974" sldId="269"/>
            <ac:spMk id="18" creationId="{2623A025-DB3C-4E81-A76F-A0006C485F19}"/>
          </ac:spMkLst>
        </pc:spChg>
        <pc:spChg chg="add del">
          <ac:chgData name="Emerson Silveira" userId="924a23ae5a0b739b" providerId="LiveId" clId="{11973FFB-9137-4A31-A613-80F911817522}" dt="2021-04-05T22:46:07.440" v="2177" actId="26606"/>
          <ac:spMkLst>
            <pc:docMk/>
            <pc:sldMk cId="285048974" sldId="269"/>
            <ac:spMk id="19" creationId="{14044C96-7CFD-44DB-A579-D77B0D37C681}"/>
          </ac:spMkLst>
        </pc:spChg>
        <pc:spChg chg="add del">
          <ac:chgData name="Emerson Silveira" userId="924a23ae5a0b739b" providerId="LiveId" clId="{11973FFB-9137-4A31-A613-80F911817522}" dt="2021-04-05T22:46:03.694" v="2175" actId="26606"/>
          <ac:spMkLst>
            <pc:docMk/>
            <pc:sldMk cId="285048974" sldId="269"/>
            <ac:spMk id="20" creationId="{B78EDDD3-C548-48EF-B3CA-B290B17192AB}"/>
          </ac:spMkLst>
        </pc:spChg>
        <pc:spChg chg="add del">
          <ac:chgData name="Emerson Silveira" userId="924a23ae5a0b739b" providerId="LiveId" clId="{11973FFB-9137-4A31-A613-80F911817522}" dt="2021-04-05T23:19:31.110" v="3765" actId="26606"/>
          <ac:spMkLst>
            <pc:docMk/>
            <pc:sldMk cId="285048974" sldId="269"/>
            <ac:spMk id="21" creationId="{B78EDDD3-C548-48EF-B3CA-B290B17192AB}"/>
          </ac:spMkLst>
        </pc:spChg>
        <pc:spChg chg="add del">
          <ac:chgData name="Emerson Silveira" userId="924a23ae5a0b739b" providerId="LiveId" clId="{11973FFB-9137-4A31-A613-80F911817522}" dt="2021-04-05T22:46:07.440" v="2177" actId="26606"/>
          <ac:spMkLst>
            <pc:docMk/>
            <pc:sldMk cId="285048974" sldId="269"/>
            <ac:spMk id="22" creationId="{E1750109-3B91-4506-B997-0CD8E35A1488}"/>
          </ac:spMkLst>
        </pc:spChg>
        <pc:spChg chg="add del">
          <ac:chgData name="Emerson Silveira" userId="924a23ae5a0b739b" providerId="LiveId" clId="{11973FFB-9137-4A31-A613-80F911817522}" dt="2021-04-05T22:46:07.440" v="2177" actId="26606"/>
          <ac:spMkLst>
            <pc:docMk/>
            <pc:sldMk cId="285048974" sldId="269"/>
            <ac:spMk id="23" creationId="{E72D8D1B-59F6-4FF3-8547-9BBB6129F2FA}"/>
          </ac:spMkLst>
        </pc:spChg>
        <pc:spChg chg="add del">
          <ac:chgData name="Emerson Silveira" userId="924a23ae5a0b739b" providerId="LiveId" clId="{11973FFB-9137-4A31-A613-80F911817522}" dt="2021-04-05T22:46:07.440" v="2177" actId="26606"/>
          <ac:spMkLst>
            <pc:docMk/>
            <pc:sldMk cId="285048974" sldId="269"/>
            <ac:spMk id="24" creationId="{8FC8C21F-9484-4A71-ABFA-6C10682FAC3E}"/>
          </ac:spMkLst>
        </pc:spChg>
        <pc:spChg chg="add del">
          <ac:chgData name="Emerson Silveira" userId="924a23ae5a0b739b" providerId="LiveId" clId="{11973FFB-9137-4A31-A613-80F911817522}" dt="2021-04-05T22:46:07.440" v="2177" actId="26606"/>
          <ac:spMkLst>
            <pc:docMk/>
            <pc:sldMk cId="285048974" sldId="269"/>
            <ac:spMk id="25" creationId="{2C444748-5A8D-4B53-89FE-42B455DFA2D1}"/>
          </ac:spMkLst>
        </pc:spChg>
        <pc:spChg chg="add del">
          <ac:chgData name="Emerson Silveira" userId="924a23ae5a0b739b" providerId="LiveId" clId="{11973FFB-9137-4A31-A613-80F911817522}" dt="2021-04-05T23:19:38.283" v="3767" actId="26606"/>
          <ac:spMkLst>
            <pc:docMk/>
            <pc:sldMk cId="285048974" sldId="269"/>
            <ac:spMk id="26" creationId="{BF494AE6-A88C-448B-B1B7-80259E6F4FE0}"/>
          </ac:spMkLst>
        </pc:spChg>
        <pc:spChg chg="add del">
          <ac:chgData name="Emerson Silveira" userId="924a23ae5a0b739b" providerId="LiveId" clId="{11973FFB-9137-4A31-A613-80F911817522}" dt="2021-04-05T22:52:22.567" v="2181" actId="26606"/>
          <ac:spMkLst>
            <pc:docMk/>
            <pc:sldMk cId="285048974" sldId="269"/>
            <ac:spMk id="31" creationId="{B78EDDD3-C548-48EF-B3CA-B290B17192AB}"/>
          </ac:spMkLst>
        </pc:spChg>
        <pc:spChg chg="add del">
          <ac:chgData name="Emerson Silveira" userId="924a23ae5a0b739b" providerId="LiveId" clId="{11973FFB-9137-4A31-A613-80F911817522}" dt="2021-04-05T23:19:20.837" v="3760" actId="26606"/>
          <ac:spMkLst>
            <pc:docMk/>
            <pc:sldMk cId="285048974" sldId="269"/>
            <ac:spMk id="33" creationId="{BF494AE6-A88C-448B-B1B7-80259E6F4FE0}"/>
          </ac:spMkLst>
        </pc:spChg>
        <pc:spChg chg="add del">
          <ac:chgData name="Emerson Silveira" userId="924a23ae5a0b739b" providerId="LiveId" clId="{11973FFB-9137-4A31-A613-80F911817522}" dt="2021-04-05T23:32:16.295" v="4165" actId="26606"/>
          <ac:spMkLst>
            <pc:docMk/>
            <pc:sldMk cId="285048974" sldId="269"/>
            <ac:spMk id="35" creationId="{E1750109-3B91-4506-B997-0CD8E35A1488}"/>
          </ac:spMkLst>
        </pc:spChg>
        <pc:spChg chg="add del">
          <ac:chgData name="Emerson Silveira" userId="924a23ae5a0b739b" providerId="LiveId" clId="{11973FFB-9137-4A31-A613-80F911817522}" dt="2021-04-05T23:20:39.696" v="3791" actId="26606"/>
          <ac:spMkLst>
            <pc:docMk/>
            <pc:sldMk cId="285048974" sldId="269"/>
            <ac:spMk id="36" creationId="{08CE49EB-6CAF-4479-B93F-85773D92A38E}"/>
          </ac:spMkLst>
        </pc:spChg>
        <pc:spChg chg="add del">
          <ac:chgData name="Emerson Silveira" userId="924a23ae5a0b739b" providerId="LiveId" clId="{11973FFB-9137-4A31-A613-80F911817522}" dt="2021-04-05T23:29:26.305" v="4104" actId="26606"/>
          <ac:spMkLst>
            <pc:docMk/>
            <pc:sldMk cId="285048974" sldId="269"/>
            <ac:spMk id="37" creationId="{1284CA7F-B696-4085-84C6-CD668817E685}"/>
          </ac:spMkLst>
        </pc:spChg>
        <pc:spChg chg="add del">
          <ac:chgData name="Emerson Silveira" userId="924a23ae5a0b739b" providerId="LiveId" clId="{11973FFB-9137-4A31-A613-80F911817522}" dt="2021-04-05T23:19:10.601" v="3753" actId="26606"/>
          <ac:spMkLst>
            <pc:docMk/>
            <pc:sldMk cId="285048974" sldId="269"/>
            <ac:spMk id="38" creationId="{9A72E43A-2FC3-43A9-8E8E-0BF749E66E4F}"/>
          </ac:spMkLst>
        </pc:spChg>
        <pc:spChg chg="add del">
          <ac:chgData name="Emerson Silveira" userId="924a23ae5a0b739b" providerId="LiveId" clId="{11973FFB-9137-4A31-A613-80F911817522}" dt="2021-04-05T23:19:57.825" v="3775" actId="26606"/>
          <ac:spMkLst>
            <pc:docMk/>
            <pc:sldMk cId="285048974" sldId="269"/>
            <ac:spMk id="39" creationId="{BF494AE6-A88C-448B-B1B7-80259E6F4FE0}"/>
          </ac:spMkLst>
        </pc:spChg>
        <pc:spChg chg="add del">
          <ac:chgData name="Emerson Silveira" userId="924a23ae5a0b739b" providerId="LiveId" clId="{11973FFB-9137-4A31-A613-80F911817522}" dt="2021-04-05T23:19:11.228" v="3755" actId="26606"/>
          <ac:spMkLst>
            <pc:docMk/>
            <pc:sldMk cId="285048974" sldId="269"/>
            <ac:spMk id="40" creationId="{4AAA6991-1DF8-455A-9991-7F52F96659E0}"/>
          </ac:spMkLst>
        </pc:spChg>
        <pc:spChg chg="add del">
          <ac:chgData name="Emerson Silveira" userId="924a23ae5a0b739b" providerId="LiveId" clId="{11973FFB-9137-4A31-A613-80F911817522}" dt="2021-04-05T23:20:00.392" v="3777" actId="26606"/>
          <ac:spMkLst>
            <pc:docMk/>
            <pc:sldMk cId="285048974" sldId="269"/>
            <ac:spMk id="41" creationId="{08CE49EB-6CAF-4479-B93F-85773D92A38E}"/>
          </ac:spMkLst>
        </pc:spChg>
        <pc:spChg chg="add del">
          <ac:chgData name="Emerson Silveira" userId="924a23ae5a0b739b" providerId="LiveId" clId="{11973FFB-9137-4A31-A613-80F911817522}" dt="2021-04-05T23:19:16.673" v="3757" actId="26606"/>
          <ac:spMkLst>
            <pc:docMk/>
            <pc:sldMk cId="285048974" sldId="269"/>
            <ac:spMk id="42" creationId="{E1C32068-6A8E-44A5-BE2D-65E7EC2DBF9A}"/>
          </ac:spMkLst>
        </pc:spChg>
        <pc:spChg chg="add del">
          <ac:chgData name="Emerson Silveira" userId="924a23ae5a0b739b" providerId="LiveId" clId="{11973FFB-9137-4A31-A613-80F911817522}" dt="2021-04-05T23:19:16.673" v="3757" actId="26606"/>
          <ac:spMkLst>
            <pc:docMk/>
            <pc:sldMk cId="285048974" sldId="269"/>
            <ac:spMk id="43" creationId="{B63E10B8-7A5C-4E1D-BE92-AAA068608C08}"/>
          </ac:spMkLst>
        </pc:spChg>
        <pc:spChg chg="add del">
          <ac:chgData name="Emerson Silveira" userId="924a23ae5a0b739b" providerId="LiveId" clId="{11973FFB-9137-4A31-A613-80F911817522}" dt="2021-04-05T23:19:16.673" v="3757" actId="26606"/>
          <ac:spMkLst>
            <pc:docMk/>
            <pc:sldMk cId="285048974" sldId="269"/>
            <ac:spMk id="44" creationId="{83940A33-AE5F-4FC1-AFFF-1BC5DD32E14C}"/>
          </ac:spMkLst>
        </pc:spChg>
        <pc:spChg chg="add del">
          <ac:chgData name="Emerson Silveira" userId="924a23ae5a0b739b" providerId="LiveId" clId="{11973FFB-9137-4A31-A613-80F911817522}" dt="2021-04-05T23:19:16.673" v="3757" actId="26606"/>
          <ac:spMkLst>
            <pc:docMk/>
            <pc:sldMk cId="285048974" sldId="269"/>
            <ac:spMk id="45" creationId="{25C29AA3-A1AC-448F-A505-87CEAA1D90A1}"/>
          </ac:spMkLst>
        </pc:spChg>
        <pc:spChg chg="add del">
          <ac:chgData name="Emerson Silveira" userId="924a23ae5a0b739b" providerId="LiveId" clId="{11973FFB-9137-4A31-A613-80F911817522}" dt="2021-04-05T23:19:16.673" v="3757" actId="26606"/>
          <ac:spMkLst>
            <pc:docMk/>
            <pc:sldMk cId="285048974" sldId="269"/>
            <ac:spMk id="46" creationId="{9310DD53-17D0-4A12-A0E2-72F3334878B5}"/>
          </ac:spMkLst>
        </pc:spChg>
        <pc:spChg chg="add del">
          <ac:chgData name="Emerson Silveira" userId="924a23ae5a0b739b" providerId="LiveId" clId="{11973FFB-9137-4A31-A613-80F911817522}" dt="2021-04-05T23:29:26.305" v="4104" actId="26606"/>
          <ac:spMkLst>
            <pc:docMk/>
            <pc:sldMk cId="285048974" sldId="269"/>
            <ac:spMk id="47" creationId="{FAA9CE81-CAF0-41E3-8E73-CAFA13A0B1A7}"/>
          </ac:spMkLst>
        </pc:spChg>
        <pc:spChg chg="add del">
          <ac:chgData name="Emerson Silveira" userId="924a23ae5a0b739b" providerId="LiveId" clId="{11973FFB-9137-4A31-A613-80F911817522}" dt="2021-04-05T23:19:20.837" v="3759" actId="26606"/>
          <ac:spMkLst>
            <pc:docMk/>
            <pc:sldMk cId="285048974" sldId="269"/>
            <ac:spMk id="48" creationId="{42A4FC2C-047E-45A5-965D-8E1E3BF09BC6}"/>
          </ac:spMkLst>
        </pc:spChg>
        <pc:spChg chg="add del">
          <ac:chgData name="Emerson Silveira" userId="924a23ae5a0b739b" providerId="LiveId" clId="{11973FFB-9137-4A31-A613-80F911817522}" dt="2021-04-05T23:29:26.305" v="4104" actId="26606"/>
          <ac:spMkLst>
            <pc:docMk/>
            <pc:sldMk cId="285048974" sldId="269"/>
            <ac:spMk id="49" creationId="{858A10F4-B847-4777-BC82-782F6FB36E40}"/>
          </ac:spMkLst>
        </pc:spChg>
        <pc:spChg chg="add del">
          <ac:chgData name="Emerson Silveira" userId="924a23ae5a0b739b" providerId="LiveId" clId="{11973FFB-9137-4A31-A613-80F911817522}" dt="2021-04-05T23:29:26.305" v="4104" actId="26606"/>
          <ac:spMkLst>
            <pc:docMk/>
            <pc:sldMk cId="285048974" sldId="269"/>
            <ac:spMk id="50" creationId="{8883B597-C9A1-46EF-AB6B-71DF0B1ED4A6}"/>
          </ac:spMkLst>
        </pc:spChg>
        <pc:spChg chg="add del">
          <ac:chgData name="Emerson Silveira" userId="924a23ae5a0b739b" providerId="LiveId" clId="{11973FFB-9137-4A31-A613-80F911817522}" dt="2021-04-05T23:29:26.305" v="4104" actId="26606"/>
          <ac:spMkLst>
            <pc:docMk/>
            <pc:sldMk cId="285048974" sldId="269"/>
            <ac:spMk id="51" creationId="{A0B38421-369F-445C-9543-5BC17BC09040}"/>
          </ac:spMkLst>
        </pc:spChg>
        <pc:spChg chg="add del">
          <ac:chgData name="Emerson Silveira" userId="924a23ae5a0b739b" providerId="LiveId" clId="{11973FFB-9137-4A31-A613-80F911817522}" dt="2021-04-05T23:29:55.710" v="4121" actId="26606"/>
          <ac:spMkLst>
            <pc:docMk/>
            <pc:sldMk cId="285048974" sldId="269"/>
            <ac:spMk id="52" creationId="{1284CA7F-B696-4085-84C6-CD668817E685}"/>
          </ac:spMkLst>
        </pc:spChg>
        <pc:spChg chg="add del">
          <ac:chgData name="Emerson Silveira" userId="924a23ae5a0b739b" providerId="LiveId" clId="{11973FFB-9137-4A31-A613-80F911817522}" dt="2021-04-05T23:29:29.306" v="4106" actId="26606"/>
          <ac:spMkLst>
            <pc:docMk/>
            <pc:sldMk cId="285048974" sldId="269"/>
            <ac:spMk id="53" creationId="{E1750109-3B91-4506-B997-0CD8E35A1488}"/>
          </ac:spMkLst>
        </pc:spChg>
        <pc:spChg chg="add del">
          <ac:chgData name="Emerson Silveira" userId="924a23ae5a0b739b" providerId="LiveId" clId="{11973FFB-9137-4A31-A613-80F911817522}" dt="2021-04-05T23:29:29.306" v="4106" actId="26606"/>
          <ac:spMkLst>
            <pc:docMk/>
            <pc:sldMk cId="285048974" sldId="269"/>
            <ac:spMk id="54" creationId="{E72D8D1B-59F6-4FF3-8547-9BBB6129F2FA}"/>
          </ac:spMkLst>
        </pc:spChg>
        <pc:spChg chg="add del">
          <ac:chgData name="Emerson Silveira" userId="924a23ae5a0b739b" providerId="LiveId" clId="{11973FFB-9137-4A31-A613-80F911817522}" dt="2021-04-05T23:29:29.306" v="4106" actId="26606"/>
          <ac:spMkLst>
            <pc:docMk/>
            <pc:sldMk cId="285048974" sldId="269"/>
            <ac:spMk id="55" creationId="{14044C96-7CFD-44DB-A579-D77B0D37C681}"/>
          </ac:spMkLst>
        </pc:spChg>
        <pc:spChg chg="add del">
          <ac:chgData name="Emerson Silveira" userId="924a23ae5a0b739b" providerId="LiveId" clId="{11973FFB-9137-4A31-A613-80F911817522}" dt="2021-04-05T23:29:29.306" v="4106" actId="26606"/>
          <ac:spMkLst>
            <pc:docMk/>
            <pc:sldMk cId="285048974" sldId="269"/>
            <ac:spMk id="56" creationId="{8FC8C21F-9484-4A71-ABFA-6C10682FAC3E}"/>
          </ac:spMkLst>
        </pc:spChg>
        <pc:spChg chg="add del">
          <ac:chgData name="Emerson Silveira" userId="924a23ae5a0b739b" providerId="LiveId" clId="{11973FFB-9137-4A31-A613-80F911817522}" dt="2021-04-05T23:29:29.306" v="4106" actId="26606"/>
          <ac:spMkLst>
            <pc:docMk/>
            <pc:sldMk cId="285048974" sldId="269"/>
            <ac:spMk id="57" creationId="{2C444748-5A8D-4B53-89FE-42B455DFA2D1}"/>
          </ac:spMkLst>
        </pc:spChg>
        <pc:spChg chg="add del">
          <ac:chgData name="Emerson Silveira" userId="924a23ae5a0b739b" providerId="LiveId" clId="{11973FFB-9137-4A31-A613-80F911817522}" dt="2021-04-05T23:29:29.306" v="4106" actId="26606"/>
          <ac:spMkLst>
            <pc:docMk/>
            <pc:sldMk cId="285048974" sldId="269"/>
            <ac:spMk id="58" creationId="{F4FFA271-A10A-4AC3-8F06-E3313A197A80}"/>
          </ac:spMkLst>
        </pc:spChg>
        <pc:spChg chg="add del">
          <ac:chgData name="Emerson Silveira" userId="924a23ae5a0b739b" providerId="LiveId" clId="{11973FFB-9137-4A31-A613-80F911817522}" dt="2021-04-05T23:29:55.710" v="4121" actId="26606"/>
          <ac:spMkLst>
            <pc:docMk/>
            <pc:sldMk cId="285048974" sldId="269"/>
            <ac:spMk id="59" creationId="{858A10F4-B847-4777-BC82-782F6FB36E40}"/>
          </ac:spMkLst>
        </pc:spChg>
        <pc:spChg chg="add del">
          <ac:chgData name="Emerson Silveira" userId="924a23ae5a0b739b" providerId="LiveId" clId="{11973FFB-9137-4A31-A613-80F911817522}" dt="2021-04-05T23:29:30.974" v="4108" actId="26606"/>
          <ac:spMkLst>
            <pc:docMk/>
            <pc:sldMk cId="285048974" sldId="269"/>
            <ac:spMk id="60" creationId="{9A72E43A-2FC3-43A9-8E8E-0BF749E66E4F}"/>
          </ac:spMkLst>
        </pc:spChg>
        <pc:spChg chg="add del">
          <ac:chgData name="Emerson Silveira" userId="924a23ae5a0b739b" providerId="LiveId" clId="{11973FFB-9137-4A31-A613-80F911817522}" dt="2021-04-05T23:29:55.710" v="4121" actId="26606"/>
          <ac:spMkLst>
            <pc:docMk/>
            <pc:sldMk cId="285048974" sldId="269"/>
            <ac:spMk id="61" creationId="{8883B597-C9A1-46EF-AB6B-71DF0B1ED4A6}"/>
          </ac:spMkLst>
        </pc:spChg>
        <pc:spChg chg="add del">
          <ac:chgData name="Emerson Silveira" userId="924a23ae5a0b739b" providerId="LiveId" clId="{11973FFB-9137-4A31-A613-80F911817522}" dt="2021-04-05T23:29:55.710" v="4121" actId="26606"/>
          <ac:spMkLst>
            <pc:docMk/>
            <pc:sldMk cId="285048974" sldId="269"/>
            <ac:spMk id="62" creationId="{A0B38421-369F-445C-9543-5BC17BC09040}"/>
          </ac:spMkLst>
        </pc:spChg>
        <pc:spChg chg="add del">
          <ac:chgData name="Emerson Silveira" userId="924a23ae5a0b739b" providerId="LiveId" clId="{11973FFB-9137-4A31-A613-80F911817522}" dt="2021-04-05T23:29:55.710" v="4121" actId="26606"/>
          <ac:spMkLst>
            <pc:docMk/>
            <pc:sldMk cId="285048974" sldId="269"/>
            <ac:spMk id="63" creationId="{FAA9CE81-CAF0-41E3-8E73-CAFA13A0B1A7}"/>
          </ac:spMkLst>
        </pc:spChg>
        <pc:spChg chg="add del">
          <ac:chgData name="Emerson Silveira" userId="924a23ae5a0b739b" providerId="LiveId" clId="{11973FFB-9137-4A31-A613-80F911817522}" dt="2021-04-05T23:32:16.295" v="4165" actId="26606"/>
          <ac:spMkLst>
            <pc:docMk/>
            <pc:sldMk cId="285048974" sldId="269"/>
            <ac:spMk id="64" creationId="{E72D8D1B-59F6-4FF3-8547-9BBB6129F2FA}"/>
          </ac:spMkLst>
        </pc:spChg>
        <pc:spChg chg="add del">
          <ac:chgData name="Emerson Silveira" userId="924a23ae5a0b739b" providerId="LiveId" clId="{11973FFB-9137-4A31-A613-80F911817522}" dt="2021-04-05T23:32:16.295" v="4165" actId="26606"/>
          <ac:spMkLst>
            <pc:docMk/>
            <pc:sldMk cId="285048974" sldId="269"/>
            <ac:spMk id="65" creationId="{14044C96-7CFD-44DB-A579-D77B0D37C681}"/>
          </ac:spMkLst>
        </pc:spChg>
        <pc:spChg chg="add del">
          <ac:chgData name="Emerson Silveira" userId="924a23ae5a0b739b" providerId="LiveId" clId="{11973FFB-9137-4A31-A613-80F911817522}" dt="2021-04-05T23:32:16.295" v="4165" actId="26606"/>
          <ac:spMkLst>
            <pc:docMk/>
            <pc:sldMk cId="285048974" sldId="269"/>
            <ac:spMk id="66" creationId="{8FC8C21F-9484-4A71-ABFA-6C10682FAC3E}"/>
          </ac:spMkLst>
        </pc:spChg>
        <pc:spChg chg="add del">
          <ac:chgData name="Emerson Silveira" userId="924a23ae5a0b739b" providerId="LiveId" clId="{11973FFB-9137-4A31-A613-80F911817522}" dt="2021-04-05T23:32:16.295" v="4165" actId="26606"/>
          <ac:spMkLst>
            <pc:docMk/>
            <pc:sldMk cId="285048974" sldId="269"/>
            <ac:spMk id="67" creationId="{2C444748-5A8D-4B53-89FE-42B455DFA2D1}"/>
          </ac:spMkLst>
        </pc:spChg>
        <pc:spChg chg="add del">
          <ac:chgData name="Emerson Silveira" userId="924a23ae5a0b739b" providerId="LiveId" clId="{11973FFB-9137-4A31-A613-80F911817522}" dt="2021-04-05T23:29:55.710" v="4120" actId="26606"/>
          <ac:spMkLst>
            <pc:docMk/>
            <pc:sldMk cId="285048974" sldId="269"/>
            <ac:spMk id="68" creationId="{9A72E43A-2FC3-43A9-8E8E-0BF749E66E4F}"/>
          </ac:spMkLst>
        </pc:spChg>
        <pc:spChg chg="add del">
          <ac:chgData name="Emerson Silveira" userId="924a23ae5a0b739b" providerId="LiveId" clId="{11973FFB-9137-4A31-A613-80F911817522}" dt="2021-04-05T23:32:16.295" v="4165" actId="26606"/>
          <ac:spMkLst>
            <pc:docMk/>
            <pc:sldMk cId="285048974" sldId="269"/>
            <ac:spMk id="69" creationId="{F4FFA271-A10A-4AC3-8F06-E3313A197A80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285048974" sldId="269"/>
            <ac:spMk id="72" creationId="{4F7B9026-36AD-42E4-B172-8D68F3A339B4}"/>
          </ac:spMkLst>
        </pc:spChg>
        <pc:spChg chg="add del">
          <ac:chgData name="Emerson Silveira" userId="924a23ae5a0b739b" providerId="LiveId" clId="{11973FFB-9137-4A31-A613-80F911817522}" dt="2021-04-05T23:32:09.430" v="4163" actId="26606"/>
          <ac:spMkLst>
            <pc:docMk/>
            <pc:sldMk cId="285048974" sldId="269"/>
            <ac:spMk id="74" creationId="{B63E10B8-7A5C-4E1D-BE92-AAA068608C08}"/>
          </ac:spMkLst>
        </pc:spChg>
        <pc:spChg chg="add del">
          <ac:chgData name="Emerson Silveira" userId="924a23ae5a0b739b" providerId="LiveId" clId="{11973FFB-9137-4A31-A613-80F911817522}" dt="2021-04-05T23:32:09.430" v="4163" actId="26606"/>
          <ac:spMkLst>
            <pc:docMk/>
            <pc:sldMk cId="285048974" sldId="269"/>
            <ac:spMk id="76" creationId="{25C29AA3-A1AC-448F-A505-87CEAA1D90A1}"/>
          </ac:spMkLst>
        </pc:spChg>
        <pc:spChg chg="add del">
          <ac:chgData name="Emerson Silveira" userId="924a23ae5a0b739b" providerId="LiveId" clId="{11973FFB-9137-4A31-A613-80F911817522}" dt="2021-04-05T23:32:09.430" v="4163" actId="26606"/>
          <ac:spMkLst>
            <pc:docMk/>
            <pc:sldMk cId="285048974" sldId="269"/>
            <ac:spMk id="78" creationId="{E1C32068-6A8E-44A5-BE2D-65E7EC2DBF9A}"/>
          </ac:spMkLst>
        </pc:spChg>
        <pc:spChg chg="add del">
          <ac:chgData name="Emerson Silveira" userId="924a23ae5a0b739b" providerId="LiveId" clId="{11973FFB-9137-4A31-A613-80F911817522}" dt="2021-04-05T23:32:09.430" v="4163" actId="26606"/>
          <ac:spMkLst>
            <pc:docMk/>
            <pc:sldMk cId="285048974" sldId="269"/>
            <ac:spMk id="80" creationId="{83940A33-AE5F-4FC1-AFFF-1BC5DD32E14C}"/>
          </ac:spMkLst>
        </pc:spChg>
        <pc:spChg chg="add del">
          <ac:chgData name="Emerson Silveira" userId="924a23ae5a0b739b" providerId="LiveId" clId="{11973FFB-9137-4A31-A613-80F911817522}" dt="2021-04-05T23:32:09.430" v="4163" actId="26606"/>
          <ac:spMkLst>
            <pc:docMk/>
            <pc:sldMk cId="285048974" sldId="269"/>
            <ac:spMk id="82" creationId="{9310DD53-17D0-4A12-A0E2-72F3334878B5}"/>
          </ac:spMkLst>
        </pc:spChg>
        <pc:picChg chg="del">
          <ac:chgData name="Emerson Silveira" userId="924a23ae5a0b739b" providerId="LiveId" clId="{11973FFB-9137-4A31-A613-80F911817522}" dt="2021-04-05T22:44:17.776" v="2150" actId="478"/>
          <ac:picMkLst>
            <pc:docMk/>
            <pc:sldMk cId="285048974" sldId="269"/>
            <ac:picMk id="2" creationId="{EF6E49BF-256C-48E2-98A5-E62D66557D48}"/>
          </ac:picMkLst>
        </pc:picChg>
        <pc:picChg chg="del mod ord">
          <ac:chgData name="Emerson Silveira" userId="924a23ae5a0b739b" providerId="LiveId" clId="{11973FFB-9137-4A31-A613-80F911817522}" dt="2021-04-05T23:19:25.179" v="3761" actId="478"/>
          <ac:picMkLst>
            <pc:docMk/>
            <pc:sldMk cId="285048974" sldId="269"/>
            <ac:picMk id="3" creationId="{B6050A7C-8CA0-4699-A32A-A0732F1994F5}"/>
          </ac:picMkLst>
        </pc:picChg>
        <pc:picChg chg="mod ord modCrop">
          <ac:chgData name="Emerson Silveira" userId="924a23ae5a0b739b" providerId="LiveId" clId="{11973FFB-9137-4A31-A613-80F911817522}" dt="2021-04-06T01:24:20.814" v="6279" actId="26606"/>
          <ac:picMkLst>
            <pc:docMk/>
            <pc:sldMk cId="285048974" sldId="269"/>
            <ac:picMk id="4" creationId="{1620C464-7385-47A3-8CC3-A194950E1AC4}"/>
          </ac:picMkLst>
        </pc:picChg>
        <pc:picChg chg="mod ord modCrop">
          <ac:chgData name="Emerson Silveira" userId="924a23ae5a0b739b" providerId="LiveId" clId="{11973FFB-9137-4A31-A613-80F911817522}" dt="2021-04-06T01:24:20.814" v="6279" actId="26606"/>
          <ac:picMkLst>
            <pc:docMk/>
            <pc:sldMk cId="285048974" sldId="269"/>
            <ac:picMk id="5" creationId="{A082FDB9-B018-4AC2-8A1D-AC941DD07DE4}"/>
          </ac:picMkLst>
        </pc:picChg>
        <pc:picChg chg="add mod ord">
          <ac:chgData name="Emerson Silveira" userId="924a23ae5a0b739b" providerId="LiveId" clId="{11973FFB-9137-4A31-A613-80F911817522}" dt="2021-04-06T01:24:20.814" v="6279" actId="26606"/>
          <ac:picMkLst>
            <pc:docMk/>
            <pc:sldMk cId="285048974" sldId="269"/>
            <ac:picMk id="6" creationId="{C8E5B66B-6154-4E23-815B-227121E74A83}"/>
          </ac:picMkLst>
        </pc:picChg>
        <pc:picChg chg="add del mod ord">
          <ac:chgData name="Emerson Silveira" userId="924a23ae5a0b739b" providerId="LiveId" clId="{11973FFB-9137-4A31-A613-80F911817522}" dt="2021-04-06T01:23:52.210" v="6272" actId="478"/>
          <ac:picMkLst>
            <pc:docMk/>
            <pc:sldMk cId="285048974" sldId="269"/>
            <ac:picMk id="7" creationId="{13463109-E8A7-4B5C-9E2B-2B98DBD6BDE5}"/>
          </ac:picMkLst>
        </pc:picChg>
        <pc:picChg chg="add del mod ord">
          <ac:chgData name="Emerson Silveira" userId="924a23ae5a0b739b" providerId="LiveId" clId="{11973FFB-9137-4A31-A613-80F911817522}" dt="2021-04-06T01:23:57.210" v="6273" actId="478"/>
          <ac:picMkLst>
            <pc:docMk/>
            <pc:sldMk cId="285048974" sldId="269"/>
            <ac:picMk id="8" creationId="{23C240AD-07BE-4406-9C00-7438B6192FD5}"/>
          </ac:picMkLst>
        </pc:picChg>
        <pc:cxnChg chg="add del">
          <ac:chgData name="Emerson Silveira" userId="924a23ae5a0b739b" providerId="LiveId" clId="{11973FFB-9137-4A31-A613-80F911817522}" dt="2021-04-06T01:24:20.814" v="6278" actId="26606"/>
          <ac:cxnSpMkLst>
            <pc:docMk/>
            <pc:sldMk cId="285048974" sldId="269"/>
            <ac:cxnSpMk id="9" creationId="{DCD67800-37AC-4E14-89B0-F79DCB3FB86D}"/>
          </ac:cxnSpMkLst>
        </pc:cxnChg>
        <pc:cxnChg chg="add del">
          <ac:chgData name="Emerson Silveira" userId="924a23ae5a0b739b" providerId="LiveId" clId="{11973FFB-9137-4A31-A613-80F911817522}" dt="2021-04-05T22:45:53.862" v="2171" actId="26606"/>
          <ac:cxnSpMkLst>
            <pc:docMk/>
            <pc:sldMk cId="285048974" sldId="269"/>
            <ac:cxnSpMk id="11" creationId="{50DA1EB8-87CF-4588-A1FD-4756F9A28F6B}"/>
          </ac:cxnSpMkLst>
        </pc:cxnChg>
        <pc:cxnChg chg="add del">
          <ac:chgData name="Emerson Silveira" userId="924a23ae5a0b739b" providerId="LiveId" clId="{11973FFB-9137-4A31-A613-80F911817522}" dt="2021-04-05T23:19:29.422" v="3763" actId="26606"/>
          <ac:cxnSpMkLst>
            <pc:docMk/>
            <pc:sldMk cId="285048974" sldId="269"/>
            <ac:cxnSpMk id="12" creationId="{50DA1EB8-87CF-4588-A1FD-4756F9A28F6B}"/>
          </ac:cxnSpMkLst>
        </pc:cxnChg>
        <pc:cxnChg chg="add del">
          <ac:chgData name="Emerson Silveira" userId="924a23ae5a0b739b" providerId="LiveId" clId="{11973FFB-9137-4A31-A613-80F911817522}" dt="2021-04-05T22:45:53.862" v="2171" actId="26606"/>
          <ac:cxnSpMkLst>
            <pc:docMk/>
            <pc:sldMk cId="285048974" sldId="269"/>
            <ac:cxnSpMk id="13" creationId="{D7A4E378-EA57-47B9-B1EB-58B998F6CFFB}"/>
          </ac:cxnSpMkLst>
        </pc:cxnChg>
        <pc:cxnChg chg="add del">
          <ac:chgData name="Emerson Silveira" userId="924a23ae5a0b739b" providerId="LiveId" clId="{11973FFB-9137-4A31-A613-80F911817522}" dt="2021-04-05T23:19:29.422" v="3763" actId="26606"/>
          <ac:cxnSpMkLst>
            <pc:docMk/>
            <pc:sldMk cId="285048974" sldId="269"/>
            <ac:cxnSpMk id="14" creationId="{D7A4E378-EA57-47B9-B1EB-58B998F6CFFB}"/>
          </ac:cxnSpMkLst>
        </pc:cxnChg>
        <pc:cxnChg chg="add del">
          <ac:chgData name="Emerson Silveira" userId="924a23ae5a0b739b" providerId="LiveId" clId="{11973FFB-9137-4A31-A613-80F911817522}" dt="2021-04-05T22:45:53.862" v="2171" actId="26606"/>
          <ac:cxnSpMkLst>
            <pc:docMk/>
            <pc:sldMk cId="285048974" sldId="269"/>
            <ac:cxnSpMk id="15" creationId="{D2B31ED6-76F0-425A-9A41-C947AEF9C145}"/>
          </ac:cxnSpMkLst>
        </pc:cxnChg>
        <pc:cxnChg chg="add del">
          <ac:chgData name="Emerson Silveira" userId="924a23ae5a0b739b" providerId="LiveId" clId="{11973FFB-9137-4A31-A613-80F911817522}" dt="2021-04-05T23:19:29.422" v="3763" actId="26606"/>
          <ac:cxnSpMkLst>
            <pc:docMk/>
            <pc:sldMk cId="285048974" sldId="269"/>
            <ac:cxnSpMk id="16" creationId="{D2B31ED6-76F0-425A-9A41-C947AEF9C145}"/>
          </ac:cxnSpMkLst>
        </pc:cxnChg>
        <pc:cxnChg chg="add del">
          <ac:chgData name="Emerson Silveira" userId="924a23ae5a0b739b" providerId="LiveId" clId="{11973FFB-9137-4A31-A613-80F911817522}" dt="2021-04-05T22:52:20.988" v="2179" actId="26606"/>
          <ac:cxnSpMkLst>
            <pc:docMk/>
            <pc:sldMk cId="285048974" sldId="269"/>
            <ac:cxnSpMk id="27" creationId="{50DA1EB8-87CF-4588-A1FD-4756F9A28F6B}"/>
          </ac:cxnSpMkLst>
        </pc:cxnChg>
        <pc:cxnChg chg="add del">
          <ac:chgData name="Emerson Silveira" userId="924a23ae5a0b739b" providerId="LiveId" clId="{11973FFB-9137-4A31-A613-80F911817522}" dt="2021-04-05T22:52:20.988" v="2179" actId="26606"/>
          <ac:cxnSpMkLst>
            <pc:docMk/>
            <pc:sldMk cId="285048974" sldId="269"/>
            <ac:cxnSpMk id="28" creationId="{D7A4E378-EA57-47B9-B1EB-58B998F6CFFB}"/>
          </ac:cxnSpMkLst>
        </pc:cxnChg>
        <pc:cxnChg chg="add del">
          <ac:chgData name="Emerson Silveira" userId="924a23ae5a0b739b" providerId="LiveId" clId="{11973FFB-9137-4A31-A613-80F911817522}" dt="2021-04-05T22:52:20.988" v="2179" actId="26606"/>
          <ac:cxnSpMkLst>
            <pc:docMk/>
            <pc:sldMk cId="285048974" sldId="269"/>
            <ac:cxnSpMk id="29" creationId="{D2B31ED6-76F0-425A-9A41-C947AEF9C145}"/>
          </ac:cxnSpMkLst>
        </pc:cxnChg>
        <pc:cxnChg chg="add del">
          <ac:chgData name="Emerson Silveira" userId="924a23ae5a0b739b" providerId="LiveId" clId="{11973FFB-9137-4A31-A613-80F911817522}" dt="2021-04-05T23:29:51.130" v="4115" actId="26606"/>
          <ac:cxnSpMkLst>
            <pc:docMk/>
            <pc:sldMk cId="285048974" sldId="269"/>
            <ac:cxnSpMk id="30" creationId="{50DA1EB8-87CF-4588-A1FD-4756F9A28F6B}"/>
          </ac:cxnSpMkLst>
        </pc:cxnChg>
        <pc:cxnChg chg="add del">
          <ac:chgData name="Emerson Silveira" userId="924a23ae5a0b739b" providerId="LiveId" clId="{11973FFB-9137-4A31-A613-80F911817522}" dt="2021-04-05T23:29:51.130" v="4115" actId="26606"/>
          <ac:cxnSpMkLst>
            <pc:docMk/>
            <pc:sldMk cId="285048974" sldId="269"/>
            <ac:cxnSpMk id="32" creationId="{D7A4E378-EA57-47B9-B1EB-58B998F6CFFB}"/>
          </ac:cxnSpMkLst>
        </pc:cxnChg>
        <pc:cxnChg chg="add del">
          <ac:chgData name="Emerson Silveira" userId="924a23ae5a0b739b" providerId="LiveId" clId="{11973FFB-9137-4A31-A613-80F911817522}" dt="2021-04-05T23:29:51.130" v="4115" actId="26606"/>
          <ac:cxnSpMkLst>
            <pc:docMk/>
            <pc:sldMk cId="285048974" sldId="269"/>
            <ac:cxnSpMk id="34" creationId="{D2B31ED6-76F0-425A-9A41-C947AEF9C145}"/>
          </ac:cxnSpMkLst>
        </pc:cxnChg>
        <pc:cxnChg chg="add del">
          <ac:chgData name="Emerson Silveira" userId="924a23ae5a0b739b" providerId="LiveId" clId="{11973FFB-9137-4A31-A613-80F911817522}" dt="2021-04-06T01:24:20.814" v="6278" actId="26606"/>
          <ac:cxnSpMkLst>
            <pc:docMk/>
            <pc:sldMk cId="285048974" sldId="269"/>
            <ac:cxnSpMk id="70" creationId="{20F1788F-A5AE-4188-8274-F7F2E3833ECD}"/>
          </ac:cxnSpMkLst>
        </pc:cxnChg>
      </pc:sldChg>
      <pc:sldChg chg="addSp delSp modSp add mod ord delDesignElem">
        <pc:chgData name="Emerson Silveira" userId="924a23ae5a0b739b" providerId="LiveId" clId="{11973FFB-9137-4A31-A613-80F911817522}" dt="2021-04-07T21:16:29.953" v="10108" actId="20577"/>
        <pc:sldMkLst>
          <pc:docMk/>
          <pc:sldMk cId="2718408591" sldId="270"/>
        </pc:sldMkLst>
        <pc:spChg chg="mod">
          <ac:chgData name="Emerson Silveira" userId="924a23ae5a0b739b" providerId="LiveId" clId="{11973FFB-9137-4A31-A613-80F911817522}" dt="2021-04-07T21:16:29.953" v="10108" actId="20577"/>
          <ac:spMkLst>
            <pc:docMk/>
            <pc:sldMk cId="2718408591" sldId="270"/>
            <ac:spMk id="3" creationId="{6979F0FF-ED73-4CA2-964D-381B31353EB3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2718408591" sldId="270"/>
            <ac:spMk id="54" creationId="{907EF6B7-1338-4443-8C46-6A318D952DFD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2718408591" sldId="270"/>
            <ac:spMk id="55" creationId="{DAAE4CDD-124C-4DCF-9584-B6033B545DD5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2718408591" sldId="270"/>
            <ac:spMk id="56" creationId="{081E4A58-353D-44AE-B2FC-2A74E2E400F7}"/>
          </ac:spMkLst>
        </pc:spChg>
      </pc:sldChg>
      <pc:sldChg chg="addSp delSp modSp add mod delDesignElem">
        <pc:chgData name="Emerson Silveira" userId="924a23ae5a0b739b" providerId="LiveId" clId="{11973FFB-9137-4A31-A613-80F911817522}" dt="2021-04-07T20:58:07.201" v="9950" actId="1076"/>
        <pc:sldMkLst>
          <pc:docMk/>
          <pc:sldMk cId="3397614112" sldId="271"/>
        </pc:sldMkLst>
        <pc:spChg chg="mod">
          <ac:chgData name="Emerson Silveira" userId="924a23ae5a0b739b" providerId="LiveId" clId="{11973FFB-9137-4A31-A613-80F911817522}" dt="2021-04-05T23:11:09.205" v="3305" actId="26606"/>
          <ac:spMkLst>
            <pc:docMk/>
            <pc:sldMk cId="3397614112" sldId="271"/>
            <ac:spMk id="2" creationId="{949F2EA5-80CA-40BC-ACC4-EDA6A0D5EA78}"/>
          </ac:spMkLst>
        </pc:spChg>
        <pc:spChg chg="mod ord">
          <ac:chgData name="Emerson Silveira" userId="924a23ae5a0b739b" providerId="LiveId" clId="{11973FFB-9137-4A31-A613-80F911817522}" dt="2021-04-07T20:58:05.943" v="9949" actId="14100"/>
          <ac:spMkLst>
            <pc:docMk/>
            <pc:sldMk cId="3397614112" sldId="271"/>
            <ac:spMk id="3" creationId="{6979F0FF-ED73-4CA2-964D-381B31353EB3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3397614112" sldId="271"/>
            <ac:spMk id="54" creationId="{907EF6B7-1338-4443-8C46-6A318D952DFD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3397614112" sldId="271"/>
            <ac:spMk id="55" creationId="{DAAE4CDD-124C-4DCF-9584-B6033B545DD5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3397614112" sldId="271"/>
            <ac:spMk id="56" creationId="{081E4A58-353D-44AE-B2FC-2A74E2E400F7}"/>
          </ac:spMkLst>
        </pc:spChg>
        <pc:spChg chg="add del">
          <ac:chgData name="Emerson Silveira" userId="924a23ae5a0b739b" providerId="LiveId" clId="{11973FFB-9137-4A31-A613-80F911817522}" dt="2021-04-05T23:11:09.205" v="3305" actId="26606"/>
          <ac:spMkLst>
            <pc:docMk/>
            <pc:sldMk cId="3397614112" sldId="271"/>
            <ac:spMk id="58" creationId="{3AFE8227-C443-417B-BA91-520EB1EF4559}"/>
          </ac:spMkLst>
        </pc:spChg>
        <pc:spChg chg="add del">
          <ac:chgData name="Emerson Silveira" userId="924a23ae5a0b739b" providerId="LiveId" clId="{11973FFB-9137-4A31-A613-80F911817522}" dt="2021-04-05T23:11:09.205" v="3305" actId="26606"/>
          <ac:spMkLst>
            <pc:docMk/>
            <pc:sldMk cId="3397614112" sldId="271"/>
            <ac:spMk id="59" creationId="{907741FC-B544-4A6E-B831-6789D042333D}"/>
          </ac:spMkLst>
        </pc:spChg>
        <pc:spChg chg="add del">
          <ac:chgData name="Emerson Silveira" userId="924a23ae5a0b739b" providerId="LiveId" clId="{11973FFB-9137-4A31-A613-80F911817522}" dt="2021-04-05T23:10:41.940" v="3297" actId="26606"/>
          <ac:spMkLst>
            <pc:docMk/>
            <pc:sldMk cId="3397614112" sldId="271"/>
            <ac:spMk id="61" creationId="{156189E5-8A3E-4CFD-B71B-CCD0F8495E56}"/>
          </ac:spMkLst>
        </pc:spChg>
        <pc:spChg chg="add del">
          <ac:chgData name="Emerson Silveira" userId="924a23ae5a0b739b" providerId="LiveId" clId="{11973FFB-9137-4A31-A613-80F911817522}" dt="2021-04-05T23:10:41.940" v="3297" actId="26606"/>
          <ac:spMkLst>
            <pc:docMk/>
            <pc:sldMk cId="3397614112" sldId="271"/>
            <ac:spMk id="63" creationId="{BE95D989-81FA-4BAD-9AD5-E46CEDA91B36}"/>
          </ac:spMkLst>
        </pc:spChg>
        <pc:spChg chg="add del">
          <ac:chgData name="Emerson Silveira" userId="924a23ae5a0b739b" providerId="LiveId" clId="{11973FFB-9137-4A31-A613-80F911817522}" dt="2021-04-05T23:11:09.205" v="3305" actId="26606"/>
          <ac:spMkLst>
            <pc:docMk/>
            <pc:sldMk cId="3397614112" sldId="271"/>
            <ac:spMk id="65" creationId="{3F0BE7ED-7814-4273-B18A-F26CC0380380}"/>
          </ac:spMkLst>
        </pc:spChg>
        <pc:picChg chg="add mod modCrop">
          <ac:chgData name="Emerson Silveira" userId="924a23ae5a0b739b" providerId="LiveId" clId="{11973FFB-9137-4A31-A613-80F911817522}" dt="2021-04-07T20:58:07.201" v="9950" actId="1076"/>
          <ac:picMkLst>
            <pc:docMk/>
            <pc:sldMk cId="3397614112" sldId="271"/>
            <ac:picMk id="4" creationId="{1D79A302-BDC9-4525-B69D-622C3E70619C}"/>
          </ac:picMkLst>
        </pc:picChg>
      </pc:sldChg>
      <pc:sldChg chg="delSp modSp new mod">
        <pc:chgData name="Emerson Silveira" userId="924a23ae5a0b739b" providerId="LiveId" clId="{11973FFB-9137-4A31-A613-80F911817522}" dt="2021-04-06T21:42:08.525" v="7771" actId="6549"/>
        <pc:sldMkLst>
          <pc:docMk/>
          <pc:sldMk cId="3432732772" sldId="272"/>
        </pc:sldMkLst>
        <pc:spChg chg="mod">
          <ac:chgData name="Emerson Silveira" userId="924a23ae5a0b739b" providerId="LiveId" clId="{11973FFB-9137-4A31-A613-80F911817522}" dt="2021-04-06T21:42:08.525" v="7771" actId="6549"/>
          <ac:spMkLst>
            <pc:docMk/>
            <pc:sldMk cId="3432732772" sldId="272"/>
            <ac:spMk id="2" creationId="{C2D64B03-F68B-4D29-936D-E11DCFCB7E41}"/>
          </ac:spMkLst>
        </pc:spChg>
        <pc:spChg chg="del">
          <ac:chgData name="Emerson Silveira" userId="924a23ae5a0b739b" providerId="LiveId" clId="{11973FFB-9137-4A31-A613-80F911817522}" dt="2021-04-05T23:40:07.995" v="4404" actId="478"/>
          <ac:spMkLst>
            <pc:docMk/>
            <pc:sldMk cId="3432732772" sldId="272"/>
            <ac:spMk id="3" creationId="{BA455956-6D38-4BE6-8502-ED3900120F4E}"/>
          </ac:spMkLst>
        </pc:spChg>
      </pc:sldChg>
      <pc:sldChg chg="addSp delSp modSp new mod setBg setClrOvrMap delDesignElem">
        <pc:chgData name="Emerson Silveira" userId="924a23ae5a0b739b" providerId="LiveId" clId="{11973FFB-9137-4A31-A613-80F911817522}" dt="2021-04-06T22:44:21.039" v="7897"/>
        <pc:sldMkLst>
          <pc:docMk/>
          <pc:sldMk cId="753584572" sldId="273"/>
        </pc:sldMkLst>
        <pc:spChg chg="add del mod">
          <ac:chgData name="Emerson Silveira" userId="924a23ae5a0b739b" providerId="LiveId" clId="{11973FFB-9137-4A31-A613-80F911817522}" dt="2021-04-06T00:44:19.978" v="4511" actId="478"/>
          <ac:spMkLst>
            <pc:docMk/>
            <pc:sldMk cId="753584572" sldId="273"/>
            <ac:spMk id="3" creationId="{B6B7A5A5-FD01-4585-A82C-8C15F3B8AFCC}"/>
          </ac:spMkLst>
        </pc:spChg>
        <pc:spChg chg="add del">
          <ac:chgData name="Emerson Silveira" userId="924a23ae5a0b739b" providerId="LiveId" clId="{11973FFB-9137-4A31-A613-80F911817522}" dt="2021-04-06T00:03:32.184" v="4473" actId="26606"/>
          <ac:spMkLst>
            <pc:docMk/>
            <pc:sldMk cId="753584572" sldId="273"/>
            <ac:spMk id="4" creationId="{B670DBD5-770C-4383-9F54-5B86E86BD5BB}"/>
          </ac:spMkLst>
        </pc:spChg>
        <pc:spChg chg="add del">
          <ac:chgData name="Emerson Silveira" userId="924a23ae5a0b739b" providerId="LiveId" clId="{11973FFB-9137-4A31-A613-80F911817522}" dt="2021-04-06T00:03:39.870" v="4479" actId="26606"/>
          <ac:spMkLst>
            <pc:docMk/>
            <pc:sldMk cId="753584572" sldId="273"/>
            <ac:spMk id="5" creationId="{22F15A2D-2324-487D-A02A-BF46C5C580EB}"/>
          </ac:spMkLst>
        </pc:spChg>
        <pc:spChg chg="add del">
          <ac:chgData name="Emerson Silveira" userId="924a23ae5a0b739b" providerId="LiveId" clId="{11973FFB-9137-4A31-A613-80F911817522}" dt="2021-04-06T00:03:18.717" v="4466" actId="26606"/>
          <ac:spMkLst>
            <pc:docMk/>
            <pc:sldMk cId="753584572" sldId="273"/>
            <ac:spMk id="7" creationId="{32BC26D8-82FB-445E-AA49-62A77D7C1EE0}"/>
          </ac:spMkLst>
        </pc:spChg>
        <pc:spChg chg="add del">
          <ac:chgData name="Emerson Silveira" userId="924a23ae5a0b739b" providerId="LiveId" clId="{11973FFB-9137-4A31-A613-80F911817522}" dt="2021-04-06T00:03:39.870" v="4479" actId="26606"/>
          <ac:spMkLst>
            <pc:docMk/>
            <pc:sldMk cId="753584572" sldId="273"/>
            <ac:spMk id="8" creationId="{17A7F34E-D418-47E2-9F86-2C45BBC31210}"/>
          </ac:spMkLst>
        </pc:spChg>
        <pc:spChg chg="add del">
          <ac:chgData name="Emerson Silveira" userId="924a23ae5a0b739b" providerId="LiveId" clId="{11973FFB-9137-4A31-A613-80F911817522}" dt="2021-04-06T00:03:18.717" v="4466" actId="26606"/>
          <ac:spMkLst>
            <pc:docMk/>
            <pc:sldMk cId="753584572" sldId="273"/>
            <ac:spMk id="9" creationId="{CB44330D-EA18-4254-AA95-EB49948539B8}"/>
          </ac:spMkLst>
        </pc:spChg>
        <pc:spChg chg="add del">
          <ac:chgData name="Emerson Silveira" userId="924a23ae5a0b739b" providerId="LiveId" clId="{11973FFB-9137-4A31-A613-80F911817522}" dt="2021-04-06T00:03:39.870" v="4479" actId="26606"/>
          <ac:spMkLst>
            <pc:docMk/>
            <pc:sldMk cId="753584572" sldId="273"/>
            <ac:spMk id="11" creationId="{2AEAFA59-923A-4F54-8B49-44C970BCC323}"/>
          </ac:spMkLst>
        </pc:spChg>
        <pc:spChg chg="add del">
          <ac:chgData name="Emerson Silveira" userId="924a23ae5a0b739b" providerId="LiveId" clId="{11973FFB-9137-4A31-A613-80F911817522}" dt="2021-04-06T00:03:41.568" v="4481" actId="26606"/>
          <ac:spMkLst>
            <pc:docMk/>
            <pc:sldMk cId="753584572" sldId="273"/>
            <ac:spMk id="13" creationId="{B775CD93-9DF2-48CB-9F57-1BCA9A46C7FA}"/>
          </ac:spMkLst>
        </pc:spChg>
        <pc:spChg chg="add del">
          <ac:chgData name="Emerson Silveira" userId="924a23ae5a0b739b" providerId="LiveId" clId="{11973FFB-9137-4A31-A613-80F911817522}" dt="2021-04-06T00:03:41.568" v="4481" actId="26606"/>
          <ac:spMkLst>
            <pc:docMk/>
            <pc:sldMk cId="753584572" sldId="273"/>
            <ac:spMk id="14" creationId="{6166C6D1-23AC-49C4-BA07-238E4E9F8CEB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753584572" sldId="273"/>
            <ac:spMk id="15" creationId="{9A97C86A-04D6-40F7-AE84-31AB43E6A846}"/>
          </ac:spMkLst>
        </pc:spChg>
        <pc:spChg chg="add del">
          <ac:chgData name="Emerson Silveira" userId="924a23ae5a0b739b" providerId="LiveId" clId="{11973FFB-9137-4A31-A613-80F911817522}" dt="2021-04-06T00:03:51.553" v="4483" actId="26606"/>
          <ac:spMkLst>
            <pc:docMk/>
            <pc:sldMk cId="753584572" sldId="273"/>
            <ac:spMk id="16" creationId="{5F879AC3-D4CE-493C-ADC7-06205677F4F8}"/>
          </ac:spMkLst>
        </pc:spChg>
        <pc:spChg chg="add del">
          <ac:chgData name="Emerson Silveira" userId="924a23ae5a0b739b" providerId="LiveId" clId="{11973FFB-9137-4A31-A613-80F911817522}" dt="2021-04-06T00:03:51.553" v="4483" actId="26606"/>
          <ac:spMkLst>
            <pc:docMk/>
            <pc:sldMk cId="753584572" sldId="273"/>
            <ac:spMk id="17" creationId="{736F0DFD-0954-464F-BF12-DD2E6F6E0380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753584572" sldId="273"/>
            <ac:spMk id="19" creationId="{3ECA69A1-7536-43AC-85EF-C7106179F5ED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753584572" sldId="273"/>
            <ac:spMk id="20" creationId="{F3060C83-F051-4F0E-ABAD-AA0DFC48B218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753584572" sldId="273"/>
            <ac:spMk id="21" creationId="{83C98ABE-055B-441F-B07E-44F97F083C39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753584572" sldId="273"/>
            <ac:spMk id="22" creationId="{29FDB030-9B49-4CED-8CCD-4D99382388AC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753584572" sldId="273"/>
            <ac:spMk id="23" creationId="{3783CA14-24A1-485C-8B30-D6A5D87987AD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753584572" sldId="273"/>
            <ac:spMk id="24" creationId="{FF9F2414-84E8-453E-B1F3-389FDE8192D9}"/>
          </ac:spMkLst>
        </pc:spChg>
        <pc:spChg chg="add del">
          <ac:chgData name="Emerson Silveira" userId="924a23ae5a0b739b" providerId="LiveId" clId="{11973FFB-9137-4A31-A613-80F911817522}" dt="2021-04-06T01:09:57.568" v="6229" actId="26606"/>
          <ac:spMkLst>
            <pc:docMk/>
            <pc:sldMk cId="753584572" sldId="273"/>
            <ac:spMk id="31" creationId="{69D184B2-2226-4E31-BCCB-444330767440}"/>
          </ac:spMkLst>
        </pc:spChg>
        <pc:spChg chg="add del">
          <ac:chgData name="Emerson Silveira" userId="924a23ae5a0b739b" providerId="LiveId" clId="{11973FFB-9137-4A31-A613-80F911817522}" dt="2021-04-06T01:09:57.568" v="6229" actId="26606"/>
          <ac:spMkLst>
            <pc:docMk/>
            <pc:sldMk cId="753584572" sldId="273"/>
            <ac:spMk id="33" creationId="{1AC4D4E3-486A-464A-8EC8-D44881097267}"/>
          </ac:spMkLst>
        </pc:spChg>
        <pc:spChg chg="add del">
          <ac:chgData name="Emerson Silveira" userId="924a23ae5a0b739b" providerId="LiveId" clId="{11973FFB-9137-4A31-A613-80F911817522}" dt="2021-04-06T01:09:57.568" v="6229" actId="26606"/>
          <ac:spMkLst>
            <pc:docMk/>
            <pc:sldMk cId="753584572" sldId="273"/>
            <ac:spMk id="35" creationId="{864DE13E-58EB-4475-B79C-0D4FC651239B}"/>
          </ac:spMkLst>
        </pc:spChg>
        <pc:grpChg chg="add del">
          <ac:chgData name="Emerson Silveira" userId="924a23ae5a0b739b" providerId="LiveId" clId="{11973FFB-9137-4A31-A613-80F911817522}" dt="2021-04-06T00:03:36.805" v="4475" actId="26606"/>
          <ac:grpSpMkLst>
            <pc:docMk/>
            <pc:sldMk cId="753584572" sldId="273"/>
            <ac:grpSpMk id="6" creationId="{63737881-458F-40AD-B72B-B57D267DC423}"/>
          </ac:grpSpMkLst>
        </pc:grpChg>
        <pc:picChg chg="add del mod">
          <ac:chgData name="Emerson Silveira" userId="924a23ae5a0b739b" providerId="LiveId" clId="{11973FFB-9137-4A31-A613-80F911817522}" dt="2021-04-06T00:47:35.294" v="4512" actId="478"/>
          <ac:picMkLst>
            <pc:docMk/>
            <pc:sldMk cId="753584572" sldId="273"/>
            <ac:picMk id="2" creationId="{50F2FCFE-DBB5-462D-A573-4A210DF6A708}"/>
          </ac:picMkLst>
        </pc:picChg>
        <pc:picChg chg="add del mod">
          <ac:chgData name="Emerson Silveira" userId="924a23ae5a0b739b" providerId="LiveId" clId="{11973FFB-9137-4A31-A613-80F911817522}" dt="2021-04-06T00:53:55.979" v="4520" actId="478"/>
          <ac:picMkLst>
            <pc:docMk/>
            <pc:sldMk cId="753584572" sldId="273"/>
            <ac:picMk id="18" creationId="{0DCAF9E2-962D-4B49-BF76-E3FDFB725386}"/>
          </ac:picMkLst>
        </pc:picChg>
        <pc:picChg chg="add mod ord">
          <ac:chgData name="Emerson Silveira" userId="924a23ae5a0b739b" providerId="LiveId" clId="{11973FFB-9137-4A31-A613-80F911817522}" dt="2021-04-06T01:09:57.568" v="6229" actId="26606"/>
          <ac:picMkLst>
            <pc:docMk/>
            <pc:sldMk cId="753584572" sldId="273"/>
            <ac:picMk id="25" creationId="{FE98FF17-BAA3-4EBB-8304-79D2D065747A}"/>
          </ac:picMkLst>
        </pc:picChg>
        <pc:picChg chg="add mod modCrop">
          <ac:chgData name="Emerson Silveira" userId="924a23ae5a0b739b" providerId="LiveId" clId="{11973FFB-9137-4A31-A613-80F911817522}" dt="2021-04-06T21:59:51.268" v="7772" actId="14100"/>
          <ac:picMkLst>
            <pc:docMk/>
            <pc:sldMk cId="753584572" sldId="273"/>
            <ac:picMk id="26" creationId="{A688239E-21E7-43B2-8AFC-D5CC1D6673A3}"/>
          </ac:picMkLst>
        </pc:picChg>
        <pc:cxnChg chg="add del">
          <ac:chgData name="Emerson Silveira" userId="924a23ae5a0b739b" providerId="LiveId" clId="{11973FFB-9137-4A31-A613-80F911817522}" dt="2021-04-06T01:09:57.568" v="6229" actId="26606"/>
          <ac:cxnSpMkLst>
            <pc:docMk/>
            <pc:sldMk cId="753584572" sldId="273"/>
            <ac:cxnSpMk id="37" creationId="{02E9B2EE-76CA-47F3-9977-3F2FCB7FD252}"/>
          </ac:cxnSpMkLst>
        </pc:cxnChg>
      </pc:sldChg>
      <pc:sldChg chg="new del">
        <pc:chgData name="Emerson Silveira" userId="924a23ae5a0b739b" providerId="LiveId" clId="{11973FFB-9137-4A31-A613-80F911817522}" dt="2021-04-06T00:54:55.146" v="4528" actId="680"/>
        <pc:sldMkLst>
          <pc:docMk/>
          <pc:sldMk cId="735636405" sldId="274"/>
        </pc:sldMkLst>
      </pc:sldChg>
      <pc:sldChg chg="modSp new mod">
        <pc:chgData name="Emerson Silveira" userId="924a23ae5a0b739b" providerId="LiveId" clId="{11973FFB-9137-4A31-A613-80F911817522}" dt="2021-04-07T20:56:04.923" v="9889" actId="313"/>
        <pc:sldMkLst>
          <pc:docMk/>
          <pc:sldMk cId="1795937770" sldId="274"/>
        </pc:sldMkLst>
        <pc:spChg chg="mod">
          <ac:chgData name="Emerson Silveira" userId="924a23ae5a0b739b" providerId="LiveId" clId="{11973FFB-9137-4A31-A613-80F911817522}" dt="2021-04-07T20:55:13.146" v="9790" actId="6549"/>
          <ac:spMkLst>
            <pc:docMk/>
            <pc:sldMk cId="1795937770" sldId="274"/>
            <ac:spMk id="2" creationId="{DA80E9AE-83EA-45BB-BF91-038FDBC10E6B}"/>
          </ac:spMkLst>
        </pc:spChg>
        <pc:spChg chg="mod">
          <ac:chgData name="Emerson Silveira" userId="924a23ae5a0b739b" providerId="LiveId" clId="{11973FFB-9137-4A31-A613-80F911817522}" dt="2021-04-07T20:56:04.923" v="9889" actId="313"/>
          <ac:spMkLst>
            <pc:docMk/>
            <pc:sldMk cId="1795937770" sldId="274"/>
            <ac:spMk id="3" creationId="{42895C6C-FA0B-414C-806D-B72F833A1AE1}"/>
          </ac:spMkLst>
        </pc:spChg>
      </pc:sldChg>
      <pc:sldChg chg="modSp new mod">
        <pc:chgData name="Emerson Silveira" userId="924a23ae5a0b739b" providerId="LiveId" clId="{11973FFB-9137-4A31-A613-80F911817522}" dt="2021-04-07T21:15:43.536" v="10033" actId="13926"/>
        <pc:sldMkLst>
          <pc:docMk/>
          <pc:sldMk cId="1824595235" sldId="275"/>
        </pc:sldMkLst>
        <pc:spChg chg="mod">
          <ac:chgData name="Emerson Silveira" userId="924a23ae5a0b739b" providerId="LiveId" clId="{11973FFB-9137-4A31-A613-80F911817522}" dt="2021-04-07T21:15:01.122" v="10015" actId="20577"/>
          <ac:spMkLst>
            <pc:docMk/>
            <pc:sldMk cId="1824595235" sldId="275"/>
            <ac:spMk id="2" creationId="{54611B86-0C30-42D4-8366-19EDA231A262}"/>
          </ac:spMkLst>
        </pc:spChg>
        <pc:spChg chg="mod">
          <ac:chgData name="Emerson Silveira" userId="924a23ae5a0b739b" providerId="LiveId" clId="{11973FFB-9137-4A31-A613-80F911817522}" dt="2021-04-07T21:15:43.536" v="10033" actId="13926"/>
          <ac:spMkLst>
            <pc:docMk/>
            <pc:sldMk cId="1824595235" sldId="275"/>
            <ac:spMk id="3" creationId="{117051C9-3778-44F3-9AA5-43A642092EC7}"/>
          </ac:spMkLst>
        </pc:spChg>
      </pc:sldChg>
      <pc:sldChg chg="addSp delSp modSp add mod">
        <pc:chgData name="Emerson Silveira" userId="924a23ae5a0b739b" providerId="LiveId" clId="{11973FFB-9137-4A31-A613-80F911817522}" dt="2021-04-06T21:18:54.631" v="7667" actId="13926"/>
        <pc:sldMkLst>
          <pc:docMk/>
          <pc:sldMk cId="1084267182" sldId="276"/>
        </pc:sldMkLst>
        <pc:spChg chg="del mod">
          <ac:chgData name="Emerson Silveira" userId="924a23ae5a0b739b" providerId="LiveId" clId="{11973FFB-9137-4A31-A613-80F911817522}" dt="2021-04-06T01:07:17.603" v="6188" actId="478"/>
          <ac:spMkLst>
            <pc:docMk/>
            <pc:sldMk cId="1084267182" sldId="276"/>
            <ac:spMk id="2" creationId="{54611B86-0C30-42D4-8366-19EDA231A262}"/>
          </ac:spMkLst>
        </pc:spChg>
        <pc:spChg chg="mod">
          <ac:chgData name="Emerson Silveira" userId="924a23ae5a0b739b" providerId="LiveId" clId="{11973FFB-9137-4A31-A613-80F911817522}" dt="2021-04-06T21:18:54.631" v="7667" actId="13926"/>
          <ac:spMkLst>
            <pc:docMk/>
            <pc:sldMk cId="1084267182" sldId="276"/>
            <ac:spMk id="3" creationId="{117051C9-3778-44F3-9AA5-43A642092EC7}"/>
          </ac:spMkLst>
        </pc:spChg>
        <pc:spChg chg="add del mod">
          <ac:chgData name="Emerson Silveira" userId="924a23ae5a0b739b" providerId="LiveId" clId="{11973FFB-9137-4A31-A613-80F911817522}" dt="2021-04-06T01:07:20.670" v="6189" actId="478"/>
          <ac:spMkLst>
            <pc:docMk/>
            <pc:sldMk cId="1084267182" sldId="276"/>
            <ac:spMk id="5" creationId="{3F93934D-2433-4DD6-81C0-4527537B4F4F}"/>
          </ac:spMkLst>
        </pc:spChg>
      </pc:sldChg>
      <pc:sldChg chg="addSp delSp modSp new mod setBg delDesignElem">
        <pc:chgData name="Emerson Silveira" userId="924a23ae5a0b739b" providerId="LiveId" clId="{11973FFB-9137-4A31-A613-80F911817522}" dt="2021-04-06T22:44:21.039" v="7897"/>
        <pc:sldMkLst>
          <pc:docMk/>
          <pc:sldMk cId="1213511837" sldId="277"/>
        </pc:sldMkLst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1213511837" sldId="277"/>
            <ac:spMk id="7" creationId="{32BC26D8-82FB-445E-AA49-62A77D7C1EE0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1213511837" sldId="277"/>
            <ac:spMk id="9" creationId="{CB44330D-EA18-4254-AA95-EB49948539B8}"/>
          </ac:spMkLst>
        </pc:spChg>
        <pc:spChg chg="add del">
          <ac:chgData name="Emerson Silveira" userId="924a23ae5a0b739b" providerId="LiveId" clId="{11973FFB-9137-4A31-A613-80F911817522}" dt="2021-04-06T01:13:49.999" v="6241" actId="26606"/>
          <ac:spMkLst>
            <pc:docMk/>
            <pc:sldMk cId="1213511837" sldId="277"/>
            <ac:spMk id="14" creationId="{73EDB3DA-AEF0-428A-A317-C42827E6C836}"/>
          </ac:spMkLst>
        </pc:spChg>
        <pc:spChg chg="add del">
          <ac:chgData name="Emerson Silveira" userId="924a23ae5a0b739b" providerId="LiveId" clId="{11973FFB-9137-4A31-A613-80F911817522}" dt="2021-04-06T01:13:49.999" v="6241" actId="26606"/>
          <ac:spMkLst>
            <pc:docMk/>
            <pc:sldMk cId="1213511837" sldId="277"/>
            <ac:spMk id="16" creationId="{4A06AD8B-0227-4FF6-AEB4-C66C5A5398C1}"/>
          </ac:spMkLst>
        </pc:spChg>
        <pc:spChg chg="add del">
          <ac:chgData name="Emerson Silveira" userId="924a23ae5a0b739b" providerId="LiveId" clId="{11973FFB-9137-4A31-A613-80F911817522}" dt="2021-04-06T01:13:49.999" v="6241" actId="26606"/>
          <ac:spMkLst>
            <pc:docMk/>
            <pc:sldMk cId="1213511837" sldId="277"/>
            <ac:spMk id="18" creationId="{5DFACEB2-7564-4FB9-B739-C2CE339BA3D2}"/>
          </ac:spMkLst>
        </pc:spChg>
        <pc:picChg chg="add mod ord">
          <ac:chgData name="Emerson Silveira" userId="924a23ae5a0b739b" providerId="LiveId" clId="{11973FFB-9137-4A31-A613-80F911817522}" dt="2021-04-06T01:13:52.740" v="6242" actId="1076"/>
          <ac:picMkLst>
            <pc:docMk/>
            <pc:sldMk cId="1213511837" sldId="277"/>
            <ac:picMk id="2" creationId="{503035AD-96DE-405B-8DBC-09EDE9679702}"/>
          </ac:picMkLst>
        </pc:picChg>
        <pc:picChg chg="add mod">
          <ac:chgData name="Emerson Silveira" userId="924a23ae5a0b739b" providerId="LiveId" clId="{11973FFB-9137-4A31-A613-80F911817522}" dt="2021-04-06T01:14:11.669" v="6246" actId="1076"/>
          <ac:picMkLst>
            <pc:docMk/>
            <pc:sldMk cId="1213511837" sldId="277"/>
            <ac:picMk id="3" creationId="{FECE0DB1-EF28-485D-BB95-A249762842DE}"/>
          </ac:picMkLst>
        </pc:picChg>
      </pc:sldChg>
      <pc:sldChg chg="addSp delSp modSp new mod setBg delDesignElem">
        <pc:chgData name="Emerson Silveira" userId="924a23ae5a0b739b" providerId="LiveId" clId="{11973FFB-9137-4A31-A613-80F911817522}" dt="2021-04-07T20:56:16.436" v="9891" actId="14100"/>
        <pc:sldMkLst>
          <pc:docMk/>
          <pc:sldMk cId="1261444364" sldId="278"/>
        </pc:sldMkLst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1261444364" sldId="278"/>
            <ac:spMk id="7" creationId="{32BC26D8-82FB-445E-AA49-62A77D7C1EE0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1261444364" sldId="278"/>
            <ac:spMk id="9" creationId="{CB44330D-EA18-4254-AA95-EB49948539B8}"/>
          </ac:spMkLst>
        </pc:spChg>
        <pc:picChg chg="add mod">
          <ac:chgData name="Emerson Silveira" userId="924a23ae5a0b739b" providerId="LiveId" clId="{11973FFB-9137-4A31-A613-80F911817522}" dt="2021-04-07T20:56:16.436" v="9891" actId="14100"/>
          <ac:picMkLst>
            <pc:docMk/>
            <pc:sldMk cId="1261444364" sldId="278"/>
            <ac:picMk id="2" creationId="{BB246493-2143-444F-9D5A-E976B77EC809}"/>
          </ac:picMkLst>
        </pc:picChg>
      </pc:sldChg>
      <pc:sldChg chg="addSp delSp modSp new mod setBg delDesignElem">
        <pc:chgData name="Emerson Silveira" userId="924a23ae5a0b739b" providerId="LiveId" clId="{11973FFB-9137-4A31-A613-80F911817522}" dt="2021-04-06T22:44:21.039" v="7897"/>
        <pc:sldMkLst>
          <pc:docMk/>
          <pc:sldMk cId="154007762" sldId="279"/>
        </pc:sldMkLst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154007762" sldId="279"/>
            <ac:spMk id="7" creationId="{32BC26D8-82FB-445E-AA49-62A77D7C1EE0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154007762" sldId="279"/>
            <ac:spMk id="9" creationId="{CB44330D-EA18-4254-AA95-EB49948539B8}"/>
          </ac:spMkLst>
        </pc:spChg>
        <pc:picChg chg="add mod">
          <ac:chgData name="Emerson Silveira" userId="924a23ae5a0b739b" providerId="LiveId" clId="{11973FFB-9137-4A31-A613-80F911817522}" dt="2021-04-06T21:17:23.148" v="7614" actId="14100"/>
          <ac:picMkLst>
            <pc:docMk/>
            <pc:sldMk cId="154007762" sldId="279"/>
            <ac:picMk id="2" creationId="{2E2F3BF4-D5F4-4629-85CB-E51CADCF5BE0}"/>
          </ac:picMkLst>
        </pc:picChg>
      </pc:sldChg>
      <pc:sldChg chg="addSp delSp modSp add mod delDesignElem">
        <pc:chgData name="Emerson Silveira" userId="924a23ae5a0b739b" providerId="LiveId" clId="{11973FFB-9137-4A31-A613-80F911817522}" dt="2021-04-06T22:44:21.039" v="7897"/>
        <pc:sldMkLst>
          <pc:docMk/>
          <pc:sldMk cId="405100944" sldId="280"/>
        </pc:sldMkLst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405100944" sldId="280"/>
            <ac:spMk id="13" creationId="{C96C8BAF-68F3-4B78-B238-35DF5D86560D}"/>
          </ac:spMkLst>
        </pc:spChg>
        <pc:grpChg chg="add del">
          <ac:chgData name="Emerson Silveira" userId="924a23ae5a0b739b" providerId="LiveId" clId="{11973FFB-9137-4A31-A613-80F911817522}" dt="2021-04-06T22:44:21.039" v="7897"/>
          <ac:grpSpMkLst>
            <pc:docMk/>
            <pc:sldMk cId="405100944" sldId="280"/>
            <ac:grpSpMk id="15" creationId="{4F4CD6D0-5A87-4BA2-A13A-0E40511C3CFA}"/>
          </ac:grpSpMkLst>
        </pc:grpChg>
        <pc:grpChg chg="add del">
          <ac:chgData name="Emerson Silveira" userId="924a23ae5a0b739b" providerId="LiveId" clId="{11973FFB-9137-4A31-A613-80F911817522}" dt="2021-04-06T22:44:21.039" v="7897"/>
          <ac:grpSpMkLst>
            <pc:docMk/>
            <pc:sldMk cId="405100944" sldId="280"/>
            <ac:grpSpMk id="19" creationId="{E9537076-EF48-4F72-9164-FD8260D550AC}"/>
          </ac:grpSpMkLst>
        </pc:grpChg>
        <pc:grpChg chg="add del">
          <ac:chgData name="Emerson Silveira" userId="924a23ae5a0b739b" providerId="LiveId" clId="{11973FFB-9137-4A31-A613-80F911817522}" dt="2021-04-06T22:44:21.039" v="7897"/>
          <ac:grpSpMkLst>
            <pc:docMk/>
            <pc:sldMk cId="405100944" sldId="280"/>
            <ac:grpSpMk id="23" creationId="{6EFC3492-86BD-4D75-B5B4-C2DBFE0BD106}"/>
          </ac:grpSpMkLst>
        </pc:grpChg>
        <pc:picChg chg="mod">
          <ac:chgData name="Emerson Silveira" userId="924a23ae5a0b739b" providerId="LiveId" clId="{11973FFB-9137-4A31-A613-80F911817522}" dt="2021-04-06T01:24:33.194" v="6282" actId="26606"/>
          <ac:picMkLst>
            <pc:docMk/>
            <pc:sldMk cId="405100944" sldId="280"/>
            <ac:picMk id="4" creationId="{1620C464-7385-47A3-8CC3-A194950E1AC4}"/>
          </ac:picMkLst>
        </pc:picChg>
        <pc:picChg chg="del">
          <ac:chgData name="Emerson Silveira" userId="924a23ae5a0b739b" providerId="LiveId" clId="{11973FFB-9137-4A31-A613-80F911817522}" dt="2021-04-06T01:24:06.460" v="6274" actId="478"/>
          <ac:picMkLst>
            <pc:docMk/>
            <pc:sldMk cId="405100944" sldId="280"/>
            <ac:picMk id="5" creationId="{A082FDB9-B018-4AC2-8A1D-AC941DD07DE4}"/>
          </ac:picMkLst>
        </pc:picChg>
        <pc:picChg chg="del">
          <ac:chgData name="Emerson Silveira" userId="924a23ae5a0b739b" providerId="LiveId" clId="{11973FFB-9137-4A31-A613-80F911817522}" dt="2021-04-06T01:24:14.318" v="6276" actId="478"/>
          <ac:picMkLst>
            <pc:docMk/>
            <pc:sldMk cId="405100944" sldId="280"/>
            <ac:picMk id="6" creationId="{C8E5B66B-6154-4E23-815B-227121E74A83}"/>
          </ac:picMkLst>
        </pc:picChg>
        <pc:picChg chg="mod ord">
          <ac:chgData name="Emerson Silveira" userId="924a23ae5a0b739b" providerId="LiveId" clId="{11973FFB-9137-4A31-A613-80F911817522}" dt="2021-04-06T21:14:38.157" v="7536" actId="14100"/>
          <ac:picMkLst>
            <pc:docMk/>
            <pc:sldMk cId="405100944" sldId="280"/>
            <ac:picMk id="7" creationId="{13463109-E8A7-4B5C-9E2B-2B98DBD6BDE5}"/>
          </ac:picMkLst>
        </pc:picChg>
        <pc:picChg chg="mod">
          <ac:chgData name="Emerson Silveira" userId="924a23ae5a0b739b" providerId="LiveId" clId="{11973FFB-9137-4A31-A613-80F911817522}" dt="2021-04-06T01:24:33.194" v="6282" actId="26606"/>
          <ac:picMkLst>
            <pc:docMk/>
            <pc:sldMk cId="405100944" sldId="280"/>
            <ac:picMk id="8" creationId="{23C240AD-07BE-4406-9C00-7438B6192FD5}"/>
          </ac:picMkLst>
        </pc:picChg>
      </pc:sldChg>
      <pc:sldChg chg="add del">
        <pc:chgData name="Emerson Silveira" userId="924a23ae5a0b739b" providerId="LiveId" clId="{11973FFB-9137-4A31-A613-80F911817522}" dt="2021-04-06T14:59:24.087" v="6295" actId="47"/>
        <pc:sldMkLst>
          <pc:docMk/>
          <pc:sldMk cId="168231609" sldId="281"/>
        </pc:sldMkLst>
      </pc:sldChg>
      <pc:sldChg chg="addSp delSp modSp add mod delDesignElem">
        <pc:chgData name="Emerson Silveira" userId="924a23ae5a0b739b" providerId="LiveId" clId="{11973FFB-9137-4A31-A613-80F911817522}" dt="2021-04-07T20:57:43.660" v="9944" actId="13926"/>
        <pc:sldMkLst>
          <pc:docMk/>
          <pc:sldMk cId="588374003" sldId="281"/>
        </pc:sldMkLst>
        <pc:spChg chg="mod">
          <ac:chgData name="Emerson Silveira" userId="924a23ae5a0b739b" providerId="LiveId" clId="{11973FFB-9137-4A31-A613-80F911817522}" dt="2021-04-07T20:57:43.660" v="9944" actId="13926"/>
          <ac:spMkLst>
            <pc:docMk/>
            <pc:sldMk cId="588374003" sldId="281"/>
            <ac:spMk id="3" creationId="{6979F0FF-ED73-4CA2-964D-381B31353EB3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588374003" sldId="281"/>
            <ac:spMk id="54" creationId="{907EF6B7-1338-4443-8C46-6A318D952DFD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588374003" sldId="281"/>
            <ac:spMk id="55" creationId="{DAAE4CDD-124C-4DCF-9584-B6033B545DD5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588374003" sldId="281"/>
            <ac:spMk id="56" creationId="{081E4A58-353D-44AE-B2FC-2A74E2E400F7}"/>
          </ac:spMkLst>
        </pc:spChg>
      </pc:sldChg>
      <pc:sldChg chg="modSp new del mod">
        <pc:chgData name="Emerson Silveira" userId="924a23ae5a0b739b" providerId="LiveId" clId="{11973FFB-9137-4A31-A613-80F911817522}" dt="2021-04-06T21:01:54.720" v="7360" actId="680"/>
        <pc:sldMkLst>
          <pc:docMk/>
          <pc:sldMk cId="24824555" sldId="282"/>
        </pc:sldMkLst>
        <pc:spChg chg="mod">
          <ac:chgData name="Emerson Silveira" userId="924a23ae5a0b739b" providerId="LiveId" clId="{11973FFB-9137-4A31-A613-80F911817522}" dt="2021-04-06T21:01:54.269" v="7359" actId="20577"/>
          <ac:spMkLst>
            <pc:docMk/>
            <pc:sldMk cId="24824555" sldId="282"/>
            <ac:spMk id="2" creationId="{5F0AA678-D354-4817-BBF4-BA70D379DFCD}"/>
          </ac:spMkLst>
        </pc:spChg>
      </pc:sldChg>
      <pc:sldChg chg="delSp modSp new add del mod">
        <pc:chgData name="Emerson Silveira" userId="924a23ae5a0b739b" providerId="LiveId" clId="{11973FFB-9137-4A31-A613-80F911817522}" dt="2021-04-07T20:54:33.009" v="9778" actId="47"/>
        <pc:sldMkLst>
          <pc:docMk/>
          <pc:sldMk cId="2498989258" sldId="282"/>
        </pc:sldMkLst>
        <pc:spChg chg="del">
          <ac:chgData name="Emerson Silveira" userId="924a23ae5a0b739b" providerId="LiveId" clId="{11973FFB-9137-4A31-A613-80F911817522}" dt="2021-04-06T21:12:36.181" v="7502" actId="478"/>
          <ac:spMkLst>
            <pc:docMk/>
            <pc:sldMk cId="2498989258" sldId="282"/>
            <ac:spMk id="2" creationId="{F7D980C9-4F3A-450D-B540-6C6049B02BD9}"/>
          </ac:spMkLst>
        </pc:spChg>
        <pc:spChg chg="mod">
          <ac:chgData name="Emerson Silveira" userId="924a23ae5a0b739b" providerId="LiveId" clId="{11973FFB-9137-4A31-A613-80F911817522}" dt="2021-04-06T21:13:07.356" v="7529" actId="20577"/>
          <ac:spMkLst>
            <pc:docMk/>
            <pc:sldMk cId="2498989258" sldId="282"/>
            <ac:spMk id="3" creationId="{3300AD66-18C0-46EE-B138-DEDB5E74C7CA}"/>
          </ac:spMkLst>
        </pc:spChg>
      </pc:sldChg>
      <pc:sldChg chg="new del">
        <pc:chgData name="Emerson Silveira" userId="924a23ae5a0b739b" providerId="LiveId" clId="{11973FFB-9137-4A31-A613-80F911817522}" dt="2021-04-06T22:11:46.636" v="7779" actId="47"/>
        <pc:sldMkLst>
          <pc:docMk/>
          <pc:sldMk cId="3499571550" sldId="283"/>
        </pc:sldMkLst>
      </pc:sldChg>
      <pc:sldChg chg="addSp delSp modSp new mod setBg delDesignElem">
        <pc:chgData name="Emerson Silveira" userId="924a23ae5a0b739b" providerId="LiveId" clId="{11973FFB-9137-4A31-A613-80F911817522}" dt="2021-04-06T23:33:26.059" v="8030" actId="1076"/>
        <pc:sldMkLst>
          <pc:docMk/>
          <pc:sldMk cId="1346301397" sldId="284"/>
        </pc:sldMkLst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1346301397" sldId="284"/>
            <ac:spMk id="7" creationId="{22F15A2D-2324-487D-A02A-BF46C5C580EB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1346301397" sldId="284"/>
            <ac:spMk id="9" creationId="{17A7F34E-D418-47E2-9F86-2C45BBC31210}"/>
          </ac:spMkLst>
        </pc:spChg>
        <pc:spChg chg="add del">
          <ac:chgData name="Emerson Silveira" userId="924a23ae5a0b739b" providerId="LiveId" clId="{11973FFB-9137-4A31-A613-80F911817522}" dt="2021-04-06T22:44:21.039" v="7897"/>
          <ac:spMkLst>
            <pc:docMk/>
            <pc:sldMk cId="1346301397" sldId="284"/>
            <ac:spMk id="11" creationId="{2AEAFA59-923A-4F54-8B49-44C970BCC323}"/>
          </ac:spMkLst>
        </pc:spChg>
        <pc:picChg chg="add mod">
          <ac:chgData name="Emerson Silveira" userId="924a23ae5a0b739b" providerId="LiveId" clId="{11973FFB-9137-4A31-A613-80F911817522}" dt="2021-04-06T23:33:26.059" v="8030" actId="1076"/>
          <ac:picMkLst>
            <pc:docMk/>
            <pc:sldMk cId="1346301397" sldId="284"/>
            <ac:picMk id="2" creationId="{2D72C439-E8BF-4783-AEF2-2DFE541B2414}"/>
          </ac:picMkLst>
        </pc:picChg>
      </pc:sldChg>
      <pc:sldChg chg="addSp delSp modSp new mod setBg setClrOvrMap">
        <pc:chgData name="Emerson Silveira" userId="924a23ae5a0b739b" providerId="LiveId" clId="{11973FFB-9137-4A31-A613-80F911817522}" dt="2021-04-06T23:24:58.713" v="8028" actId="1076"/>
        <pc:sldMkLst>
          <pc:docMk/>
          <pc:sldMk cId="481786274" sldId="285"/>
        </pc:sldMkLst>
        <pc:spChg chg="add del mod">
          <ac:chgData name="Emerson Silveira" userId="924a23ae5a0b739b" providerId="LiveId" clId="{11973FFB-9137-4A31-A613-80F911817522}" dt="2021-04-06T22:41:02.070" v="7805" actId="478"/>
          <ac:spMkLst>
            <pc:docMk/>
            <pc:sldMk cId="481786274" sldId="285"/>
            <ac:spMk id="4" creationId="{69A183F9-C4ED-4E5B-A6A4-C7827EAB0419}"/>
          </ac:spMkLst>
        </pc:spChg>
        <pc:spChg chg="add del mod">
          <ac:chgData name="Emerson Silveira" userId="924a23ae5a0b739b" providerId="LiveId" clId="{11973FFB-9137-4A31-A613-80F911817522}" dt="2021-04-06T22:40:54.937" v="7803"/>
          <ac:spMkLst>
            <pc:docMk/>
            <pc:sldMk cId="481786274" sldId="285"/>
            <ac:spMk id="6" creationId="{9D12FF34-2B4D-44AC-BC83-F6ADC7501760}"/>
          </ac:spMkLst>
        </pc:spChg>
        <pc:spChg chg="add mod">
          <ac:chgData name="Emerson Silveira" userId="924a23ae5a0b739b" providerId="LiveId" clId="{11973FFB-9137-4A31-A613-80F911817522}" dt="2021-04-06T23:24:48.999" v="8025" actId="26606"/>
          <ac:spMkLst>
            <pc:docMk/>
            <pc:sldMk cId="481786274" sldId="285"/>
            <ac:spMk id="8" creationId="{B2BE077A-5293-4123-ABDC-ED0B0473EF9E}"/>
          </ac:spMkLst>
        </pc:spChg>
        <pc:spChg chg="add mod ord">
          <ac:chgData name="Emerson Silveira" userId="924a23ae5a0b739b" providerId="LiveId" clId="{11973FFB-9137-4A31-A613-80F911817522}" dt="2021-04-06T23:24:58.713" v="8028" actId="1076"/>
          <ac:spMkLst>
            <pc:docMk/>
            <pc:sldMk cId="481786274" sldId="285"/>
            <ac:spMk id="10" creationId="{01D5D48C-1112-4DE8-B224-37EE9C8C02AB}"/>
          </ac:spMkLst>
        </pc:spChg>
        <pc:spChg chg="add del">
          <ac:chgData name="Emerson Silveira" userId="924a23ae5a0b739b" providerId="LiveId" clId="{11973FFB-9137-4A31-A613-80F911817522}" dt="2021-04-06T22:43:55.371" v="7876" actId="26606"/>
          <ac:spMkLst>
            <pc:docMk/>
            <pc:sldMk cId="481786274" sldId="285"/>
            <ac:spMk id="13" creationId="{5A0118C5-4F8D-4CF4-BADD-53FEACC6C42A}"/>
          </ac:spMkLst>
        </pc:spChg>
        <pc:spChg chg="add del">
          <ac:chgData name="Emerson Silveira" userId="924a23ae5a0b739b" providerId="LiveId" clId="{11973FFB-9137-4A31-A613-80F911817522}" dt="2021-04-06T22:43:55.371" v="7876" actId="26606"/>
          <ac:spMkLst>
            <pc:docMk/>
            <pc:sldMk cId="481786274" sldId="285"/>
            <ac:spMk id="14" creationId="{F98F79A4-A6C7-4101-B1E9-27E05CB7CFA0}"/>
          </ac:spMkLst>
        </pc:spChg>
        <pc:spChg chg="add del">
          <ac:chgData name="Emerson Silveira" userId="924a23ae5a0b739b" providerId="LiveId" clId="{11973FFB-9137-4A31-A613-80F911817522}" dt="2021-04-06T22:43:55.371" v="7876" actId="26606"/>
          <ac:spMkLst>
            <pc:docMk/>
            <pc:sldMk cId="481786274" sldId="285"/>
            <ac:spMk id="15" creationId="{79AFCB35-9C04-4524-A0B1-57FF6865D013}"/>
          </ac:spMkLst>
        </pc:spChg>
        <pc:spChg chg="add del">
          <ac:chgData name="Emerson Silveira" userId="924a23ae5a0b739b" providerId="LiveId" clId="{11973FFB-9137-4A31-A613-80F911817522}" dt="2021-04-06T22:42:29.911" v="7847" actId="26606"/>
          <ac:spMkLst>
            <pc:docMk/>
            <pc:sldMk cId="481786274" sldId="285"/>
            <ac:spMk id="16" creationId="{F13C74B1-5B17-4795-BED0-7140497B445A}"/>
          </ac:spMkLst>
        </pc:spChg>
        <pc:spChg chg="add del">
          <ac:chgData name="Emerson Silveira" userId="924a23ae5a0b739b" providerId="LiveId" clId="{11973FFB-9137-4A31-A613-80F911817522}" dt="2021-04-06T22:43:55.371" v="7876" actId="26606"/>
          <ac:spMkLst>
            <pc:docMk/>
            <pc:sldMk cId="481786274" sldId="285"/>
            <ac:spMk id="17" creationId="{83C8019B-3985-409B-9B87-494B974EE9A2}"/>
          </ac:spMkLst>
        </pc:spChg>
        <pc:spChg chg="add del">
          <ac:chgData name="Emerson Silveira" userId="924a23ae5a0b739b" providerId="LiveId" clId="{11973FFB-9137-4A31-A613-80F911817522}" dt="2021-04-06T22:42:29.911" v="7847" actId="26606"/>
          <ac:spMkLst>
            <pc:docMk/>
            <pc:sldMk cId="481786274" sldId="285"/>
            <ac:spMk id="18" creationId="{D4974D33-8DC5-464E-8C6D-BE58F0669C17}"/>
          </ac:spMkLst>
        </pc:spChg>
        <pc:spChg chg="add del">
          <ac:chgData name="Emerson Silveira" userId="924a23ae5a0b739b" providerId="LiveId" clId="{11973FFB-9137-4A31-A613-80F911817522}" dt="2021-04-06T22:44:01.028" v="7878" actId="26606"/>
          <ac:spMkLst>
            <pc:docMk/>
            <pc:sldMk cId="481786274" sldId="285"/>
            <ac:spMk id="19" creationId="{E8A8EAB8-D2FF-444D-B34B-7D32F106AD0E}"/>
          </ac:spMkLst>
        </pc:spChg>
        <pc:spChg chg="add del">
          <ac:chgData name="Emerson Silveira" userId="924a23ae5a0b739b" providerId="LiveId" clId="{11973FFB-9137-4A31-A613-80F911817522}" dt="2021-04-06T22:42:30.749" v="7849" actId="26606"/>
          <ac:spMkLst>
            <pc:docMk/>
            <pc:sldMk cId="481786274" sldId="285"/>
            <ac:spMk id="20" creationId="{9B76D444-2756-434F-AE61-96D69830C13E}"/>
          </ac:spMkLst>
        </pc:spChg>
        <pc:spChg chg="add del">
          <ac:chgData name="Emerson Silveira" userId="924a23ae5a0b739b" providerId="LiveId" clId="{11973FFB-9137-4A31-A613-80F911817522}" dt="2021-04-06T22:42:30.749" v="7849" actId="26606"/>
          <ac:spMkLst>
            <pc:docMk/>
            <pc:sldMk cId="481786274" sldId="285"/>
            <ac:spMk id="21" creationId="{0AF80B57-54E2-4D01-8731-3F38B0C56C95}"/>
          </ac:spMkLst>
        </pc:spChg>
        <pc:spChg chg="add del">
          <ac:chgData name="Emerson Silveira" userId="924a23ae5a0b739b" providerId="LiveId" clId="{11973FFB-9137-4A31-A613-80F911817522}" dt="2021-04-06T22:43:55.371" v="7876" actId="26606"/>
          <ac:spMkLst>
            <pc:docMk/>
            <pc:sldMk cId="481786274" sldId="285"/>
            <ac:spMk id="22" creationId="{D11AD2AD-0BA0-4DD3-8EEA-84686A0E718C}"/>
          </ac:spMkLst>
        </pc:spChg>
        <pc:spChg chg="add del">
          <ac:chgData name="Emerson Silveira" userId="924a23ae5a0b739b" providerId="LiveId" clId="{11973FFB-9137-4A31-A613-80F911817522}" dt="2021-04-06T22:42:33.456" v="7852" actId="26606"/>
          <ac:spMkLst>
            <pc:docMk/>
            <pc:sldMk cId="481786274" sldId="285"/>
            <ac:spMk id="23" creationId="{9D25F302-27C5-414F-97F8-6EA0A6C028BA}"/>
          </ac:spMkLst>
        </pc:spChg>
        <pc:spChg chg="add del">
          <ac:chgData name="Emerson Silveira" userId="924a23ae5a0b739b" providerId="LiveId" clId="{11973FFB-9137-4A31-A613-80F911817522}" dt="2021-04-06T22:42:33.456" v="7852" actId="26606"/>
          <ac:spMkLst>
            <pc:docMk/>
            <pc:sldMk cId="481786274" sldId="285"/>
            <ac:spMk id="24" creationId="{830A36F8-48C2-4842-A87B-8CE8DF4E7FD2}"/>
          </ac:spMkLst>
        </pc:spChg>
        <pc:spChg chg="add del">
          <ac:chgData name="Emerson Silveira" userId="924a23ae5a0b739b" providerId="LiveId" clId="{11973FFB-9137-4A31-A613-80F911817522}" dt="2021-04-06T22:42:33.456" v="7852" actId="26606"/>
          <ac:spMkLst>
            <pc:docMk/>
            <pc:sldMk cId="481786274" sldId="285"/>
            <ac:spMk id="25" creationId="{086A5A31-B10A-4793-84D4-D785959AE5B8}"/>
          </ac:spMkLst>
        </pc:spChg>
        <pc:spChg chg="add del">
          <ac:chgData name="Emerson Silveira" userId="924a23ae5a0b739b" providerId="LiveId" clId="{11973FFB-9137-4A31-A613-80F911817522}" dt="2021-04-06T22:43:55.371" v="7876" actId="26606"/>
          <ac:spMkLst>
            <pc:docMk/>
            <pc:sldMk cId="481786274" sldId="285"/>
            <ac:spMk id="26" creationId="{9E5C5460-229E-46C8-A712-CC317985420F}"/>
          </ac:spMkLst>
        </pc:spChg>
        <pc:spChg chg="add del">
          <ac:chgData name="Emerson Silveira" userId="924a23ae5a0b739b" providerId="LiveId" clId="{11973FFB-9137-4A31-A613-80F911817522}" dt="2021-04-06T22:43:55.371" v="7876" actId="26606"/>
          <ac:spMkLst>
            <pc:docMk/>
            <pc:sldMk cId="481786274" sldId="285"/>
            <ac:spMk id="28" creationId="{B85A4DB3-61AA-49A1-85A9-B3397CD519AB}"/>
          </ac:spMkLst>
        </pc:spChg>
        <pc:spChg chg="add del">
          <ac:chgData name="Emerson Silveira" userId="924a23ae5a0b739b" providerId="LiveId" clId="{11973FFB-9137-4A31-A613-80F911817522}" dt="2021-04-06T23:24:48.999" v="8025" actId="26606"/>
          <ac:spMkLst>
            <pc:docMk/>
            <pc:sldMk cId="481786274" sldId="285"/>
            <ac:spMk id="31" creationId="{D009D6D5-DAC2-4A8B-A17A-E206B9012D09}"/>
          </ac:spMkLst>
        </pc:spChg>
        <pc:grpChg chg="add del">
          <ac:chgData name="Emerson Silveira" userId="924a23ae5a0b739b" providerId="LiveId" clId="{11973FFB-9137-4A31-A613-80F911817522}" dt="2021-04-06T22:43:55.371" v="7876" actId="26606"/>
          <ac:grpSpMkLst>
            <pc:docMk/>
            <pc:sldMk cId="481786274" sldId="285"/>
            <ac:grpSpMk id="30" creationId="{0C156BF8-7FF7-440F-BE2B-417DFFE8BFA5}"/>
          </ac:grpSpMkLst>
        </pc:grpChg>
        <pc:picChg chg="add del mod modCrop">
          <ac:chgData name="Emerson Silveira" userId="924a23ae5a0b739b" providerId="LiveId" clId="{11973FFB-9137-4A31-A613-80F911817522}" dt="2021-04-06T22:38:02.307" v="7792" actId="478"/>
          <ac:picMkLst>
            <pc:docMk/>
            <pc:sldMk cId="481786274" sldId="285"/>
            <ac:picMk id="2" creationId="{0922E1CB-B92A-479B-B41A-5FAF1CB718BC}"/>
          </ac:picMkLst>
        </pc:picChg>
        <pc:picChg chg="add del mod ord">
          <ac:chgData name="Emerson Silveira" userId="924a23ae5a0b739b" providerId="LiveId" clId="{11973FFB-9137-4A31-A613-80F911817522}" dt="2021-04-06T23:24:55.946" v="8027" actId="1076"/>
          <ac:picMkLst>
            <pc:docMk/>
            <pc:sldMk cId="481786274" sldId="285"/>
            <ac:picMk id="11" creationId="{283540DE-1D05-459A-A513-8232BE91DA02}"/>
          </ac:picMkLst>
        </pc:picChg>
        <pc:cxnChg chg="add del">
          <ac:chgData name="Emerson Silveira" userId="924a23ae5a0b739b" providerId="LiveId" clId="{11973FFB-9137-4A31-A613-80F911817522}" dt="2021-04-06T22:44:01.028" v="7878" actId="26606"/>
          <ac:cxnSpMkLst>
            <pc:docMk/>
            <pc:sldMk cId="481786274" sldId="285"/>
            <ac:cxnSpMk id="27" creationId="{EEA38897-7BA3-4408-8083-3235339C4A60}"/>
          </ac:cxnSpMkLst>
        </pc:cxnChg>
        <pc:cxnChg chg="add del">
          <ac:chgData name="Emerson Silveira" userId="924a23ae5a0b739b" providerId="LiveId" clId="{11973FFB-9137-4A31-A613-80F911817522}" dt="2021-04-06T22:44:01.028" v="7878" actId="26606"/>
          <ac:cxnSpMkLst>
            <pc:docMk/>
            <pc:sldMk cId="481786274" sldId="285"/>
            <ac:cxnSpMk id="29" creationId="{F11AD06B-AB20-4097-8606-5DA00DBACE88}"/>
          </ac:cxnSpMkLst>
        </pc:cxnChg>
      </pc:sldChg>
      <pc:sldChg chg="new del">
        <pc:chgData name="Emerson Silveira" userId="924a23ae5a0b739b" providerId="LiveId" clId="{11973FFB-9137-4A31-A613-80F911817522}" dt="2021-04-06T22:21:39.253" v="7781" actId="47"/>
        <pc:sldMkLst>
          <pc:docMk/>
          <pc:sldMk cId="2127685793" sldId="285"/>
        </pc:sldMkLst>
      </pc:sldChg>
      <pc:sldChg chg="addSp delSp modSp add mod setBg addAnim delAnim setClrOvrMap">
        <pc:chgData name="Emerson Silveira" userId="924a23ae5a0b739b" providerId="LiveId" clId="{11973FFB-9137-4A31-A613-80F911817522}" dt="2021-04-06T23:09:24.538" v="8021" actId="1076"/>
        <pc:sldMkLst>
          <pc:docMk/>
          <pc:sldMk cId="4246927822" sldId="286"/>
        </pc:sldMkLst>
        <pc:spChg chg="del">
          <ac:chgData name="Emerson Silveira" userId="924a23ae5a0b739b" providerId="LiveId" clId="{11973FFB-9137-4A31-A613-80F911817522}" dt="2021-04-06T22:47:36.006" v="7947" actId="478"/>
          <ac:spMkLst>
            <pc:docMk/>
            <pc:sldMk cId="4246927822" sldId="286"/>
            <ac:spMk id="8" creationId="{B2BE077A-5293-4123-ABDC-ED0B0473EF9E}"/>
          </ac:spMkLst>
        </pc:spChg>
        <pc:spChg chg="mod">
          <ac:chgData name="Emerson Silveira" userId="924a23ae5a0b739b" providerId="LiveId" clId="{11973FFB-9137-4A31-A613-80F911817522}" dt="2021-04-06T23:09:24.538" v="8021" actId="1076"/>
          <ac:spMkLst>
            <pc:docMk/>
            <pc:sldMk cId="4246927822" sldId="286"/>
            <ac:spMk id="10" creationId="{01D5D48C-1112-4DE8-B224-37EE9C8C02AB}"/>
          </ac:spMkLst>
        </pc:spChg>
        <pc:spChg chg="add del">
          <ac:chgData name="Emerson Silveira" userId="924a23ae5a0b739b" providerId="LiveId" clId="{11973FFB-9137-4A31-A613-80F911817522}" dt="2021-04-06T23:09:03.593" v="8013" actId="26606"/>
          <ac:spMkLst>
            <pc:docMk/>
            <pc:sldMk cId="4246927822" sldId="286"/>
            <ac:spMk id="12" creationId="{D12DDE76-C203-4047-9998-63900085B5E8}"/>
          </ac:spMkLst>
        </pc:spChg>
        <pc:spChg chg="add del">
          <ac:chgData name="Emerson Silveira" userId="924a23ae5a0b739b" providerId="LiveId" clId="{11973FFB-9137-4A31-A613-80F911817522}" dt="2021-04-06T23:09:09.102" v="8015" actId="26606"/>
          <ac:spMkLst>
            <pc:docMk/>
            <pc:sldMk cId="4246927822" sldId="286"/>
            <ac:spMk id="14" creationId="{86295E7F-EA66-480B-B001-C8BE7CD61903}"/>
          </ac:spMkLst>
        </pc:spChg>
        <pc:spChg chg="add del">
          <ac:chgData name="Emerson Silveira" userId="924a23ae5a0b739b" providerId="LiveId" clId="{11973FFB-9137-4A31-A613-80F911817522}" dt="2021-04-06T23:08:57.091" v="8008" actId="26606"/>
          <ac:spMkLst>
            <pc:docMk/>
            <pc:sldMk cId="4246927822" sldId="286"/>
            <ac:spMk id="15" creationId="{0E91F5CA-B392-444C-88E3-BF5BAAEBDEB0}"/>
          </ac:spMkLst>
        </pc:spChg>
        <pc:spChg chg="add del">
          <ac:chgData name="Emerson Silveira" userId="924a23ae5a0b739b" providerId="LiveId" clId="{11973FFB-9137-4A31-A613-80F911817522}" dt="2021-04-06T23:08:57.091" v="8008" actId="26606"/>
          <ac:spMkLst>
            <pc:docMk/>
            <pc:sldMk cId="4246927822" sldId="286"/>
            <ac:spMk id="17" creationId="{0459807F-B6FA-44D3-9A53-C55B6B56884A}"/>
          </ac:spMkLst>
        </pc:spChg>
        <pc:picChg chg="add mod modCrop">
          <ac:chgData name="Emerson Silveira" userId="924a23ae5a0b739b" providerId="LiveId" clId="{11973FFB-9137-4A31-A613-80F911817522}" dt="2021-04-06T23:09:18.634" v="8020" actId="14100"/>
          <ac:picMkLst>
            <pc:docMk/>
            <pc:sldMk cId="4246927822" sldId="286"/>
            <ac:picMk id="3" creationId="{8A1F417A-6C4B-46EC-8A23-0E096D79862E}"/>
          </ac:picMkLst>
        </pc:picChg>
        <pc:picChg chg="del">
          <ac:chgData name="Emerson Silveira" userId="924a23ae5a0b739b" providerId="LiveId" clId="{11973FFB-9137-4A31-A613-80F911817522}" dt="2021-04-06T22:47:37.073" v="7948" actId="478"/>
          <ac:picMkLst>
            <pc:docMk/>
            <pc:sldMk cId="4246927822" sldId="286"/>
            <ac:picMk id="11" creationId="{283540DE-1D05-459A-A513-8232BE91DA02}"/>
          </ac:picMkLst>
        </pc:picChg>
        <pc:cxnChg chg="add del">
          <ac:chgData name="Emerson Silveira" userId="924a23ae5a0b739b" providerId="LiveId" clId="{11973FFB-9137-4A31-A613-80F911817522}" dt="2021-04-06T23:09:09.102" v="8015" actId="26606"/>
          <ac:cxnSpMkLst>
            <pc:docMk/>
            <pc:sldMk cId="4246927822" sldId="286"/>
            <ac:cxnSpMk id="16" creationId="{E126E481-B945-4179-BD79-05E96E9B29E1}"/>
          </ac:cxnSpMkLst>
        </pc:cxnChg>
      </pc:sldChg>
      <pc:sldChg chg="addSp delSp modSp add mod ord modAnim">
        <pc:chgData name="Emerson Silveira" userId="924a23ae5a0b739b" providerId="LiveId" clId="{11973FFB-9137-4A31-A613-80F911817522}" dt="2021-04-07T21:02:46.075" v="9973" actId="14100"/>
        <pc:sldMkLst>
          <pc:docMk/>
          <pc:sldMk cId="220211805" sldId="287"/>
        </pc:sldMkLst>
        <pc:spChg chg="del">
          <ac:chgData name="Emerson Silveira" userId="924a23ae5a0b739b" providerId="LiveId" clId="{11973FFB-9137-4A31-A613-80F911817522}" dt="2021-04-06T23:41:31.460" v="8032" actId="478"/>
          <ac:spMkLst>
            <pc:docMk/>
            <pc:sldMk cId="220211805" sldId="287"/>
            <ac:spMk id="8" creationId="{B2BE077A-5293-4123-ABDC-ED0B0473EF9E}"/>
          </ac:spMkLst>
        </pc:spChg>
        <pc:spChg chg="del mod">
          <ac:chgData name="Emerson Silveira" userId="924a23ae5a0b739b" providerId="LiveId" clId="{11973FFB-9137-4A31-A613-80F911817522}" dt="2021-04-07T21:02:16.683" v="9963" actId="478"/>
          <ac:spMkLst>
            <pc:docMk/>
            <pc:sldMk cId="220211805" sldId="287"/>
            <ac:spMk id="10" creationId="{01D5D48C-1112-4DE8-B224-37EE9C8C02AB}"/>
          </ac:spMkLst>
        </pc:spChg>
        <pc:picChg chg="add mod">
          <ac:chgData name="Emerson Silveira" userId="924a23ae5a0b739b" providerId="LiveId" clId="{11973FFB-9137-4A31-A613-80F911817522}" dt="2021-04-07T21:02:46.075" v="9973" actId="14100"/>
          <ac:picMkLst>
            <pc:docMk/>
            <pc:sldMk cId="220211805" sldId="287"/>
            <ac:picMk id="2" creationId="{05112F14-4A3D-431A-9730-000269F6A221}"/>
          </ac:picMkLst>
        </pc:picChg>
        <pc:picChg chg="del">
          <ac:chgData name="Emerson Silveira" userId="924a23ae5a0b739b" providerId="LiveId" clId="{11973FFB-9137-4A31-A613-80F911817522}" dt="2021-04-06T23:41:32.546" v="8033" actId="478"/>
          <ac:picMkLst>
            <pc:docMk/>
            <pc:sldMk cId="220211805" sldId="287"/>
            <ac:picMk id="11" creationId="{283540DE-1D05-459A-A513-8232BE91DA02}"/>
          </ac:picMkLst>
        </pc:picChg>
      </pc:sldChg>
      <pc:sldChg chg="addSp delSp modSp new mod setBg">
        <pc:chgData name="Emerson Silveira" userId="924a23ae5a0b739b" providerId="LiveId" clId="{11973FFB-9137-4A31-A613-80F911817522}" dt="2021-04-07T20:30:45.171" v="8069" actId="1076"/>
        <pc:sldMkLst>
          <pc:docMk/>
          <pc:sldMk cId="1200169174" sldId="288"/>
        </pc:sldMkLst>
        <pc:spChg chg="add del">
          <ac:chgData name="Emerson Silveira" userId="924a23ae5a0b739b" providerId="LiveId" clId="{11973FFB-9137-4A31-A613-80F911817522}" dt="2021-04-07T20:30:36.420" v="8063" actId="26606"/>
          <ac:spMkLst>
            <pc:docMk/>
            <pc:sldMk cId="1200169174" sldId="288"/>
            <ac:spMk id="4" creationId="{01D0AF59-99C3-4251-AB9A-C966C6AD4400}"/>
          </ac:spMkLst>
        </pc:spChg>
        <pc:spChg chg="add del">
          <ac:chgData name="Emerson Silveira" userId="924a23ae5a0b739b" providerId="LiveId" clId="{11973FFB-9137-4A31-A613-80F911817522}" dt="2021-04-07T20:30:36.420" v="8063" actId="26606"/>
          <ac:spMkLst>
            <pc:docMk/>
            <pc:sldMk cId="1200169174" sldId="288"/>
            <ac:spMk id="5" creationId="{1855405F-37A2-4869-9154-F8BE3BECE6C3}"/>
          </ac:spMkLst>
        </pc:spChg>
        <pc:spChg chg="add del">
          <ac:chgData name="Emerson Silveira" userId="924a23ae5a0b739b" providerId="LiveId" clId="{11973FFB-9137-4A31-A613-80F911817522}" dt="2021-04-07T20:30:15.806" v="8057" actId="26606"/>
          <ac:spMkLst>
            <pc:docMk/>
            <pc:sldMk cId="1200169174" sldId="288"/>
            <ac:spMk id="7" creationId="{F3060C83-F051-4F0E-ABAD-AA0DFC48B218}"/>
          </ac:spMkLst>
        </pc:spChg>
        <pc:spChg chg="add">
          <ac:chgData name="Emerson Silveira" userId="924a23ae5a0b739b" providerId="LiveId" clId="{11973FFB-9137-4A31-A613-80F911817522}" dt="2021-04-07T20:30:36.428" v="8064" actId="26606"/>
          <ac:spMkLst>
            <pc:docMk/>
            <pc:sldMk cId="1200169174" sldId="288"/>
            <ac:spMk id="8" creationId="{57845966-6EFC-468A-9CC7-BAB4B95854E7}"/>
          </ac:spMkLst>
        </pc:spChg>
        <pc:spChg chg="add del">
          <ac:chgData name="Emerson Silveira" userId="924a23ae5a0b739b" providerId="LiveId" clId="{11973FFB-9137-4A31-A613-80F911817522}" dt="2021-04-07T20:30:15.806" v="8057" actId="26606"/>
          <ac:spMkLst>
            <pc:docMk/>
            <pc:sldMk cId="1200169174" sldId="288"/>
            <ac:spMk id="9" creationId="{83C98ABE-055B-441F-B07E-44F97F083C39}"/>
          </ac:spMkLst>
        </pc:spChg>
        <pc:spChg chg="add del">
          <ac:chgData name="Emerson Silveira" userId="924a23ae5a0b739b" providerId="LiveId" clId="{11973FFB-9137-4A31-A613-80F911817522}" dt="2021-04-07T20:30:15.806" v="8057" actId="26606"/>
          <ac:spMkLst>
            <pc:docMk/>
            <pc:sldMk cId="1200169174" sldId="288"/>
            <ac:spMk id="11" creationId="{29FDB030-9B49-4CED-8CCD-4D99382388AC}"/>
          </ac:spMkLst>
        </pc:spChg>
        <pc:spChg chg="add">
          <ac:chgData name="Emerson Silveira" userId="924a23ae5a0b739b" providerId="LiveId" clId="{11973FFB-9137-4A31-A613-80F911817522}" dt="2021-04-07T20:30:36.428" v="8064" actId="26606"/>
          <ac:spMkLst>
            <pc:docMk/>
            <pc:sldMk cId="1200169174" sldId="288"/>
            <ac:spMk id="12" creationId="{ADAD1991-FFD1-4E94-ABAB-7560D33008E4}"/>
          </ac:spMkLst>
        </pc:spChg>
        <pc:spChg chg="add del">
          <ac:chgData name="Emerson Silveira" userId="924a23ae5a0b739b" providerId="LiveId" clId="{11973FFB-9137-4A31-A613-80F911817522}" dt="2021-04-07T20:30:15.806" v="8057" actId="26606"/>
          <ac:spMkLst>
            <pc:docMk/>
            <pc:sldMk cId="1200169174" sldId="288"/>
            <ac:spMk id="13" creationId="{3783CA14-24A1-485C-8B30-D6A5D87987AD}"/>
          </ac:spMkLst>
        </pc:spChg>
        <pc:spChg chg="add del">
          <ac:chgData name="Emerson Silveira" userId="924a23ae5a0b739b" providerId="LiveId" clId="{11973FFB-9137-4A31-A613-80F911817522}" dt="2021-04-07T20:30:15.806" v="8057" actId="26606"/>
          <ac:spMkLst>
            <pc:docMk/>
            <pc:sldMk cId="1200169174" sldId="288"/>
            <ac:spMk id="15" creationId="{9A97C86A-04D6-40F7-AE84-31AB43E6A846}"/>
          </ac:spMkLst>
        </pc:spChg>
        <pc:spChg chg="add del">
          <ac:chgData name="Emerson Silveira" userId="924a23ae5a0b739b" providerId="LiveId" clId="{11973FFB-9137-4A31-A613-80F911817522}" dt="2021-04-07T20:30:15.806" v="8057" actId="26606"/>
          <ac:spMkLst>
            <pc:docMk/>
            <pc:sldMk cId="1200169174" sldId="288"/>
            <ac:spMk id="17" creationId="{FF9F2414-84E8-453E-B1F3-389FDE8192D9}"/>
          </ac:spMkLst>
        </pc:spChg>
        <pc:spChg chg="add del">
          <ac:chgData name="Emerson Silveira" userId="924a23ae5a0b739b" providerId="LiveId" clId="{11973FFB-9137-4A31-A613-80F911817522}" dt="2021-04-07T20:30:15.806" v="8057" actId="26606"/>
          <ac:spMkLst>
            <pc:docMk/>
            <pc:sldMk cId="1200169174" sldId="288"/>
            <ac:spMk id="19" creationId="{3ECA69A1-7536-43AC-85EF-C7106179F5ED}"/>
          </ac:spMkLst>
        </pc:spChg>
        <pc:spChg chg="add del">
          <ac:chgData name="Emerson Silveira" userId="924a23ae5a0b739b" providerId="LiveId" clId="{11973FFB-9137-4A31-A613-80F911817522}" dt="2021-04-07T20:30:18.988" v="8059" actId="26606"/>
          <ac:spMkLst>
            <pc:docMk/>
            <pc:sldMk cId="1200169174" sldId="288"/>
            <ac:spMk id="21" creationId="{B670DBD5-770C-4383-9F54-5B86E86BD5BB}"/>
          </ac:spMkLst>
        </pc:spChg>
        <pc:picChg chg="add mod">
          <ac:chgData name="Emerson Silveira" userId="924a23ae5a0b739b" providerId="LiveId" clId="{11973FFB-9137-4A31-A613-80F911817522}" dt="2021-04-07T20:30:45.171" v="8069" actId="1076"/>
          <ac:picMkLst>
            <pc:docMk/>
            <pc:sldMk cId="1200169174" sldId="288"/>
            <ac:picMk id="2" creationId="{2C55E08B-5076-436B-8ACB-AE20D9246D4F}"/>
          </ac:picMkLst>
        </pc:picChg>
        <pc:picChg chg="add">
          <ac:chgData name="Emerson Silveira" userId="924a23ae5a0b739b" providerId="LiveId" clId="{11973FFB-9137-4A31-A613-80F911817522}" dt="2021-04-07T20:30:36.428" v="8064" actId="26606"/>
          <ac:picMkLst>
            <pc:docMk/>
            <pc:sldMk cId="1200169174" sldId="288"/>
            <ac:picMk id="10" creationId="{75554383-98AF-4A47-BB65-705FAAA4BE6A}"/>
          </ac:picMkLst>
        </pc:picChg>
      </pc:sldChg>
      <pc:sldChg chg="addSp delSp modSp new mod">
        <pc:chgData name="Emerson Silveira" userId="924a23ae5a0b739b" providerId="LiveId" clId="{11973FFB-9137-4A31-A613-80F911817522}" dt="2021-04-07T20:53:27.629" v="9760" actId="13926"/>
        <pc:sldMkLst>
          <pc:docMk/>
          <pc:sldMk cId="3519889602" sldId="289"/>
        </pc:sldMkLst>
        <pc:spChg chg="del">
          <ac:chgData name="Emerson Silveira" userId="924a23ae5a0b739b" providerId="LiveId" clId="{11973FFB-9137-4A31-A613-80F911817522}" dt="2021-04-07T20:37:36.350" v="8071" actId="478"/>
          <ac:spMkLst>
            <pc:docMk/>
            <pc:sldMk cId="3519889602" sldId="289"/>
            <ac:spMk id="2" creationId="{C71D7C0F-7C52-4EF3-8E87-760D1B35980D}"/>
          </ac:spMkLst>
        </pc:spChg>
        <pc:spChg chg="mod">
          <ac:chgData name="Emerson Silveira" userId="924a23ae5a0b739b" providerId="LiveId" clId="{11973FFB-9137-4A31-A613-80F911817522}" dt="2021-04-07T20:53:27.629" v="9760" actId="13926"/>
          <ac:spMkLst>
            <pc:docMk/>
            <pc:sldMk cId="3519889602" sldId="289"/>
            <ac:spMk id="3" creationId="{C97D3247-43D8-43DB-82C4-9232DBC942B3}"/>
          </ac:spMkLst>
        </pc:spChg>
        <pc:picChg chg="add del mod">
          <ac:chgData name="Emerson Silveira" userId="924a23ae5a0b739b" providerId="LiveId" clId="{11973FFB-9137-4A31-A613-80F911817522}" dt="2021-04-07T20:50:10.223" v="9449" actId="478"/>
          <ac:picMkLst>
            <pc:docMk/>
            <pc:sldMk cId="3519889602" sldId="289"/>
            <ac:picMk id="4" creationId="{4ED7F973-7AB6-40C8-9C99-CDF443FF3A4D}"/>
          </ac:picMkLst>
        </pc:picChg>
        <pc:picChg chg="add del mod">
          <ac:chgData name="Emerson Silveira" userId="924a23ae5a0b739b" providerId="LiveId" clId="{11973FFB-9137-4A31-A613-80F911817522}" dt="2021-04-07T20:52:10.014" v="9715" actId="478"/>
          <ac:picMkLst>
            <pc:docMk/>
            <pc:sldMk cId="3519889602" sldId="289"/>
            <ac:picMk id="5" creationId="{230B3412-ABFA-4BAC-B816-82CEFFF21B20}"/>
          </ac:picMkLst>
        </pc:picChg>
      </pc:sldChg>
      <pc:sldChg chg="modSp new mod ord">
        <pc:chgData name="Emerson Silveira" userId="924a23ae5a0b739b" providerId="LiveId" clId="{11973FFB-9137-4A31-A613-80F911817522}" dt="2021-04-07T21:06:16.047" v="9997" actId="20577"/>
        <pc:sldMkLst>
          <pc:docMk/>
          <pc:sldMk cId="375185008" sldId="290"/>
        </pc:sldMkLst>
        <pc:spChg chg="mod">
          <ac:chgData name="Emerson Silveira" userId="924a23ae5a0b739b" providerId="LiveId" clId="{11973FFB-9137-4A31-A613-80F911817522}" dt="2021-04-07T20:38:28.541" v="8223" actId="404"/>
          <ac:spMkLst>
            <pc:docMk/>
            <pc:sldMk cId="375185008" sldId="290"/>
            <ac:spMk id="2" creationId="{9ACF8540-AAE9-4BD4-9F38-39D36F3CFADC}"/>
          </ac:spMkLst>
        </pc:spChg>
        <pc:spChg chg="mod">
          <ac:chgData name="Emerson Silveira" userId="924a23ae5a0b739b" providerId="LiveId" clId="{11973FFB-9137-4A31-A613-80F911817522}" dt="2021-04-07T21:06:16.047" v="9997" actId="20577"/>
          <ac:spMkLst>
            <pc:docMk/>
            <pc:sldMk cId="375185008" sldId="290"/>
            <ac:spMk id="3" creationId="{0E3A0C71-316A-45B0-887C-8E902FE0D922}"/>
          </ac:spMkLst>
        </pc:spChg>
      </pc:sldChg>
      <pc:sldChg chg="modSp add mod">
        <pc:chgData name="Emerson Silveira" userId="924a23ae5a0b739b" providerId="LiveId" clId="{11973FFB-9137-4A31-A613-80F911817522}" dt="2021-04-07T21:16:58.456" v="10114" actId="13926"/>
        <pc:sldMkLst>
          <pc:docMk/>
          <pc:sldMk cId="3472646715" sldId="291"/>
        </pc:sldMkLst>
        <pc:spChg chg="mod">
          <ac:chgData name="Emerson Silveira" userId="924a23ae5a0b739b" providerId="LiveId" clId="{11973FFB-9137-4A31-A613-80F911817522}" dt="2021-04-07T21:16:58.456" v="10114" actId="13926"/>
          <ac:spMkLst>
            <pc:docMk/>
            <pc:sldMk cId="3472646715" sldId="291"/>
            <ac:spMk id="3" creationId="{6979F0FF-ED73-4CA2-964D-381B31353EB3}"/>
          </ac:spMkLst>
        </pc:spChg>
      </pc:sldChg>
      <pc:sldChg chg="addSp delSp modSp new mod setBg setClrOvrMap">
        <pc:chgData name="Emerson Silveira" userId="924a23ae5a0b739b" providerId="LiveId" clId="{11973FFB-9137-4A31-A613-80F911817522}" dt="2021-04-07T21:29:54.346" v="10137" actId="27614"/>
        <pc:sldMkLst>
          <pc:docMk/>
          <pc:sldMk cId="1440314426" sldId="292"/>
        </pc:sldMkLst>
        <pc:spChg chg="add del">
          <ac:chgData name="Emerson Silveira" userId="924a23ae5a0b739b" providerId="LiveId" clId="{11973FFB-9137-4A31-A613-80F911817522}" dt="2021-04-07T21:29:16.212" v="10119" actId="26606"/>
          <ac:spMkLst>
            <pc:docMk/>
            <pc:sldMk cId="1440314426" sldId="292"/>
            <ac:spMk id="7" creationId="{32BC26D8-82FB-445E-AA49-62A77D7C1EE0}"/>
          </ac:spMkLst>
        </pc:spChg>
        <pc:spChg chg="add del">
          <ac:chgData name="Emerson Silveira" userId="924a23ae5a0b739b" providerId="LiveId" clId="{11973FFB-9137-4A31-A613-80F911817522}" dt="2021-04-07T21:29:16.212" v="10119" actId="26606"/>
          <ac:spMkLst>
            <pc:docMk/>
            <pc:sldMk cId="1440314426" sldId="292"/>
            <ac:spMk id="9" creationId="{CB44330D-EA18-4254-AA95-EB49948539B8}"/>
          </ac:spMkLst>
        </pc:spChg>
        <pc:spChg chg="add del">
          <ac:chgData name="Emerson Silveira" userId="924a23ae5a0b739b" providerId="LiveId" clId="{11973FFB-9137-4A31-A613-80F911817522}" dt="2021-04-07T21:29:36.098" v="10121" actId="26606"/>
          <ac:spMkLst>
            <pc:docMk/>
            <pc:sldMk cId="1440314426" sldId="292"/>
            <ac:spMk id="11" creationId="{42A4FC2C-047E-45A5-965D-8E1E3BF09BC6}"/>
          </ac:spMkLst>
        </pc:spChg>
        <pc:spChg chg="add del">
          <ac:chgData name="Emerson Silveira" userId="924a23ae5a0b739b" providerId="LiveId" clId="{11973FFB-9137-4A31-A613-80F911817522}" dt="2021-04-07T21:29:38.564" v="10123" actId="26606"/>
          <ac:spMkLst>
            <pc:docMk/>
            <pc:sldMk cId="1440314426" sldId="292"/>
            <ac:spMk id="13" creationId="{A8D57A06-A426-446D-B02C-A2DC6B62E45E}"/>
          </ac:spMkLst>
        </pc:spChg>
        <pc:spChg chg="add del">
          <ac:chgData name="Emerson Silveira" userId="924a23ae5a0b739b" providerId="LiveId" clId="{11973FFB-9137-4A31-A613-80F911817522}" dt="2021-04-07T21:29:38.564" v="10123" actId="26606"/>
          <ac:spMkLst>
            <pc:docMk/>
            <pc:sldMk cId="1440314426" sldId="292"/>
            <ac:spMk id="14" creationId="{AB8C311F-7253-4AED-9701-7FC0708C41C7}"/>
          </ac:spMkLst>
        </pc:spChg>
        <pc:spChg chg="add del">
          <ac:chgData name="Emerson Silveira" userId="924a23ae5a0b739b" providerId="LiveId" clId="{11973FFB-9137-4A31-A613-80F911817522}" dt="2021-04-07T21:29:38.564" v="10123" actId="26606"/>
          <ac:spMkLst>
            <pc:docMk/>
            <pc:sldMk cId="1440314426" sldId="292"/>
            <ac:spMk id="15" creationId="{FD073016-B734-483B-8953-5BADEE145112}"/>
          </ac:spMkLst>
        </pc:spChg>
        <pc:spChg chg="add del">
          <ac:chgData name="Emerson Silveira" userId="924a23ae5a0b739b" providerId="LiveId" clId="{11973FFB-9137-4A31-A613-80F911817522}" dt="2021-04-07T21:29:38.564" v="10123" actId="26606"/>
          <ac:spMkLst>
            <pc:docMk/>
            <pc:sldMk cId="1440314426" sldId="292"/>
            <ac:spMk id="16" creationId="{90A7EAB6-59D3-4325-8DE6-E0CA4009CE53}"/>
          </ac:spMkLst>
        </pc:spChg>
        <pc:spChg chg="add del">
          <ac:chgData name="Emerson Silveira" userId="924a23ae5a0b739b" providerId="LiveId" clId="{11973FFB-9137-4A31-A613-80F911817522}" dt="2021-04-07T21:29:39.534" v="10125" actId="26606"/>
          <ac:spMkLst>
            <pc:docMk/>
            <pc:sldMk cId="1440314426" sldId="292"/>
            <ac:spMk id="18" creationId="{AB8C311F-7253-4AED-9701-7FC0708C41C7}"/>
          </ac:spMkLst>
        </pc:spChg>
        <pc:spChg chg="add del">
          <ac:chgData name="Emerson Silveira" userId="924a23ae5a0b739b" providerId="LiveId" clId="{11973FFB-9137-4A31-A613-80F911817522}" dt="2021-04-07T21:29:39.534" v="10125" actId="26606"/>
          <ac:spMkLst>
            <pc:docMk/>
            <pc:sldMk cId="1440314426" sldId="292"/>
            <ac:spMk id="19" creationId="{E2384209-CB15-4CDF-9D31-C44FD9A3F20D}"/>
          </ac:spMkLst>
        </pc:spChg>
        <pc:spChg chg="add del">
          <ac:chgData name="Emerson Silveira" userId="924a23ae5a0b739b" providerId="LiveId" clId="{11973FFB-9137-4A31-A613-80F911817522}" dt="2021-04-07T21:29:39.534" v="10125" actId="26606"/>
          <ac:spMkLst>
            <pc:docMk/>
            <pc:sldMk cId="1440314426" sldId="292"/>
            <ac:spMk id="20" creationId="{2633B3B5-CC90-43F0-8714-D31D1F3F0209}"/>
          </ac:spMkLst>
        </pc:spChg>
        <pc:spChg chg="add del">
          <ac:chgData name="Emerson Silveira" userId="924a23ae5a0b739b" providerId="LiveId" clId="{11973FFB-9137-4A31-A613-80F911817522}" dt="2021-04-07T21:29:39.534" v="10125" actId="26606"/>
          <ac:spMkLst>
            <pc:docMk/>
            <pc:sldMk cId="1440314426" sldId="292"/>
            <ac:spMk id="21" creationId="{A8D57A06-A426-446D-B02C-A2DC6B62E45E}"/>
          </ac:spMkLst>
        </pc:spChg>
        <pc:spChg chg="add del">
          <ac:chgData name="Emerson Silveira" userId="924a23ae5a0b739b" providerId="LiveId" clId="{11973FFB-9137-4A31-A613-80F911817522}" dt="2021-04-07T21:29:41.108" v="10127" actId="26606"/>
          <ac:spMkLst>
            <pc:docMk/>
            <pc:sldMk cId="1440314426" sldId="292"/>
            <ac:spMk id="23" creationId="{B670DBD5-770C-4383-9F54-5B86E86BD5BB}"/>
          </ac:spMkLst>
        </pc:spChg>
        <pc:spChg chg="add del">
          <ac:chgData name="Emerson Silveira" userId="924a23ae5a0b739b" providerId="LiveId" clId="{11973FFB-9137-4A31-A613-80F911817522}" dt="2021-04-07T21:29:42.754" v="10129" actId="26606"/>
          <ac:spMkLst>
            <pc:docMk/>
            <pc:sldMk cId="1440314426" sldId="292"/>
            <ac:spMk id="25" creationId="{42A4FC2C-047E-45A5-965D-8E1E3BF09BC6}"/>
          </ac:spMkLst>
        </pc:spChg>
        <pc:spChg chg="add del">
          <ac:chgData name="Emerson Silveira" userId="924a23ae5a0b739b" providerId="LiveId" clId="{11973FFB-9137-4A31-A613-80F911817522}" dt="2021-04-07T21:29:44.245" v="10131" actId="26606"/>
          <ac:spMkLst>
            <pc:docMk/>
            <pc:sldMk cId="1440314426" sldId="292"/>
            <ac:spMk id="27" creationId="{B670DBD5-770C-4383-9F54-5B86E86BD5BB}"/>
          </ac:spMkLst>
        </pc:spChg>
        <pc:spChg chg="add del">
          <ac:chgData name="Emerson Silveira" userId="924a23ae5a0b739b" providerId="LiveId" clId="{11973FFB-9137-4A31-A613-80F911817522}" dt="2021-04-07T21:29:44.778" v="10133" actId="26606"/>
          <ac:spMkLst>
            <pc:docMk/>
            <pc:sldMk cId="1440314426" sldId="292"/>
            <ac:spMk id="29" creationId="{AB8C311F-7253-4AED-9701-7FC0708C41C7}"/>
          </ac:spMkLst>
        </pc:spChg>
        <pc:spChg chg="add del">
          <ac:chgData name="Emerson Silveira" userId="924a23ae5a0b739b" providerId="LiveId" clId="{11973FFB-9137-4A31-A613-80F911817522}" dt="2021-04-07T21:29:44.778" v="10133" actId="26606"/>
          <ac:spMkLst>
            <pc:docMk/>
            <pc:sldMk cId="1440314426" sldId="292"/>
            <ac:spMk id="30" creationId="{E2384209-CB15-4CDF-9D31-C44FD9A3F20D}"/>
          </ac:spMkLst>
        </pc:spChg>
        <pc:spChg chg="add del">
          <ac:chgData name="Emerson Silveira" userId="924a23ae5a0b739b" providerId="LiveId" clId="{11973FFB-9137-4A31-A613-80F911817522}" dt="2021-04-07T21:29:44.778" v="10133" actId="26606"/>
          <ac:spMkLst>
            <pc:docMk/>
            <pc:sldMk cId="1440314426" sldId="292"/>
            <ac:spMk id="31" creationId="{2633B3B5-CC90-43F0-8714-D31D1F3F0209}"/>
          </ac:spMkLst>
        </pc:spChg>
        <pc:spChg chg="add del">
          <ac:chgData name="Emerson Silveira" userId="924a23ae5a0b739b" providerId="LiveId" clId="{11973FFB-9137-4A31-A613-80F911817522}" dt="2021-04-07T21:29:44.778" v="10133" actId="26606"/>
          <ac:spMkLst>
            <pc:docMk/>
            <pc:sldMk cId="1440314426" sldId="292"/>
            <ac:spMk id="32" creationId="{A8D57A06-A426-446D-B02C-A2DC6B62E45E}"/>
          </ac:spMkLst>
        </pc:spChg>
        <pc:spChg chg="add del">
          <ac:chgData name="Emerson Silveira" userId="924a23ae5a0b739b" providerId="LiveId" clId="{11973FFB-9137-4A31-A613-80F911817522}" dt="2021-04-07T21:29:50.443" v="10135" actId="26606"/>
          <ac:spMkLst>
            <pc:docMk/>
            <pc:sldMk cId="1440314426" sldId="292"/>
            <ac:spMk id="34" creationId="{AB8C311F-7253-4AED-9701-7FC0708C41C7}"/>
          </ac:spMkLst>
        </pc:spChg>
        <pc:spChg chg="add del">
          <ac:chgData name="Emerson Silveira" userId="924a23ae5a0b739b" providerId="LiveId" clId="{11973FFB-9137-4A31-A613-80F911817522}" dt="2021-04-07T21:29:50.443" v="10135" actId="26606"/>
          <ac:spMkLst>
            <pc:docMk/>
            <pc:sldMk cId="1440314426" sldId="292"/>
            <ac:spMk id="35" creationId="{FD073016-B734-483B-8953-5BADEE145112}"/>
          </ac:spMkLst>
        </pc:spChg>
        <pc:spChg chg="add del">
          <ac:chgData name="Emerson Silveira" userId="924a23ae5a0b739b" providerId="LiveId" clId="{11973FFB-9137-4A31-A613-80F911817522}" dt="2021-04-07T21:29:50.443" v="10135" actId="26606"/>
          <ac:spMkLst>
            <pc:docMk/>
            <pc:sldMk cId="1440314426" sldId="292"/>
            <ac:spMk id="36" creationId="{90A7EAB6-59D3-4325-8DE6-E0CA4009CE53}"/>
          </ac:spMkLst>
        </pc:spChg>
        <pc:spChg chg="add del">
          <ac:chgData name="Emerson Silveira" userId="924a23ae5a0b739b" providerId="LiveId" clId="{11973FFB-9137-4A31-A613-80F911817522}" dt="2021-04-07T21:29:50.443" v="10135" actId="26606"/>
          <ac:spMkLst>
            <pc:docMk/>
            <pc:sldMk cId="1440314426" sldId="292"/>
            <ac:spMk id="37" creationId="{A8D57A06-A426-446D-B02C-A2DC6B62E45E}"/>
          </ac:spMkLst>
        </pc:spChg>
        <pc:picChg chg="add mod">
          <ac:chgData name="Emerson Silveira" userId="924a23ae5a0b739b" providerId="LiveId" clId="{11973FFB-9137-4A31-A613-80F911817522}" dt="2021-04-07T21:29:54.346" v="10137" actId="27614"/>
          <ac:picMkLst>
            <pc:docMk/>
            <pc:sldMk cId="1440314426" sldId="292"/>
            <ac:picMk id="2" creationId="{BE8B4E96-8C1E-4A86-BAB5-D0BBB9250F1A}"/>
          </ac:picMkLst>
        </pc:picChg>
      </pc:sldChg>
    </pc:docChg>
  </pc:docChgLst>
  <pc:docChgLst>
    <pc:chgData name="Emerson Silveira" userId="924a23ae5a0b739b" providerId="LiveId" clId="{C1A27CAF-902E-4EC2-85BF-5455D4E061EA}"/>
    <pc:docChg chg="undo custSel addSld delSld modSld sldOrd">
      <pc:chgData name="Emerson Silveira" userId="924a23ae5a0b739b" providerId="LiveId" clId="{C1A27CAF-902E-4EC2-85BF-5455D4E061EA}" dt="2021-04-14T17:05:35.075" v="3322" actId="123"/>
      <pc:docMkLst>
        <pc:docMk/>
      </pc:docMkLst>
      <pc:sldChg chg="del">
        <pc:chgData name="Emerson Silveira" userId="924a23ae5a0b739b" providerId="LiveId" clId="{C1A27CAF-902E-4EC2-85BF-5455D4E061EA}" dt="2021-04-14T13:22:33.857" v="0" actId="47"/>
        <pc:sldMkLst>
          <pc:docMk/>
          <pc:sldMk cId="912885632" sldId="256"/>
        </pc:sldMkLst>
      </pc:sldChg>
      <pc:sldChg chg="modSp mod">
        <pc:chgData name="Emerson Silveira" userId="924a23ae5a0b739b" providerId="LiveId" clId="{C1A27CAF-902E-4EC2-85BF-5455D4E061EA}" dt="2021-04-14T15:45:35.990" v="2370" actId="14100"/>
        <pc:sldMkLst>
          <pc:docMk/>
          <pc:sldMk cId="3636301423" sldId="256"/>
        </pc:sldMkLst>
        <pc:picChg chg="mod">
          <ac:chgData name="Emerson Silveira" userId="924a23ae5a0b739b" providerId="LiveId" clId="{C1A27CAF-902E-4EC2-85BF-5455D4E061EA}" dt="2021-04-14T15:45:35.990" v="2370" actId="14100"/>
          <ac:picMkLst>
            <pc:docMk/>
            <pc:sldMk cId="3636301423" sldId="256"/>
            <ac:picMk id="9" creationId="{BBEDC870-CDF3-4710-AB1A-F7802BBFD5AE}"/>
          </ac:picMkLst>
        </pc:picChg>
        <pc:picChg chg="mod">
          <ac:chgData name="Emerson Silveira" userId="924a23ae5a0b739b" providerId="LiveId" clId="{C1A27CAF-902E-4EC2-85BF-5455D4E061EA}" dt="2021-04-14T15:45:30.751" v="2368" actId="1076"/>
          <ac:picMkLst>
            <pc:docMk/>
            <pc:sldMk cId="3636301423" sldId="256"/>
            <ac:picMk id="10" creationId="{84BC3775-C9E7-463D-9C0D-E6B11D1309C5}"/>
          </ac:picMkLst>
        </pc:picChg>
      </pc:sldChg>
      <pc:sldChg chg="addSp delSp modSp mod ord setBg setClrOvrMap">
        <pc:chgData name="Emerson Silveira" userId="924a23ae5a0b739b" providerId="LiveId" clId="{C1A27CAF-902E-4EC2-85BF-5455D4E061EA}" dt="2021-04-14T14:42:04.583" v="1758"/>
        <pc:sldMkLst>
          <pc:docMk/>
          <pc:sldMk cId="3154399114" sldId="257"/>
        </pc:sldMkLst>
        <pc:spChg chg="add del">
          <ac:chgData name="Emerson Silveira" userId="924a23ae5a0b739b" providerId="LiveId" clId="{C1A27CAF-902E-4EC2-85BF-5455D4E061EA}" dt="2021-04-14T13:41:22.481" v="291" actId="26606"/>
          <ac:spMkLst>
            <pc:docMk/>
            <pc:sldMk cId="3154399114" sldId="257"/>
            <ac:spMk id="8" creationId="{F3060C83-F051-4F0E-ABAD-AA0DFC48B218}"/>
          </ac:spMkLst>
        </pc:spChg>
        <pc:spChg chg="add del">
          <ac:chgData name="Emerson Silveira" userId="924a23ae5a0b739b" providerId="LiveId" clId="{C1A27CAF-902E-4EC2-85BF-5455D4E061EA}" dt="2021-04-14T13:41:22.481" v="291" actId="26606"/>
          <ac:spMkLst>
            <pc:docMk/>
            <pc:sldMk cId="3154399114" sldId="257"/>
            <ac:spMk id="10" creationId="{83C98ABE-055B-441F-B07E-44F97F083C39}"/>
          </ac:spMkLst>
        </pc:spChg>
        <pc:spChg chg="add del">
          <ac:chgData name="Emerson Silveira" userId="924a23ae5a0b739b" providerId="LiveId" clId="{C1A27CAF-902E-4EC2-85BF-5455D4E061EA}" dt="2021-04-14T13:41:22.481" v="291" actId="26606"/>
          <ac:spMkLst>
            <pc:docMk/>
            <pc:sldMk cId="3154399114" sldId="257"/>
            <ac:spMk id="12" creationId="{29FDB030-9B49-4CED-8CCD-4D99382388AC}"/>
          </ac:spMkLst>
        </pc:spChg>
        <pc:spChg chg="add del">
          <ac:chgData name="Emerson Silveira" userId="924a23ae5a0b739b" providerId="LiveId" clId="{C1A27CAF-902E-4EC2-85BF-5455D4E061EA}" dt="2021-04-14T13:41:22.481" v="291" actId="26606"/>
          <ac:spMkLst>
            <pc:docMk/>
            <pc:sldMk cId="3154399114" sldId="257"/>
            <ac:spMk id="14" creationId="{3783CA14-24A1-485C-8B30-D6A5D87987AD}"/>
          </ac:spMkLst>
        </pc:spChg>
        <pc:spChg chg="add del">
          <ac:chgData name="Emerson Silveira" userId="924a23ae5a0b739b" providerId="LiveId" clId="{C1A27CAF-902E-4EC2-85BF-5455D4E061EA}" dt="2021-04-14T13:41:22.481" v="291" actId="26606"/>
          <ac:spMkLst>
            <pc:docMk/>
            <pc:sldMk cId="3154399114" sldId="257"/>
            <ac:spMk id="15" creationId="{9A97C86A-04D6-40F7-AE84-31AB43E6A846}"/>
          </ac:spMkLst>
        </pc:spChg>
        <pc:spChg chg="add del">
          <ac:chgData name="Emerson Silveira" userId="924a23ae5a0b739b" providerId="LiveId" clId="{C1A27CAF-902E-4EC2-85BF-5455D4E061EA}" dt="2021-04-14T13:41:22.481" v="291" actId="26606"/>
          <ac:spMkLst>
            <pc:docMk/>
            <pc:sldMk cId="3154399114" sldId="257"/>
            <ac:spMk id="17" creationId="{FF9F2414-84E8-453E-B1F3-389FDE8192D9}"/>
          </ac:spMkLst>
        </pc:spChg>
        <pc:spChg chg="add del">
          <ac:chgData name="Emerson Silveira" userId="924a23ae5a0b739b" providerId="LiveId" clId="{C1A27CAF-902E-4EC2-85BF-5455D4E061EA}" dt="2021-04-14T13:41:22.481" v="291" actId="26606"/>
          <ac:spMkLst>
            <pc:docMk/>
            <pc:sldMk cId="3154399114" sldId="257"/>
            <ac:spMk id="19" creationId="{3ECA69A1-7536-43AC-85EF-C7106179F5ED}"/>
          </ac:spMkLst>
        </pc:spChg>
        <pc:spChg chg="add">
          <ac:chgData name="Emerson Silveira" userId="924a23ae5a0b739b" providerId="LiveId" clId="{C1A27CAF-902E-4EC2-85BF-5455D4E061EA}" dt="2021-04-14T13:41:22.481" v="291" actId="26606"/>
          <ac:spMkLst>
            <pc:docMk/>
            <pc:sldMk cId="3154399114" sldId="257"/>
            <ac:spMk id="23" creationId="{8950AD4C-6AF3-49F8-94E1-DBCAFB39478B}"/>
          </ac:spMkLst>
        </pc:spChg>
        <pc:spChg chg="add">
          <ac:chgData name="Emerson Silveira" userId="924a23ae5a0b739b" providerId="LiveId" clId="{C1A27CAF-902E-4EC2-85BF-5455D4E061EA}" dt="2021-04-14T13:41:22.481" v="291" actId="26606"/>
          <ac:spMkLst>
            <pc:docMk/>
            <pc:sldMk cId="3154399114" sldId="257"/>
            <ac:spMk id="25" creationId="{8DBEAE55-3EA1-41D7-A212-5F7D8986C1F2}"/>
          </ac:spMkLst>
        </pc:spChg>
        <pc:spChg chg="add">
          <ac:chgData name="Emerson Silveira" userId="924a23ae5a0b739b" providerId="LiveId" clId="{C1A27CAF-902E-4EC2-85BF-5455D4E061EA}" dt="2021-04-14T13:41:22.481" v="291" actId="26606"/>
          <ac:spMkLst>
            <pc:docMk/>
            <pc:sldMk cId="3154399114" sldId="257"/>
            <ac:spMk id="27" creationId="{CFC5F0E7-644F-4101-BE72-12825CF537E7}"/>
          </ac:spMkLst>
        </pc:spChg>
        <pc:spChg chg="add">
          <ac:chgData name="Emerson Silveira" userId="924a23ae5a0b739b" providerId="LiveId" clId="{C1A27CAF-902E-4EC2-85BF-5455D4E061EA}" dt="2021-04-14T13:41:22.481" v="291" actId="26606"/>
          <ac:spMkLst>
            <pc:docMk/>
            <pc:sldMk cId="3154399114" sldId="257"/>
            <ac:spMk id="29" creationId="{B1F9B6B4-B0C4-45C6-A086-901C960D03E7}"/>
          </ac:spMkLst>
        </pc:spChg>
        <pc:picChg chg="mod">
          <ac:chgData name="Emerson Silveira" userId="924a23ae5a0b739b" providerId="LiveId" clId="{C1A27CAF-902E-4EC2-85BF-5455D4E061EA}" dt="2021-04-14T13:41:22.481" v="291" actId="26606"/>
          <ac:picMkLst>
            <pc:docMk/>
            <pc:sldMk cId="3154399114" sldId="257"/>
            <ac:picMk id="2" creationId="{1BC8621A-B9A4-4E9E-A4A7-A7C6D91E5FDB}"/>
          </ac:picMkLst>
        </pc:picChg>
      </pc:sldChg>
      <pc:sldChg chg="modSp mod">
        <pc:chgData name="Emerson Silveira" userId="924a23ae5a0b739b" providerId="LiveId" clId="{C1A27CAF-902E-4EC2-85BF-5455D4E061EA}" dt="2021-04-14T13:44:49.103" v="320" actId="20577"/>
        <pc:sldMkLst>
          <pc:docMk/>
          <pc:sldMk cId="4086147699" sldId="259"/>
        </pc:sldMkLst>
        <pc:spChg chg="mod">
          <ac:chgData name="Emerson Silveira" userId="924a23ae5a0b739b" providerId="LiveId" clId="{C1A27CAF-902E-4EC2-85BF-5455D4E061EA}" dt="2021-04-14T13:44:49.103" v="320" actId="20577"/>
          <ac:spMkLst>
            <pc:docMk/>
            <pc:sldMk cId="4086147699" sldId="259"/>
            <ac:spMk id="3" creationId="{3DFBB58D-E15D-4DAE-A8A8-AAB9F07EE724}"/>
          </ac:spMkLst>
        </pc:spChg>
      </pc:sldChg>
      <pc:sldChg chg="modSp mod">
        <pc:chgData name="Emerson Silveira" userId="924a23ae5a0b739b" providerId="LiveId" clId="{C1A27CAF-902E-4EC2-85BF-5455D4E061EA}" dt="2021-04-14T15:01:16.028" v="1984" actId="20577"/>
        <pc:sldMkLst>
          <pc:docMk/>
          <pc:sldMk cId="2471345910" sldId="260"/>
        </pc:sldMkLst>
        <pc:spChg chg="mod">
          <ac:chgData name="Emerson Silveira" userId="924a23ae5a0b739b" providerId="LiveId" clId="{C1A27CAF-902E-4EC2-85BF-5455D4E061EA}" dt="2021-04-14T15:01:16.028" v="1984" actId="20577"/>
          <ac:spMkLst>
            <pc:docMk/>
            <pc:sldMk cId="2471345910" sldId="260"/>
            <ac:spMk id="3" creationId="{A429F32E-9896-49F5-8272-48502573B58D}"/>
          </ac:spMkLst>
        </pc:spChg>
      </pc:sldChg>
      <pc:sldChg chg="modSp mod">
        <pc:chgData name="Emerson Silveira" userId="924a23ae5a0b739b" providerId="LiveId" clId="{C1A27CAF-902E-4EC2-85BF-5455D4E061EA}" dt="2021-04-14T13:49:33.833" v="426" actId="20577"/>
        <pc:sldMkLst>
          <pc:docMk/>
          <pc:sldMk cId="2124344205" sldId="261"/>
        </pc:sldMkLst>
        <pc:spChg chg="mod">
          <ac:chgData name="Emerson Silveira" userId="924a23ae5a0b739b" providerId="LiveId" clId="{C1A27CAF-902E-4EC2-85BF-5455D4E061EA}" dt="2021-04-14T13:49:33.833" v="426" actId="20577"/>
          <ac:spMkLst>
            <pc:docMk/>
            <pc:sldMk cId="2124344205" sldId="261"/>
            <ac:spMk id="3" creationId="{7F2C5F88-27CC-4295-8019-71A328891D30}"/>
          </ac:spMkLst>
        </pc:spChg>
      </pc:sldChg>
      <pc:sldChg chg="del">
        <pc:chgData name="Emerson Silveira" userId="924a23ae5a0b739b" providerId="LiveId" clId="{C1A27CAF-902E-4EC2-85BF-5455D4E061EA}" dt="2021-04-14T14:43:54.957" v="1772" actId="47"/>
        <pc:sldMkLst>
          <pc:docMk/>
          <pc:sldMk cId="2955074843" sldId="264"/>
        </pc:sldMkLst>
      </pc:sldChg>
      <pc:sldChg chg="addSp delSp modSp mod ord setClrOvrMap">
        <pc:chgData name="Emerson Silveira" userId="924a23ae5a0b739b" providerId="LiveId" clId="{C1A27CAF-902E-4EC2-85BF-5455D4E061EA}" dt="2021-04-14T15:03:35.991" v="2124" actId="13926"/>
        <pc:sldMkLst>
          <pc:docMk/>
          <pc:sldMk cId="3168553250" sldId="265"/>
        </pc:sldMkLst>
        <pc:spChg chg="mod">
          <ac:chgData name="Emerson Silveira" userId="924a23ae5a0b739b" providerId="LiveId" clId="{C1A27CAF-902E-4EC2-85BF-5455D4E061EA}" dt="2021-04-14T15:03:35.991" v="2124" actId="13926"/>
          <ac:spMkLst>
            <pc:docMk/>
            <pc:sldMk cId="3168553250" sldId="265"/>
            <ac:spMk id="6" creationId="{92A9FD61-CA9F-4F12-853B-52B055673E11}"/>
          </ac:spMkLst>
        </pc:spChg>
        <pc:spChg chg="del">
          <ac:chgData name="Emerson Silveira" userId="924a23ae5a0b739b" providerId="LiveId" clId="{C1A27CAF-902E-4EC2-85BF-5455D4E061EA}" dt="2021-04-14T13:55:49.025" v="461" actId="21"/>
          <ac:spMkLst>
            <pc:docMk/>
            <pc:sldMk cId="3168553250" sldId="265"/>
            <ac:spMk id="8" creationId="{5988478D-B70D-4FF5-A69B-35E60881ED36}"/>
          </ac:spMkLst>
        </pc:spChg>
        <pc:spChg chg="add">
          <ac:chgData name="Emerson Silveira" userId="924a23ae5a0b739b" providerId="LiveId" clId="{C1A27CAF-902E-4EC2-85BF-5455D4E061EA}" dt="2021-04-14T15:01:31.190" v="1989" actId="26606"/>
          <ac:spMkLst>
            <pc:docMk/>
            <pc:sldMk cId="3168553250" sldId="265"/>
            <ac:spMk id="9" creationId="{83C98ABE-055B-441F-B07E-44F97F083C39}"/>
          </ac:spMkLst>
        </pc:spChg>
        <pc:spChg chg="add">
          <ac:chgData name="Emerson Silveira" userId="924a23ae5a0b739b" providerId="LiveId" clId="{C1A27CAF-902E-4EC2-85BF-5455D4E061EA}" dt="2021-04-14T15:01:31.190" v="1989" actId="26606"/>
          <ac:spMkLst>
            <pc:docMk/>
            <pc:sldMk cId="3168553250" sldId="265"/>
            <ac:spMk id="10" creationId="{29FDB030-9B49-4CED-8CCD-4D99382388AC}"/>
          </ac:spMkLst>
        </pc:spChg>
        <pc:spChg chg="add">
          <ac:chgData name="Emerson Silveira" userId="924a23ae5a0b739b" providerId="LiveId" clId="{C1A27CAF-902E-4EC2-85BF-5455D4E061EA}" dt="2021-04-14T15:01:31.190" v="1989" actId="26606"/>
          <ac:spMkLst>
            <pc:docMk/>
            <pc:sldMk cId="3168553250" sldId="265"/>
            <ac:spMk id="11" creationId="{F3060C83-F051-4F0E-ABAD-AA0DFC48B218}"/>
          </ac:spMkLst>
        </pc:spChg>
        <pc:spChg chg="add">
          <ac:chgData name="Emerson Silveira" userId="924a23ae5a0b739b" providerId="LiveId" clId="{C1A27CAF-902E-4EC2-85BF-5455D4E061EA}" dt="2021-04-14T15:01:31.190" v="1989" actId="26606"/>
          <ac:spMkLst>
            <pc:docMk/>
            <pc:sldMk cId="3168553250" sldId="265"/>
            <ac:spMk id="17" creationId="{3783CA14-24A1-485C-8B30-D6A5D87987AD}"/>
          </ac:spMkLst>
        </pc:spChg>
        <pc:spChg chg="add">
          <ac:chgData name="Emerson Silveira" userId="924a23ae5a0b739b" providerId="LiveId" clId="{C1A27CAF-902E-4EC2-85BF-5455D4E061EA}" dt="2021-04-14T15:01:31.190" v="1989" actId="26606"/>
          <ac:spMkLst>
            <pc:docMk/>
            <pc:sldMk cId="3168553250" sldId="265"/>
            <ac:spMk id="19" creationId="{9A97C86A-04D6-40F7-AE84-31AB43E6A846}"/>
          </ac:spMkLst>
        </pc:spChg>
        <pc:spChg chg="add">
          <ac:chgData name="Emerson Silveira" userId="924a23ae5a0b739b" providerId="LiveId" clId="{C1A27CAF-902E-4EC2-85BF-5455D4E061EA}" dt="2021-04-14T15:01:31.190" v="1989" actId="26606"/>
          <ac:spMkLst>
            <pc:docMk/>
            <pc:sldMk cId="3168553250" sldId="265"/>
            <ac:spMk id="21" creationId="{FF9F2414-84E8-453E-B1F3-389FDE8192D9}"/>
          </ac:spMkLst>
        </pc:spChg>
        <pc:spChg chg="add">
          <ac:chgData name="Emerson Silveira" userId="924a23ae5a0b739b" providerId="LiveId" clId="{C1A27CAF-902E-4EC2-85BF-5455D4E061EA}" dt="2021-04-14T15:01:31.190" v="1989" actId="26606"/>
          <ac:spMkLst>
            <pc:docMk/>
            <pc:sldMk cId="3168553250" sldId="265"/>
            <ac:spMk id="23" creationId="{3ECA69A1-7536-43AC-85EF-C7106179F5ED}"/>
          </ac:spMkLst>
        </pc:spChg>
        <pc:picChg chg="add del">
          <ac:chgData name="Emerson Silveira" userId="924a23ae5a0b739b" providerId="LiveId" clId="{C1A27CAF-902E-4EC2-85BF-5455D4E061EA}" dt="2021-04-14T13:55:40.483" v="459" actId="478"/>
          <ac:picMkLst>
            <pc:docMk/>
            <pc:sldMk cId="3168553250" sldId="265"/>
            <ac:picMk id="2" creationId="{EF6E49BF-256C-48E2-98A5-E62D66557D48}"/>
          </ac:picMkLst>
        </pc:picChg>
      </pc:sldChg>
      <pc:sldChg chg="del">
        <pc:chgData name="Emerson Silveira" userId="924a23ae5a0b739b" providerId="LiveId" clId="{C1A27CAF-902E-4EC2-85BF-5455D4E061EA}" dt="2021-04-14T14:43:43.090" v="1768" actId="47"/>
        <pc:sldMkLst>
          <pc:docMk/>
          <pc:sldMk cId="3152926379" sldId="268"/>
        </pc:sldMkLst>
      </pc:sldChg>
      <pc:sldChg chg="addSp delSp modSp mod">
        <pc:chgData name="Emerson Silveira" userId="924a23ae5a0b739b" providerId="LiveId" clId="{C1A27CAF-902E-4EC2-85BF-5455D4E061EA}" dt="2021-04-14T13:56:23.481" v="470" actId="26606"/>
        <pc:sldMkLst>
          <pc:docMk/>
          <pc:sldMk cId="285048974" sldId="269"/>
        </pc:sldMkLst>
        <pc:spChg chg="del">
          <ac:chgData name="Emerson Silveira" userId="924a23ae5a0b739b" providerId="LiveId" clId="{C1A27CAF-902E-4EC2-85BF-5455D4E061EA}" dt="2021-04-14T13:56:23.481" v="470" actId="26606"/>
          <ac:spMkLst>
            <pc:docMk/>
            <pc:sldMk cId="285048974" sldId="269"/>
            <ac:spMk id="72" creationId="{4F7B9026-36AD-42E4-B172-8D68F3A339B4}"/>
          </ac:spMkLst>
        </pc:spChg>
        <pc:spChg chg="add">
          <ac:chgData name="Emerson Silveira" userId="924a23ae5a0b739b" providerId="LiveId" clId="{C1A27CAF-902E-4EC2-85BF-5455D4E061EA}" dt="2021-04-14T13:56:23.481" v="470" actId="26606"/>
          <ac:spMkLst>
            <pc:docMk/>
            <pc:sldMk cId="285048974" sldId="269"/>
            <ac:spMk id="77" creationId="{4F7B9026-36AD-42E4-B172-8D68F3A339B4}"/>
          </ac:spMkLst>
        </pc:spChg>
        <pc:picChg chg="add mod">
          <ac:chgData name="Emerson Silveira" userId="924a23ae5a0b739b" providerId="LiveId" clId="{C1A27CAF-902E-4EC2-85BF-5455D4E061EA}" dt="2021-04-14T13:56:23.481" v="470" actId="26606"/>
          <ac:picMkLst>
            <pc:docMk/>
            <pc:sldMk cId="285048974" sldId="269"/>
            <ac:picMk id="2" creationId="{E26DB08A-4A54-4028-A827-BCC964733E9E}"/>
          </ac:picMkLst>
        </pc:picChg>
        <pc:picChg chg="mod ord">
          <ac:chgData name="Emerson Silveira" userId="924a23ae5a0b739b" providerId="LiveId" clId="{C1A27CAF-902E-4EC2-85BF-5455D4E061EA}" dt="2021-04-14T13:56:23.481" v="470" actId="26606"/>
          <ac:picMkLst>
            <pc:docMk/>
            <pc:sldMk cId="285048974" sldId="269"/>
            <ac:picMk id="5" creationId="{A082FDB9-B018-4AC2-8A1D-AC941DD07DE4}"/>
          </ac:picMkLst>
        </pc:picChg>
        <pc:picChg chg="mod ord">
          <ac:chgData name="Emerson Silveira" userId="924a23ae5a0b739b" providerId="LiveId" clId="{C1A27CAF-902E-4EC2-85BF-5455D4E061EA}" dt="2021-04-14T13:56:23.481" v="470" actId="26606"/>
          <ac:picMkLst>
            <pc:docMk/>
            <pc:sldMk cId="285048974" sldId="269"/>
            <ac:picMk id="6" creationId="{C8E5B66B-6154-4E23-815B-227121E74A83}"/>
          </ac:picMkLst>
        </pc:picChg>
      </pc:sldChg>
      <pc:sldChg chg="modSp del mod">
        <pc:chgData name="Emerson Silveira" userId="924a23ae5a0b739b" providerId="LiveId" clId="{C1A27CAF-902E-4EC2-85BF-5455D4E061EA}" dt="2021-04-14T14:43:41.942" v="1766" actId="47"/>
        <pc:sldMkLst>
          <pc:docMk/>
          <pc:sldMk cId="2718408591" sldId="270"/>
        </pc:sldMkLst>
        <pc:spChg chg="mod">
          <ac:chgData name="Emerson Silveira" userId="924a23ae5a0b739b" providerId="LiveId" clId="{C1A27CAF-902E-4EC2-85BF-5455D4E061EA}" dt="2021-04-14T14:24:23.377" v="1115" actId="20577"/>
          <ac:spMkLst>
            <pc:docMk/>
            <pc:sldMk cId="2718408591" sldId="270"/>
            <ac:spMk id="3" creationId="{6979F0FF-ED73-4CA2-964D-381B31353EB3}"/>
          </ac:spMkLst>
        </pc:spChg>
      </pc:sldChg>
      <pc:sldChg chg="modSp mod">
        <pc:chgData name="Emerson Silveira" userId="924a23ae5a0b739b" providerId="LiveId" clId="{C1A27CAF-902E-4EC2-85BF-5455D4E061EA}" dt="2021-04-14T14:43:48.894" v="1771" actId="5793"/>
        <pc:sldMkLst>
          <pc:docMk/>
          <pc:sldMk cId="3397614112" sldId="271"/>
        </pc:sldMkLst>
        <pc:spChg chg="mod">
          <ac:chgData name="Emerson Silveira" userId="924a23ae5a0b739b" providerId="LiveId" clId="{C1A27CAF-902E-4EC2-85BF-5455D4E061EA}" dt="2021-04-14T14:43:48.894" v="1771" actId="5793"/>
          <ac:spMkLst>
            <pc:docMk/>
            <pc:sldMk cId="3397614112" sldId="271"/>
            <ac:spMk id="3" creationId="{6979F0FF-ED73-4CA2-964D-381B31353EB3}"/>
          </ac:spMkLst>
        </pc:spChg>
      </pc:sldChg>
      <pc:sldChg chg="modSp mod">
        <pc:chgData name="Emerson Silveira" userId="924a23ae5a0b739b" providerId="LiveId" clId="{C1A27CAF-902E-4EC2-85BF-5455D4E061EA}" dt="2021-04-14T15:44:01.026" v="2209" actId="5793"/>
        <pc:sldMkLst>
          <pc:docMk/>
          <pc:sldMk cId="1795937770" sldId="274"/>
        </pc:sldMkLst>
        <pc:spChg chg="mod">
          <ac:chgData name="Emerson Silveira" userId="924a23ae5a0b739b" providerId="LiveId" clId="{C1A27CAF-902E-4EC2-85BF-5455D4E061EA}" dt="2021-04-14T15:43:48.692" v="2201" actId="113"/>
          <ac:spMkLst>
            <pc:docMk/>
            <pc:sldMk cId="1795937770" sldId="274"/>
            <ac:spMk id="2" creationId="{DA80E9AE-83EA-45BB-BF91-038FDBC10E6B}"/>
          </ac:spMkLst>
        </pc:spChg>
        <pc:spChg chg="mod">
          <ac:chgData name="Emerson Silveira" userId="924a23ae5a0b739b" providerId="LiveId" clId="{C1A27CAF-902E-4EC2-85BF-5455D4E061EA}" dt="2021-04-14T15:44:01.026" v="2209" actId="5793"/>
          <ac:spMkLst>
            <pc:docMk/>
            <pc:sldMk cId="1795937770" sldId="274"/>
            <ac:spMk id="3" creationId="{42895C6C-FA0B-414C-806D-B72F833A1AE1}"/>
          </ac:spMkLst>
        </pc:spChg>
      </pc:sldChg>
      <pc:sldChg chg="modSp mod">
        <pc:chgData name="Emerson Silveira" userId="924a23ae5a0b739b" providerId="LiveId" clId="{C1A27CAF-902E-4EC2-85BF-5455D4E061EA}" dt="2021-04-14T15:44:43.541" v="2279" actId="113"/>
        <pc:sldMkLst>
          <pc:docMk/>
          <pc:sldMk cId="1824595235" sldId="275"/>
        </pc:sldMkLst>
        <pc:spChg chg="mod">
          <ac:chgData name="Emerson Silveira" userId="924a23ae5a0b739b" providerId="LiveId" clId="{C1A27CAF-902E-4EC2-85BF-5455D4E061EA}" dt="2021-04-14T15:44:43.541" v="2279" actId="113"/>
          <ac:spMkLst>
            <pc:docMk/>
            <pc:sldMk cId="1824595235" sldId="275"/>
            <ac:spMk id="2" creationId="{54611B86-0C30-42D4-8366-19EDA231A262}"/>
          </ac:spMkLst>
        </pc:spChg>
      </pc:sldChg>
      <pc:sldChg chg="modSp mod">
        <pc:chgData name="Emerson Silveira" userId="924a23ae5a0b739b" providerId="LiveId" clId="{C1A27CAF-902E-4EC2-85BF-5455D4E061EA}" dt="2021-04-14T15:45:26.192" v="2366" actId="13926"/>
        <pc:sldMkLst>
          <pc:docMk/>
          <pc:sldMk cId="1084267182" sldId="276"/>
        </pc:sldMkLst>
        <pc:spChg chg="mod">
          <ac:chgData name="Emerson Silveira" userId="924a23ae5a0b739b" providerId="LiveId" clId="{C1A27CAF-902E-4EC2-85BF-5455D4E061EA}" dt="2021-04-14T15:45:26.192" v="2366" actId="13926"/>
          <ac:spMkLst>
            <pc:docMk/>
            <pc:sldMk cId="1084267182" sldId="276"/>
            <ac:spMk id="3" creationId="{117051C9-3778-44F3-9AA5-43A642092EC7}"/>
          </ac:spMkLst>
        </pc:spChg>
      </pc:sldChg>
      <pc:sldChg chg="del">
        <pc:chgData name="Emerson Silveira" userId="924a23ae5a0b739b" providerId="LiveId" clId="{C1A27CAF-902E-4EC2-85BF-5455D4E061EA}" dt="2021-04-14T13:56:29.651" v="471" actId="47"/>
        <pc:sldMkLst>
          <pc:docMk/>
          <pc:sldMk cId="405100944" sldId="280"/>
        </pc:sldMkLst>
      </pc:sldChg>
      <pc:sldChg chg="del">
        <pc:chgData name="Emerson Silveira" userId="924a23ae5a0b739b" providerId="LiveId" clId="{C1A27CAF-902E-4EC2-85BF-5455D4E061EA}" dt="2021-04-14T14:43:43.668" v="1769" actId="47"/>
        <pc:sldMkLst>
          <pc:docMk/>
          <pc:sldMk cId="588374003" sldId="281"/>
        </pc:sldMkLst>
      </pc:sldChg>
      <pc:sldChg chg="ord">
        <pc:chgData name="Emerson Silveira" userId="924a23ae5a0b739b" providerId="LiveId" clId="{C1A27CAF-902E-4EC2-85BF-5455D4E061EA}" dt="2021-04-14T14:42:12.243" v="1762"/>
        <pc:sldMkLst>
          <pc:docMk/>
          <pc:sldMk cId="1346301397" sldId="284"/>
        </pc:sldMkLst>
      </pc:sldChg>
      <pc:sldChg chg="addSp delSp modSp mod ord">
        <pc:chgData name="Emerson Silveira" userId="924a23ae5a0b739b" providerId="LiveId" clId="{C1A27CAF-902E-4EC2-85BF-5455D4E061EA}" dt="2021-04-14T17:05:35.075" v="3322" actId="123"/>
        <pc:sldMkLst>
          <pc:docMk/>
          <pc:sldMk cId="1200169174" sldId="288"/>
        </pc:sldMkLst>
        <pc:spChg chg="add mod">
          <ac:chgData name="Emerson Silveira" userId="924a23ae5a0b739b" providerId="LiveId" clId="{C1A27CAF-902E-4EC2-85BF-5455D4E061EA}" dt="2021-04-14T17:05:35.075" v="3322" actId="123"/>
          <ac:spMkLst>
            <pc:docMk/>
            <pc:sldMk cId="1200169174" sldId="288"/>
            <ac:spMk id="3" creationId="{1523039B-A0CB-4BCF-A7CB-ACD64B1021F4}"/>
          </ac:spMkLst>
        </pc:spChg>
        <pc:spChg chg="add del mod">
          <ac:chgData name="Emerson Silveira" userId="924a23ae5a0b739b" providerId="LiveId" clId="{C1A27CAF-902E-4EC2-85BF-5455D4E061EA}" dt="2021-04-14T14:52:04.644" v="1858" actId="478"/>
          <ac:spMkLst>
            <pc:docMk/>
            <pc:sldMk cId="1200169174" sldId="288"/>
            <ac:spMk id="4" creationId="{3DE3E1E6-09F4-4E11-96EF-414AF8167C48}"/>
          </ac:spMkLst>
        </pc:spChg>
        <pc:spChg chg="add del">
          <ac:chgData name="Emerson Silveira" userId="924a23ae5a0b739b" providerId="LiveId" clId="{C1A27CAF-902E-4EC2-85BF-5455D4E061EA}" dt="2021-04-14T15:09:59.491" v="2158" actId="26606"/>
          <ac:spMkLst>
            <pc:docMk/>
            <pc:sldMk cId="1200169174" sldId="288"/>
            <ac:spMk id="8" creationId="{57845966-6EFC-468A-9CC7-BAB4B95854E7}"/>
          </ac:spMkLst>
        </pc:spChg>
        <pc:spChg chg="add del">
          <ac:chgData name="Emerson Silveira" userId="924a23ae5a0b739b" providerId="LiveId" clId="{C1A27CAF-902E-4EC2-85BF-5455D4E061EA}" dt="2021-04-14T15:09:59.491" v="2158" actId="26606"/>
          <ac:spMkLst>
            <pc:docMk/>
            <pc:sldMk cId="1200169174" sldId="288"/>
            <ac:spMk id="12" creationId="{ADAD1991-FFD1-4E94-ABAB-7560D33008E4}"/>
          </ac:spMkLst>
        </pc:spChg>
        <pc:spChg chg="add del">
          <ac:chgData name="Emerson Silveira" userId="924a23ae5a0b739b" providerId="LiveId" clId="{C1A27CAF-902E-4EC2-85BF-5455D4E061EA}" dt="2021-04-14T14:51:44.495" v="1849" actId="26606"/>
          <ac:spMkLst>
            <pc:docMk/>
            <pc:sldMk cId="1200169174" sldId="288"/>
            <ac:spMk id="14" creationId="{49CD2D09-B1BB-4DF5-9E1C-3D21B21EDEFD}"/>
          </ac:spMkLst>
        </pc:spChg>
        <pc:spChg chg="add del">
          <ac:chgData name="Emerson Silveira" userId="924a23ae5a0b739b" providerId="LiveId" clId="{C1A27CAF-902E-4EC2-85BF-5455D4E061EA}" dt="2021-04-14T14:51:44.495" v="1849" actId="26606"/>
          <ac:spMkLst>
            <pc:docMk/>
            <pc:sldMk cId="1200169174" sldId="288"/>
            <ac:spMk id="18" creationId="{967C29FE-FD32-4AFB-AD20-DBDF5864B2D8}"/>
          </ac:spMkLst>
        </pc:spChg>
        <pc:spChg chg="add del">
          <ac:chgData name="Emerson Silveira" userId="924a23ae5a0b739b" providerId="LiveId" clId="{C1A27CAF-902E-4EC2-85BF-5455D4E061EA}" dt="2021-04-14T14:51:45.885" v="1851" actId="26606"/>
          <ac:spMkLst>
            <pc:docMk/>
            <pc:sldMk cId="1200169174" sldId="288"/>
            <ac:spMk id="20" creationId="{80DF40B2-80F7-4E71-B46C-284163F3654A}"/>
          </ac:spMkLst>
        </pc:spChg>
        <pc:spChg chg="add del">
          <ac:chgData name="Emerson Silveira" userId="924a23ae5a0b739b" providerId="LiveId" clId="{C1A27CAF-902E-4EC2-85BF-5455D4E061EA}" dt="2021-04-14T14:51:48.359" v="1853" actId="26606"/>
          <ac:spMkLst>
            <pc:docMk/>
            <pc:sldMk cId="1200169174" sldId="288"/>
            <ac:spMk id="22" creationId="{91F32EBA-ED97-466E-8CFA-8382584155D0}"/>
          </ac:spMkLst>
        </pc:spChg>
        <pc:spChg chg="add">
          <ac:chgData name="Emerson Silveira" userId="924a23ae5a0b739b" providerId="LiveId" clId="{C1A27CAF-902E-4EC2-85BF-5455D4E061EA}" dt="2021-04-14T15:09:59.491" v="2158" actId="26606"/>
          <ac:spMkLst>
            <pc:docMk/>
            <pc:sldMk cId="1200169174" sldId="288"/>
            <ac:spMk id="23" creationId="{3AFE8227-C443-417B-BA91-520EB1EF4559}"/>
          </ac:spMkLst>
        </pc:spChg>
        <pc:spChg chg="add del">
          <ac:chgData name="Emerson Silveira" userId="924a23ae5a0b739b" providerId="LiveId" clId="{C1A27CAF-902E-4EC2-85BF-5455D4E061EA}" dt="2021-04-14T14:51:52.452" v="1855" actId="26606"/>
          <ac:spMkLst>
            <pc:docMk/>
            <pc:sldMk cId="1200169174" sldId="288"/>
            <ac:spMk id="24" creationId="{33CD251C-A887-4D2F-925B-FC097198538B}"/>
          </ac:spMkLst>
        </pc:spChg>
        <pc:spChg chg="add">
          <ac:chgData name="Emerson Silveira" userId="924a23ae5a0b739b" providerId="LiveId" clId="{C1A27CAF-902E-4EC2-85BF-5455D4E061EA}" dt="2021-04-14T15:09:59.491" v="2158" actId="26606"/>
          <ac:spMkLst>
            <pc:docMk/>
            <pc:sldMk cId="1200169174" sldId="288"/>
            <ac:spMk id="26" creationId="{907741FC-B544-4A6E-B831-6789D042333D}"/>
          </ac:spMkLst>
        </pc:spChg>
        <pc:spChg chg="add">
          <ac:chgData name="Emerson Silveira" userId="924a23ae5a0b739b" providerId="LiveId" clId="{C1A27CAF-902E-4EC2-85BF-5455D4E061EA}" dt="2021-04-14T15:09:59.491" v="2158" actId="26606"/>
          <ac:spMkLst>
            <pc:docMk/>
            <pc:sldMk cId="1200169174" sldId="288"/>
            <ac:spMk id="27" creationId="{3F0BE7ED-7814-4273-B18A-F26CC0380380}"/>
          </ac:spMkLst>
        </pc:spChg>
        <pc:grpChg chg="add del">
          <ac:chgData name="Emerson Silveira" userId="924a23ae5a0b739b" providerId="LiveId" clId="{C1A27CAF-902E-4EC2-85BF-5455D4E061EA}" dt="2021-04-14T14:51:52.452" v="1855" actId="26606"/>
          <ac:grpSpMkLst>
            <pc:docMk/>
            <pc:sldMk cId="1200169174" sldId="288"/>
            <ac:grpSpMk id="25" creationId="{770AE191-D2EA-45C9-A44D-830C188F74CB}"/>
          </ac:grpSpMkLst>
        </pc:grpChg>
        <pc:picChg chg="mod ord modCrop">
          <ac:chgData name="Emerson Silveira" userId="924a23ae5a0b739b" providerId="LiveId" clId="{C1A27CAF-902E-4EC2-85BF-5455D4E061EA}" dt="2021-04-14T15:09:59.491" v="2158" actId="26606"/>
          <ac:picMkLst>
            <pc:docMk/>
            <pc:sldMk cId="1200169174" sldId="288"/>
            <ac:picMk id="2" creationId="{2C55E08B-5076-436B-8ACB-AE20D9246D4F}"/>
          </ac:picMkLst>
        </pc:picChg>
        <pc:picChg chg="add del">
          <ac:chgData name="Emerson Silveira" userId="924a23ae5a0b739b" providerId="LiveId" clId="{C1A27CAF-902E-4EC2-85BF-5455D4E061EA}" dt="2021-04-14T15:09:59.491" v="2158" actId="26606"/>
          <ac:picMkLst>
            <pc:docMk/>
            <pc:sldMk cId="1200169174" sldId="288"/>
            <ac:picMk id="10" creationId="{75554383-98AF-4A47-BB65-705FAAA4BE6A}"/>
          </ac:picMkLst>
        </pc:picChg>
        <pc:picChg chg="add del">
          <ac:chgData name="Emerson Silveira" userId="924a23ae5a0b739b" providerId="LiveId" clId="{C1A27CAF-902E-4EC2-85BF-5455D4E061EA}" dt="2021-04-14T14:51:44.495" v="1849" actId="26606"/>
          <ac:picMkLst>
            <pc:docMk/>
            <pc:sldMk cId="1200169174" sldId="288"/>
            <ac:picMk id="16" creationId="{83355637-BA71-4F63-94C9-E77BF81BDFC0}"/>
          </ac:picMkLst>
        </pc:picChg>
      </pc:sldChg>
      <pc:sldChg chg="addSp delSp mod setBg setClrOvrMap">
        <pc:chgData name="Emerson Silveira" userId="924a23ae5a0b739b" providerId="LiveId" clId="{C1A27CAF-902E-4EC2-85BF-5455D4E061EA}" dt="2021-04-14T13:43:55.040" v="297" actId="26606"/>
        <pc:sldMkLst>
          <pc:docMk/>
          <pc:sldMk cId="3519889602" sldId="289"/>
        </pc:sldMkLst>
        <pc:spChg chg="add del">
          <ac:chgData name="Emerson Silveira" userId="924a23ae5a0b739b" providerId="LiveId" clId="{C1A27CAF-902E-4EC2-85BF-5455D4E061EA}" dt="2021-04-14T13:43:55.040" v="297" actId="26606"/>
          <ac:spMkLst>
            <pc:docMk/>
            <pc:sldMk cId="3519889602" sldId="289"/>
            <ac:spMk id="3" creationId="{C97D3247-43D8-43DB-82C4-9232DBC942B3}"/>
          </ac:spMkLst>
        </pc:spChg>
        <pc:spChg chg="add del">
          <ac:chgData name="Emerson Silveira" userId="924a23ae5a0b739b" providerId="LiveId" clId="{C1A27CAF-902E-4EC2-85BF-5455D4E061EA}" dt="2021-04-14T13:43:49.514" v="295" actId="26606"/>
          <ac:spMkLst>
            <pc:docMk/>
            <pc:sldMk cId="3519889602" sldId="289"/>
            <ac:spMk id="8" creationId="{3B854194-185D-494D-905C-7C7CB2E30F6E}"/>
          </ac:spMkLst>
        </pc:spChg>
        <pc:spChg chg="add del">
          <ac:chgData name="Emerson Silveira" userId="924a23ae5a0b739b" providerId="LiveId" clId="{C1A27CAF-902E-4EC2-85BF-5455D4E061EA}" dt="2021-04-14T13:43:48.133" v="293" actId="26606"/>
          <ac:spMkLst>
            <pc:docMk/>
            <pc:sldMk cId="3519889602" sldId="289"/>
            <ac:spMk id="10" creationId="{9228552E-C8B1-4A80-8448-0787CE0FC704}"/>
          </ac:spMkLst>
        </pc:spChg>
        <pc:spChg chg="add del">
          <ac:chgData name="Emerson Silveira" userId="924a23ae5a0b739b" providerId="LiveId" clId="{C1A27CAF-902E-4EC2-85BF-5455D4E061EA}" dt="2021-04-14T13:43:49.514" v="295" actId="26606"/>
          <ac:spMkLst>
            <pc:docMk/>
            <pc:sldMk cId="3519889602" sldId="289"/>
            <ac:spMk id="13" creationId="{B4F5FA0D-0104-4987-8241-EFF7C85B88DE}"/>
          </ac:spMkLst>
        </pc:spChg>
        <pc:spChg chg="add del">
          <ac:chgData name="Emerson Silveira" userId="924a23ae5a0b739b" providerId="LiveId" clId="{C1A27CAF-902E-4EC2-85BF-5455D4E061EA}" dt="2021-04-14T13:43:49.514" v="295" actId="26606"/>
          <ac:spMkLst>
            <pc:docMk/>
            <pc:sldMk cId="3519889602" sldId="289"/>
            <ac:spMk id="14" creationId="{C97D3247-43D8-43DB-82C4-9232DBC942B3}"/>
          </ac:spMkLst>
        </pc:spChg>
        <pc:spChg chg="add del">
          <ac:chgData name="Emerson Silveira" userId="924a23ae5a0b739b" providerId="LiveId" clId="{C1A27CAF-902E-4EC2-85BF-5455D4E061EA}" dt="2021-04-14T13:43:55.040" v="297" actId="26606"/>
          <ac:spMkLst>
            <pc:docMk/>
            <pc:sldMk cId="3519889602" sldId="289"/>
            <ac:spMk id="16" creationId="{7CB4857B-ED7C-444D-9F04-2F885114A1C2}"/>
          </ac:spMkLst>
        </pc:spChg>
        <pc:spChg chg="add del">
          <ac:chgData name="Emerson Silveira" userId="924a23ae5a0b739b" providerId="LiveId" clId="{C1A27CAF-902E-4EC2-85BF-5455D4E061EA}" dt="2021-04-14T13:43:55.040" v="297" actId="26606"/>
          <ac:spMkLst>
            <pc:docMk/>
            <pc:sldMk cId="3519889602" sldId="289"/>
            <ac:spMk id="17" creationId="{D18046FB-44EA-4FD8-A585-EA09A319B2D0}"/>
          </ac:spMkLst>
        </pc:spChg>
        <pc:spChg chg="add del">
          <ac:chgData name="Emerson Silveira" userId="924a23ae5a0b739b" providerId="LiveId" clId="{C1A27CAF-902E-4EC2-85BF-5455D4E061EA}" dt="2021-04-14T13:43:55.040" v="297" actId="26606"/>
          <ac:spMkLst>
            <pc:docMk/>
            <pc:sldMk cId="3519889602" sldId="289"/>
            <ac:spMk id="18" creationId="{479F5F2B-8B58-4140-AE6A-51F6C67B18D9}"/>
          </ac:spMkLst>
        </pc:spChg>
        <pc:spChg chg="add del">
          <ac:chgData name="Emerson Silveira" userId="924a23ae5a0b739b" providerId="LiveId" clId="{C1A27CAF-902E-4EC2-85BF-5455D4E061EA}" dt="2021-04-14T13:43:55.040" v="297" actId="26606"/>
          <ac:spMkLst>
            <pc:docMk/>
            <pc:sldMk cId="3519889602" sldId="289"/>
            <ac:spMk id="19" creationId="{C97D3247-43D8-43DB-82C4-9232DBC942B3}"/>
          </ac:spMkLst>
        </pc:spChg>
        <pc:graphicFrameChg chg="add del">
          <ac:chgData name="Emerson Silveira" userId="924a23ae5a0b739b" providerId="LiveId" clId="{C1A27CAF-902E-4EC2-85BF-5455D4E061EA}" dt="2021-04-14T13:43:48.133" v="293" actId="26606"/>
          <ac:graphicFrameMkLst>
            <pc:docMk/>
            <pc:sldMk cId="3519889602" sldId="289"/>
            <ac:graphicFrameMk id="7" creationId="{6A93CF15-6BEF-4534-B71E-8375E80627C0}"/>
          </ac:graphicFrameMkLst>
        </pc:graphicFrameChg>
        <pc:picChg chg="add del">
          <ac:chgData name="Emerson Silveira" userId="924a23ae5a0b739b" providerId="LiveId" clId="{C1A27CAF-902E-4EC2-85BF-5455D4E061EA}" dt="2021-04-14T13:43:48.133" v="293" actId="26606"/>
          <ac:picMkLst>
            <pc:docMk/>
            <pc:sldMk cId="3519889602" sldId="289"/>
            <ac:picMk id="6" creationId="{300109FF-0BCE-4408-8F55-0BEFF6D13A1D}"/>
          </ac:picMkLst>
        </pc:picChg>
        <pc:picChg chg="add del">
          <ac:chgData name="Emerson Silveira" userId="924a23ae5a0b739b" providerId="LiveId" clId="{C1A27CAF-902E-4EC2-85BF-5455D4E061EA}" dt="2021-04-14T13:43:49.514" v="295" actId="26606"/>
          <ac:picMkLst>
            <pc:docMk/>
            <pc:sldMk cId="3519889602" sldId="289"/>
            <ac:picMk id="12" creationId="{2897127E-6CEF-446C-BE87-93B7C46E49D1}"/>
          </ac:picMkLst>
        </pc:picChg>
      </pc:sldChg>
      <pc:sldChg chg="modSp mod ord">
        <pc:chgData name="Emerson Silveira" userId="924a23ae5a0b739b" providerId="LiveId" clId="{C1A27CAF-902E-4EC2-85BF-5455D4E061EA}" dt="2021-04-14T16:58:21.274" v="3238" actId="1076"/>
        <pc:sldMkLst>
          <pc:docMk/>
          <pc:sldMk cId="375185008" sldId="290"/>
        </pc:sldMkLst>
        <pc:spChg chg="mod">
          <ac:chgData name="Emerson Silveira" userId="924a23ae5a0b739b" providerId="LiveId" clId="{C1A27CAF-902E-4EC2-85BF-5455D4E061EA}" dt="2021-04-14T16:58:21.274" v="3238" actId="1076"/>
          <ac:spMkLst>
            <pc:docMk/>
            <pc:sldMk cId="375185008" sldId="290"/>
            <ac:spMk id="2" creationId="{9ACF8540-AAE9-4BD4-9F38-39D36F3CFADC}"/>
          </ac:spMkLst>
        </pc:spChg>
        <pc:spChg chg="mod">
          <ac:chgData name="Emerson Silveira" userId="924a23ae5a0b739b" providerId="LiveId" clId="{C1A27CAF-902E-4EC2-85BF-5455D4E061EA}" dt="2021-04-14T16:58:11.584" v="3235" actId="20577"/>
          <ac:spMkLst>
            <pc:docMk/>
            <pc:sldMk cId="375185008" sldId="290"/>
            <ac:spMk id="3" creationId="{0E3A0C71-316A-45B0-887C-8E902FE0D922}"/>
          </ac:spMkLst>
        </pc:spChg>
      </pc:sldChg>
      <pc:sldChg chg="del">
        <pc:chgData name="Emerson Silveira" userId="924a23ae5a0b739b" providerId="LiveId" clId="{C1A27CAF-902E-4EC2-85BF-5455D4E061EA}" dt="2021-04-14T14:43:42.126" v="1767" actId="47"/>
        <pc:sldMkLst>
          <pc:docMk/>
          <pc:sldMk cId="3472646715" sldId="291"/>
        </pc:sldMkLst>
      </pc:sldChg>
      <pc:sldChg chg="addSp delSp modSp mod setBg">
        <pc:chgData name="Emerson Silveira" userId="924a23ae5a0b739b" providerId="LiveId" clId="{C1A27CAF-902E-4EC2-85BF-5455D4E061EA}" dt="2021-04-14T14:19:34.512" v="1044" actId="20577"/>
        <pc:sldMkLst>
          <pc:docMk/>
          <pc:sldMk cId="1574202481" sldId="293"/>
        </pc:sldMkLst>
        <pc:spChg chg="mod ord">
          <ac:chgData name="Emerson Silveira" userId="924a23ae5a0b739b" providerId="LiveId" clId="{C1A27CAF-902E-4EC2-85BF-5455D4E061EA}" dt="2021-04-14T14:19:34.512" v="1044" actId="20577"/>
          <ac:spMkLst>
            <pc:docMk/>
            <pc:sldMk cId="1574202481" sldId="293"/>
            <ac:spMk id="3" creationId="{5A30C74E-4541-4A22-BEA7-199A20F31E32}"/>
          </ac:spMkLst>
        </pc:spChg>
        <pc:spChg chg="add del">
          <ac:chgData name="Emerson Silveira" userId="924a23ae5a0b739b" providerId="LiveId" clId="{C1A27CAF-902E-4EC2-85BF-5455D4E061EA}" dt="2021-04-14T13:59:25.053" v="550" actId="26606"/>
          <ac:spMkLst>
            <pc:docMk/>
            <pc:sldMk cId="1574202481" sldId="293"/>
            <ac:spMk id="9" creationId="{9D3A9E89-033E-4C4A-8C41-416DABFFD307}"/>
          </ac:spMkLst>
        </pc:spChg>
        <pc:spChg chg="add del">
          <ac:chgData name="Emerson Silveira" userId="924a23ae5a0b739b" providerId="LiveId" clId="{C1A27CAF-902E-4EC2-85BF-5455D4E061EA}" dt="2021-04-14T13:59:25.053" v="550" actId="26606"/>
          <ac:spMkLst>
            <pc:docMk/>
            <pc:sldMk cId="1574202481" sldId="293"/>
            <ac:spMk id="11" creationId="{86293361-111E-427D-8E5B-256944AC8395}"/>
          </ac:spMkLst>
        </pc:spChg>
        <pc:spChg chg="add del">
          <ac:chgData name="Emerson Silveira" userId="924a23ae5a0b739b" providerId="LiveId" clId="{C1A27CAF-902E-4EC2-85BF-5455D4E061EA}" dt="2021-04-14T13:59:25.053" v="550" actId="26606"/>
          <ac:spMkLst>
            <pc:docMk/>
            <pc:sldMk cId="1574202481" sldId="293"/>
            <ac:spMk id="35" creationId="{78907291-9D6D-4740-81DB-441477BCA279}"/>
          </ac:spMkLst>
        </pc:spChg>
        <pc:spChg chg="add del">
          <ac:chgData name="Emerson Silveira" userId="924a23ae5a0b739b" providerId="LiveId" clId="{C1A27CAF-902E-4EC2-85BF-5455D4E061EA}" dt="2021-04-14T13:59:30.218" v="552" actId="26606"/>
          <ac:spMkLst>
            <pc:docMk/>
            <pc:sldMk cId="1574202481" sldId="293"/>
            <ac:spMk id="37" creationId="{21516CB1-E8C8-4751-B6A6-46B2D1E72A61}"/>
          </ac:spMkLst>
        </pc:spChg>
        <pc:spChg chg="add del">
          <ac:chgData name="Emerson Silveira" userId="924a23ae5a0b739b" providerId="LiveId" clId="{C1A27CAF-902E-4EC2-85BF-5455D4E061EA}" dt="2021-04-14T13:59:30.218" v="552" actId="26606"/>
          <ac:spMkLst>
            <pc:docMk/>
            <pc:sldMk cId="1574202481" sldId="293"/>
            <ac:spMk id="38" creationId="{90C0C0D1-E79A-41FF-8322-256F6DD1499B}"/>
          </ac:spMkLst>
        </pc:spChg>
        <pc:spChg chg="add del">
          <ac:chgData name="Emerson Silveira" userId="924a23ae5a0b739b" providerId="LiveId" clId="{C1A27CAF-902E-4EC2-85BF-5455D4E061EA}" dt="2021-04-14T13:59:30.218" v="552" actId="26606"/>
          <ac:spMkLst>
            <pc:docMk/>
            <pc:sldMk cId="1574202481" sldId="293"/>
            <ac:spMk id="39" creationId="{395FA420-5595-49D1-9D5F-79EC43B55574}"/>
          </ac:spMkLst>
        </pc:spChg>
        <pc:spChg chg="add del">
          <ac:chgData name="Emerson Silveira" userId="924a23ae5a0b739b" providerId="LiveId" clId="{C1A27CAF-902E-4EC2-85BF-5455D4E061EA}" dt="2021-04-14T13:59:35.353" v="554" actId="26606"/>
          <ac:spMkLst>
            <pc:docMk/>
            <pc:sldMk cId="1574202481" sldId="293"/>
            <ac:spMk id="41" creationId="{4038CB10-1F5C-4D54-9DF7-12586DE5B007}"/>
          </ac:spMkLst>
        </pc:spChg>
        <pc:spChg chg="add del">
          <ac:chgData name="Emerson Silveira" userId="924a23ae5a0b739b" providerId="LiveId" clId="{C1A27CAF-902E-4EC2-85BF-5455D4E061EA}" dt="2021-04-14T13:59:35.353" v="554" actId="26606"/>
          <ac:spMkLst>
            <pc:docMk/>
            <pc:sldMk cId="1574202481" sldId="293"/>
            <ac:spMk id="42" creationId="{73ED6512-6858-4552-B699-9A97FE9A4EA2}"/>
          </ac:spMkLst>
        </pc:spChg>
        <pc:spChg chg="add">
          <ac:chgData name="Emerson Silveira" userId="924a23ae5a0b739b" providerId="LiveId" clId="{C1A27CAF-902E-4EC2-85BF-5455D4E061EA}" dt="2021-04-14T13:59:35.353" v="555" actId="26606"/>
          <ac:spMkLst>
            <pc:docMk/>
            <pc:sldMk cId="1574202481" sldId="293"/>
            <ac:spMk id="44" creationId="{2B566528-1B12-4246-9431-5C2D7D081168}"/>
          </ac:spMkLst>
        </pc:spChg>
        <pc:grpChg chg="add del">
          <ac:chgData name="Emerson Silveira" userId="924a23ae5a0b739b" providerId="LiveId" clId="{C1A27CAF-902E-4EC2-85BF-5455D4E061EA}" dt="2021-04-14T13:59:25.053" v="550" actId="26606"/>
          <ac:grpSpMkLst>
            <pc:docMk/>
            <pc:sldMk cId="1574202481" sldId="293"/>
            <ac:grpSpMk id="13" creationId="{A41D73DD-160B-4885-A9CF-94EADD70D421}"/>
          </ac:grpSpMkLst>
        </pc:grpChg>
        <pc:grpChg chg="add">
          <ac:chgData name="Emerson Silveira" userId="924a23ae5a0b739b" providerId="LiveId" clId="{C1A27CAF-902E-4EC2-85BF-5455D4E061EA}" dt="2021-04-14T13:59:35.353" v="555" actId="26606"/>
          <ac:grpSpMkLst>
            <pc:docMk/>
            <pc:sldMk cId="1574202481" sldId="293"/>
            <ac:grpSpMk id="15" creationId="{828A5161-06F1-46CF-8AD7-844680A59E13}"/>
          </ac:grpSpMkLst>
        </pc:grpChg>
        <pc:grpChg chg="add">
          <ac:chgData name="Emerson Silveira" userId="924a23ae5a0b739b" providerId="LiveId" clId="{C1A27CAF-902E-4EC2-85BF-5455D4E061EA}" dt="2021-04-14T13:59:35.353" v="555" actId="26606"/>
          <ac:grpSpMkLst>
            <pc:docMk/>
            <pc:sldMk cId="1574202481" sldId="293"/>
            <ac:grpSpMk id="45" creationId="{5995D10D-E9C9-47DB-AE7E-801FEF38F5C9}"/>
          </ac:grpSpMkLst>
        </pc:grpChg>
        <pc:picChg chg="add mod ord">
          <ac:chgData name="Emerson Silveira" userId="924a23ae5a0b739b" providerId="LiveId" clId="{C1A27CAF-902E-4EC2-85BF-5455D4E061EA}" dt="2021-04-14T14:09:38.200" v="872" actId="1076"/>
          <ac:picMkLst>
            <pc:docMk/>
            <pc:sldMk cId="1574202481" sldId="293"/>
            <ac:picMk id="2" creationId="{449B29FC-5268-4652-BD32-2DD4490FDF06}"/>
          </ac:picMkLst>
        </pc:picChg>
        <pc:picChg chg="add mod">
          <ac:chgData name="Emerson Silveira" userId="924a23ae5a0b739b" providerId="LiveId" clId="{C1A27CAF-902E-4EC2-85BF-5455D4E061EA}" dt="2021-04-14T14:09:39.655" v="873" actId="1076"/>
          <ac:picMkLst>
            <pc:docMk/>
            <pc:sldMk cId="1574202481" sldId="293"/>
            <ac:picMk id="4" creationId="{B5790C96-D2A5-4D08-A713-7914975FC32F}"/>
          </ac:picMkLst>
        </pc:picChg>
      </pc:sldChg>
      <pc:sldChg chg="modSp del mod ord">
        <pc:chgData name="Emerson Silveira" userId="924a23ae5a0b739b" providerId="LiveId" clId="{C1A27CAF-902E-4EC2-85BF-5455D4E061EA}" dt="2021-04-14T15:44:06.047" v="2210" actId="2696"/>
        <pc:sldMkLst>
          <pc:docMk/>
          <pc:sldMk cId="1212718471" sldId="294"/>
        </pc:sldMkLst>
        <pc:spChg chg="mod">
          <ac:chgData name="Emerson Silveira" userId="924a23ae5a0b739b" providerId="LiveId" clId="{C1A27CAF-902E-4EC2-85BF-5455D4E061EA}" dt="2021-04-14T13:51:06.370" v="455" actId="13926"/>
          <ac:spMkLst>
            <pc:docMk/>
            <pc:sldMk cId="1212718471" sldId="294"/>
            <ac:spMk id="3" creationId="{4FA7AA36-1C73-42E2-844E-1013B76F3BCD}"/>
          </ac:spMkLst>
        </pc:spChg>
      </pc:sldChg>
      <pc:sldChg chg="modSp mod">
        <pc:chgData name="Emerson Silveira" userId="924a23ae5a0b739b" providerId="LiveId" clId="{C1A27CAF-902E-4EC2-85BF-5455D4E061EA}" dt="2021-04-14T15:44:32.258" v="2278" actId="20577"/>
        <pc:sldMkLst>
          <pc:docMk/>
          <pc:sldMk cId="1524962663" sldId="294"/>
        </pc:sldMkLst>
        <pc:spChg chg="mod">
          <ac:chgData name="Emerson Silveira" userId="924a23ae5a0b739b" providerId="LiveId" clId="{C1A27CAF-902E-4EC2-85BF-5455D4E061EA}" dt="2021-04-14T15:44:32.258" v="2278" actId="20577"/>
          <ac:spMkLst>
            <pc:docMk/>
            <pc:sldMk cId="1524962663" sldId="294"/>
            <ac:spMk id="3" creationId="{4FA7AA36-1C73-42E2-844E-1013B76F3BCD}"/>
          </ac:spMkLst>
        </pc:spChg>
      </pc:sldChg>
      <pc:sldChg chg="addSp delSp modSp add mod ord setClrOvrMap">
        <pc:chgData name="Emerson Silveira" userId="924a23ae5a0b739b" providerId="LiveId" clId="{C1A27CAF-902E-4EC2-85BF-5455D4E061EA}" dt="2021-04-14T15:03:45.440" v="2128"/>
        <pc:sldMkLst>
          <pc:docMk/>
          <pc:sldMk cId="369165426" sldId="295"/>
        </pc:sldMkLst>
        <pc:spChg chg="del">
          <ac:chgData name="Emerson Silveira" userId="924a23ae5a0b739b" providerId="LiveId" clId="{C1A27CAF-902E-4EC2-85BF-5455D4E061EA}" dt="2021-04-14T13:55:52.271" v="462" actId="478"/>
          <ac:spMkLst>
            <pc:docMk/>
            <pc:sldMk cId="369165426" sldId="295"/>
            <ac:spMk id="6" creationId="{92A9FD61-CA9F-4F12-853B-52B055673E11}"/>
          </ac:spMkLst>
        </pc:spChg>
        <pc:spChg chg="mod">
          <ac:chgData name="Emerson Silveira" userId="924a23ae5a0b739b" providerId="LiveId" clId="{C1A27CAF-902E-4EC2-85BF-5455D4E061EA}" dt="2021-04-14T14:19:53.219" v="1051" actId="13926"/>
          <ac:spMkLst>
            <pc:docMk/>
            <pc:sldMk cId="369165426" sldId="295"/>
            <ac:spMk id="8" creationId="{5988478D-B70D-4FF5-A69B-35E60881ED36}"/>
          </ac:spMkLst>
        </pc:spChg>
        <pc:spChg chg="add">
          <ac:chgData name="Emerson Silveira" userId="924a23ae5a0b739b" providerId="LiveId" clId="{C1A27CAF-902E-4EC2-85BF-5455D4E061EA}" dt="2021-04-14T13:56:00.786" v="464" actId="26606"/>
          <ac:spMkLst>
            <pc:docMk/>
            <pc:sldMk cId="369165426" sldId="295"/>
            <ac:spMk id="13" creationId="{49CD2D09-B1BB-4DF5-9E1C-3D21B21EDEFD}"/>
          </ac:spMkLst>
        </pc:spChg>
        <pc:spChg chg="add">
          <ac:chgData name="Emerson Silveira" userId="924a23ae5a0b739b" providerId="LiveId" clId="{C1A27CAF-902E-4EC2-85BF-5455D4E061EA}" dt="2021-04-14T13:56:00.786" v="464" actId="26606"/>
          <ac:spMkLst>
            <pc:docMk/>
            <pc:sldMk cId="369165426" sldId="295"/>
            <ac:spMk id="17" creationId="{967C29FE-FD32-4AFB-AD20-DBDF5864B2D8}"/>
          </ac:spMkLst>
        </pc:spChg>
        <pc:picChg chg="mod ord">
          <ac:chgData name="Emerson Silveira" userId="924a23ae5a0b739b" providerId="LiveId" clId="{C1A27CAF-902E-4EC2-85BF-5455D4E061EA}" dt="2021-04-14T13:56:00.786" v="464" actId="26606"/>
          <ac:picMkLst>
            <pc:docMk/>
            <pc:sldMk cId="369165426" sldId="295"/>
            <ac:picMk id="2" creationId="{EF6E49BF-256C-48E2-98A5-E62D66557D48}"/>
          </ac:picMkLst>
        </pc:picChg>
        <pc:picChg chg="add">
          <ac:chgData name="Emerson Silveira" userId="924a23ae5a0b739b" providerId="LiveId" clId="{C1A27CAF-902E-4EC2-85BF-5455D4E061EA}" dt="2021-04-14T13:56:00.786" v="464" actId="26606"/>
          <ac:picMkLst>
            <pc:docMk/>
            <pc:sldMk cId="369165426" sldId="295"/>
            <ac:picMk id="15" creationId="{83355637-BA71-4F63-94C9-E77BF81BDFC0}"/>
          </ac:picMkLst>
        </pc:picChg>
      </pc:sldChg>
      <pc:sldChg chg="addSp delSp modSp add mod ord setBg">
        <pc:chgData name="Emerson Silveira" userId="924a23ae5a0b739b" providerId="LiveId" clId="{C1A27CAF-902E-4EC2-85BF-5455D4E061EA}" dt="2021-04-14T15:04:58.461" v="2155" actId="1076"/>
        <pc:sldMkLst>
          <pc:docMk/>
          <pc:sldMk cId="3561238037" sldId="296"/>
        </pc:sldMkLst>
        <pc:spChg chg="mod ord">
          <ac:chgData name="Emerson Silveira" userId="924a23ae5a0b739b" providerId="LiveId" clId="{C1A27CAF-902E-4EC2-85BF-5455D4E061EA}" dt="2021-04-14T15:04:26.105" v="2138" actId="14100"/>
          <ac:spMkLst>
            <pc:docMk/>
            <pc:sldMk cId="3561238037" sldId="296"/>
            <ac:spMk id="3" creationId="{5A30C74E-4541-4A22-BEA7-199A20F31E32}"/>
          </ac:spMkLst>
        </pc:spChg>
        <pc:spChg chg="add del">
          <ac:chgData name="Emerson Silveira" userId="924a23ae5a0b739b" providerId="LiveId" clId="{C1A27CAF-902E-4EC2-85BF-5455D4E061EA}" dt="2021-04-14T14:02:17.780" v="619" actId="26606"/>
          <ac:spMkLst>
            <pc:docMk/>
            <pc:sldMk cId="3561238037" sldId="296"/>
            <ac:spMk id="12" creationId="{93062723-6941-4ABE-8146-AC6FA530BA4C}"/>
          </ac:spMkLst>
        </pc:spChg>
        <pc:spChg chg="add del">
          <ac:chgData name="Emerson Silveira" userId="924a23ae5a0b739b" providerId="LiveId" clId="{C1A27CAF-902E-4EC2-85BF-5455D4E061EA}" dt="2021-04-14T14:02:17.780" v="619" actId="26606"/>
          <ac:spMkLst>
            <pc:docMk/>
            <pc:sldMk cId="3561238037" sldId="296"/>
            <ac:spMk id="14" creationId="{917859B3-4C91-478D-929D-BB6433F90849}"/>
          </ac:spMkLst>
        </pc:spChg>
        <pc:spChg chg="add del">
          <ac:chgData name="Emerson Silveira" userId="924a23ae5a0b739b" providerId="LiveId" clId="{C1A27CAF-902E-4EC2-85BF-5455D4E061EA}" dt="2021-04-14T14:02:17.780" v="619" actId="26606"/>
          <ac:spMkLst>
            <pc:docMk/>
            <pc:sldMk cId="3561238037" sldId="296"/>
            <ac:spMk id="16" creationId="{6283FBD2-A663-469F-855C-06D86E3C1161}"/>
          </ac:spMkLst>
        </pc:spChg>
        <pc:spChg chg="add del">
          <ac:chgData name="Emerson Silveira" userId="924a23ae5a0b739b" providerId="LiveId" clId="{C1A27CAF-902E-4EC2-85BF-5455D4E061EA}" dt="2021-04-14T14:02:17.780" v="619" actId="26606"/>
          <ac:spMkLst>
            <pc:docMk/>
            <pc:sldMk cId="3561238037" sldId="296"/>
            <ac:spMk id="18" creationId="{8A1279FC-7441-4E55-B082-2774E6316482}"/>
          </ac:spMkLst>
        </pc:spChg>
        <pc:spChg chg="add del">
          <ac:chgData name="Emerson Silveira" userId="924a23ae5a0b739b" providerId="LiveId" clId="{C1A27CAF-902E-4EC2-85BF-5455D4E061EA}" dt="2021-04-14T14:02:54.222" v="634" actId="26606"/>
          <ac:spMkLst>
            <pc:docMk/>
            <pc:sldMk cId="3561238037" sldId="296"/>
            <ac:spMk id="20" creationId="{6EFFF4A2-EB01-4738-9824-8D9A72A51BB9}"/>
          </ac:spMkLst>
        </pc:spChg>
        <pc:spChg chg="add del">
          <ac:chgData name="Emerson Silveira" userId="924a23ae5a0b739b" providerId="LiveId" clId="{C1A27CAF-902E-4EC2-85BF-5455D4E061EA}" dt="2021-04-14T14:02:44.837" v="629" actId="26606"/>
          <ac:spMkLst>
            <pc:docMk/>
            <pc:sldMk cId="3561238037" sldId="296"/>
            <ac:spMk id="27" creationId="{93062723-6941-4ABE-8146-AC6FA530BA4C}"/>
          </ac:spMkLst>
        </pc:spChg>
        <pc:spChg chg="add del">
          <ac:chgData name="Emerson Silveira" userId="924a23ae5a0b739b" providerId="LiveId" clId="{C1A27CAF-902E-4EC2-85BF-5455D4E061EA}" dt="2021-04-14T14:02:44.837" v="629" actId="26606"/>
          <ac:spMkLst>
            <pc:docMk/>
            <pc:sldMk cId="3561238037" sldId="296"/>
            <ac:spMk id="29" creationId="{917859B3-4C91-478D-929D-BB6433F90849}"/>
          </ac:spMkLst>
        </pc:spChg>
        <pc:spChg chg="add del">
          <ac:chgData name="Emerson Silveira" userId="924a23ae5a0b739b" providerId="LiveId" clId="{C1A27CAF-902E-4EC2-85BF-5455D4E061EA}" dt="2021-04-14T14:02:44.837" v="629" actId="26606"/>
          <ac:spMkLst>
            <pc:docMk/>
            <pc:sldMk cId="3561238037" sldId="296"/>
            <ac:spMk id="31" creationId="{6283FBD2-A663-469F-855C-06D86E3C1161}"/>
          </ac:spMkLst>
        </pc:spChg>
        <pc:spChg chg="add del">
          <ac:chgData name="Emerson Silveira" userId="924a23ae5a0b739b" providerId="LiveId" clId="{C1A27CAF-902E-4EC2-85BF-5455D4E061EA}" dt="2021-04-14T14:02:44.837" v="629" actId="26606"/>
          <ac:spMkLst>
            <pc:docMk/>
            <pc:sldMk cId="3561238037" sldId="296"/>
            <ac:spMk id="33" creationId="{8A1279FC-7441-4E55-B082-2774E6316482}"/>
          </ac:spMkLst>
        </pc:spChg>
        <pc:spChg chg="add del">
          <ac:chgData name="Emerson Silveira" userId="924a23ae5a0b739b" providerId="LiveId" clId="{C1A27CAF-902E-4EC2-85BF-5455D4E061EA}" dt="2021-04-14T14:02:48.775" v="631" actId="26606"/>
          <ac:spMkLst>
            <pc:docMk/>
            <pc:sldMk cId="3561238037" sldId="296"/>
            <ac:spMk id="35" creationId="{6E04F7DF-2535-4AB8-A03F-F91F0F381E26}"/>
          </ac:spMkLst>
        </pc:spChg>
        <pc:spChg chg="add del">
          <ac:chgData name="Emerson Silveira" userId="924a23ae5a0b739b" providerId="LiveId" clId="{C1A27CAF-902E-4EC2-85BF-5455D4E061EA}" dt="2021-04-14T14:02:48.775" v="631" actId="26606"/>
          <ac:spMkLst>
            <pc:docMk/>
            <pc:sldMk cId="3561238037" sldId="296"/>
            <ac:spMk id="36" creationId="{C062E60F-5CD4-4268-8359-8076634680E5}"/>
          </ac:spMkLst>
        </pc:spChg>
        <pc:spChg chg="add del">
          <ac:chgData name="Emerson Silveira" userId="924a23ae5a0b739b" providerId="LiveId" clId="{C1A27CAF-902E-4EC2-85BF-5455D4E061EA}" dt="2021-04-14T14:02:48.775" v="631" actId="26606"/>
          <ac:spMkLst>
            <pc:docMk/>
            <pc:sldMk cId="3561238037" sldId="296"/>
            <ac:spMk id="37" creationId="{BB341EC3-1810-4D33-BA3F-E2D0AA0ECFB6}"/>
          </ac:spMkLst>
        </pc:spChg>
        <pc:spChg chg="add del">
          <ac:chgData name="Emerson Silveira" userId="924a23ae5a0b739b" providerId="LiveId" clId="{C1A27CAF-902E-4EC2-85BF-5455D4E061EA}" dt="2021-04-14T14:02:48.775" v="631" actId="26606"/>
          <ac:spMkLst>
            <pc:docMk/>
            <pc:sldMk cId="3561238037" sldId="296"/>
            <ac:spMk id="38" creationId="{10127CDE-2B99-47A8-BB3C-7D17519105E0}"/>
          </ac:spMkLst>
        </pc:spChg>
        <pc:spChg chg="add del">
          <ac:chgData name="Emerson Silveira" userId="924a23ae5a0b739b" providerId="LiveId" clId="{C1A27CAF-902E-4EC2-85BF-5455D4E061EA}" dt="2021-04-14T14:02:54.222" v="633" actId="26606"/>
          <ac:spMkLst>
            <pc:docMk/>
            <pc:sldMk cId="3561238037" sldId="296"/>
            <ac:spMk id="40" creationId="{6EFFF4A2-EB01-4738-9824-8D9A72A51BB9}"/>
          </ac:spMkLst>
        </pc:spChg>
        <pc:spChg chg="add del">
          <ac:chgData name="Emerson Silveira" userId="924a23ae5a0b739b" providerId="LiveId" clId="{C1A27CAF-902E-4EC2-85BF-5455D4E061EA}" dt="2021-04-14T14:02:54.222" v="633" actId="26606"/>
          <ac:spMkLst>
            <pc:docMk/>
            <pc:sldMk cId="3561238037" sldId="296"/>
            <ac:spMk id="41" creationId="{23D97D8B-CFC5-431A-AA32-93C4522A6EE6}"/>
          </ac:spMkLst>
        </pc:spChg>
        <pc:spChg chg="add del">
          <ac:chgData name="Emerson Silveira" userId="924a23ae5a0b739b" providerId="LiveId" clId="{C1A27CAF-902E-4EC2-85BF-5455D4E061EA}" dt="2021-04-14T15:04:12.289" v="2131" actId="26606"/>
          <ac:spMkLst>
            <pc:docMk/>
            <pc:sldMk cId="3561238037" sldId="296"/>
            <ac:spMk id="45" creationId="{9CCE8A2E-61E7-4667-90A8-34285A8C4057}"/>
          </ac:spMkLst>
        </pc:spChg>
        <pc:spChg chg="add del">
          <ac:chgData name="Emerson Silveira" userId="924a23ae5a0b739b" providerId="LiveId" clId="{C1A27CAF-902E-4EC2-85BF-5455D4E061EA}" dt="2021-04-14T15:04:12.289" v="2131" actId="26606"/>
          <ac:spMkLst>
            <pc:docMk/>
            <pc:sldMk cId="3561238037" sldId="296"/>
            <ac:spMk id="46" creationId="{1C938212-FA12-4FF1-87C8-ACDE99D06F69}"/>
          </ac:spMkLst>
        </pc:spChg>
        <pc:spChg chg="add del">
          <ac:chgData name="Emerson Silveira" userId="924a23ae5a0b739b" providerId="LiveId" clId="{C1A27CAF-902E-4EC2-85BF-5455D4E061EA}" dt="2021-04-14T15:04:12.289" v="2131" actId="26606"/>
          <ac:spMkLst>
            <pc:docMk/>
            <pc:sldMk cId="3561238037" sldId="296"/>
            <ac:spMk id="47" creationId="{369F152D-E540-4B48-BA11-2ADF043C6111}"/>
          </ac:spMkLst>
        </pc:spChg>
        <pc:spChg chg="add del">
          <ac:chgData name="Emerson Silveira" userId="924a23ae5a0b739b" providerId="LiveId" clId="{C1A27CAF-902E-4EC2-85BF-5455D4E061EA}" dt="2021-04-14T15:04:12.289" v="2131" actId="26606"/>
          <ac:spMkLst>
            <pc:docMk/>
            <pc:sldMk cId="3561238037" sldId="296"/>
            <ac:spMk id="48" creationId="{0C059F7E-04C4-4C46-9B3E-E5CE267E347D}"/>
          </ac:spMkLst>
        </pc:spChg>
        <pc:spChg chg="add">
          <ac:chgData name="Emerson Silveira" userId="924a23ae5a0b739b" providerId="LiveId" clId="{C1A27CAF-902E-4EC2-85BF-5455D4E061EA}" dt="2021-04-14T15:04:12.289" v="2131" actId="26606"/>
          <ac:spMkLst>
            <pc:docMk/>
            <pc:sldMk cId="3561238037" sldId="296"/>
            <ac:spMk id="53" creationId="{6EFFF4A2-EB01-4738-9824-8D9A72A51BB9}"/>
          </ac:spMkLst>
        </pc:spChg>
        <pc:grpChg chg="add del">
          <ac:chgData name="Emerson Silveira" userId="924a23ae5a0b739b" providerId="LiveId" clId="{C1A27CAF-902E-4EC2-85BF-5455D4E061EA}" dt="2021-04-14T14:02:54.222" v="634" actId="26606"/>
          <ac:grpSpMkLst>
            <pc:docMk/>
            <pc:sldMk cId="3561238037" sldId="296"/>
            <ac:grpSpMk id="21" creationId="{D4469D90-62FA-49B2-981E-5305361D5A58}"/>
          </ac:grpSpMkLst>
        </pc:grpChg>
        <pc:grpChg chg="add del">
          <ac:chgData name="Emerson Silveira" userId="924a23ae5a0b739b" providerId="LiveId" clId="{C1A27CAF-902E-4EC2-85BF-5455D4E061EA}" dt="2021-04-14T14:02:54.222" v="633" actId="26606"/>
          <ac:grpSpMkLst>
            <pc:docMk/>
            <pc:sldMk cId="3561238037" sldId="296"/>
            <ac:grpSpMk id="42" creationId="{F91EAA54-AC0A-4AEF-ACE5-B1DD3DC8173B}"/>
          </ac:grpSpMkLst>
        </pc:grpChg>
        <pc:grpChg chg="add">
          <ac:chgData name="Emerson Silveira" userId="924a23ae5a0b739b" providerId="LiveId" clId="{C1A27CAF-902E-4EC2-85BF-5455D4E061EA}" dt="2021-04-14T15:04:12.289" v="2131" actId="26606"/>
          <ac:grpSpMkLst>
            <pc:docMk/>
            <pc:sldMk cId="3561238037" sldId="296"/>
            <ac:grpSpMk id="55" creationId="{D4469D90-62FA-49B2-981E-5305361D5A58}"/>
          </ac:grpSpMkLst>
        </pc:grpChg>
        <pc:picChg chg="del">
          <ac:chgData name="Emerson Silveira" userId="924a23ae5a0b739b" providerId="LiveId" clId="{C1A27CAF-902E-4EC2-85BF-5455D4E061EA}" dt="2021-04-14T13:58:04.057" v="478" actId="478"/>
          <ac:picMkLst>
            <pc:docMk/>
            <pc:sldMk cId="3561238037" sldId="296"/>
            <ac:picMk id="2" creationId="{449B29FC-5268-4652-BD32-2DD4490FDF06}"/>
          </ac:picMkLst>
        </pc:picChg>
        <pc:picChg chg="add mod">
          <ac:chgData name="Emerson Silveira" userId="924a23ae5a0b739b" providerId="LiveId" clId="{C1A27CAF-902E-4EC2-85BF-5455D4E061EA}" dt="2021-04-14T15:04:31.247" v="2140" actId="14100"/>
          <ac:picMkLst>
            <pc:docMk/>
            <pc:sldMk cId="3561238037" sldId="296"/>
            <ac:picMk id="4" creationId="{43E49ED9-0C00-45AA-A4C8-783284EE348D}"/>
          </ac:picMkLst>
        </pc:picChg>
        <pc:picChg chg="add mod ord">
          <ac:chgData name="Emerson Silveira" userId="924a23ae5a0b739b" providerId="LiveId" clId="{C1A27CAF-902E-4EC2-85BF-5455D4E061EA}" dt="2021-04-14T15:04:56.943" v="2154" actId="1076"/>
          <ac:picMkLst>
            <pc:docMk/>
            <pc:sldMk cId="3561238037" sldId="296"/>
            <ac:picMk id="5" creationId="{076C990C-CB40-41CA-92EC-151E5595415C}"/>
          </ac:picMkLst>
        </pc:picChg>
        <pc:picChg chg="add mod">
          <ac:chgData name="Emerson Silveira" userId="924a23ae5a0b739b" providerId="LiveId" clId="{C1A27CAF-902E-4EC2-85BF-5455D4E061EA}" dt="2021-04-14T15:04:53.790" v="2152" actId="1076"/>
          <ac:picMkLst>
            <pc:docMk/>
            <pc:sldMk cId="3561238037" sldId="296"/>
            <ac:picMk id="6" creationId="{946AFD05-CCF8-4229-869D-D2C787C33977}"/>
          </ac:picMkLst>
        </pc:picChg>
        <pc:picChg chg="add mod ord">
          <ac:chgData name="Emerson Silveira" userId="924a23ae5a0b739b" providerId="LiveId" clId="{C1A27CAF-902E-4EC2-85BF-5455D4E061EA}" dt="2021-04-14T15:04:58.461" v="2155" actId="1076"/>
          <ac:picMkLst>
            <pc:docMk/>
            <pc:sldMk cId="3561238037" sldId="296"/>
            <ac:picMk id="7" creationId="{6824FD8C-2BC2-4BE8-9070-BD9C16D6657A}"/>
          </ac:picMkLst>
        </pc:picChg>
      </pc:sldChg>
      <pc:sldChg chg="addSp delSp modSp new mod setBg setClrOvrMap">
        <pc:chgData name="Emerson Silveira" userId="924a23ae5a0b739b" providerId="LiveId" clId="{C1A27CAF-902E-4EC2-85BF-5455D4E061EA}" dt="2021-04-14T14:23:13.293" v="1105"/>
        <pc:sldMkLst>
          <pc:docMk/>
          <pc:sldMk cId="2100520171" sldId="297"/>
        </pc:sldMkLst>
        <pc:spChg chg="del mod">
          <ac:chgData name="Emerson Silveira" userId="924a23ae5a0b739b" providerId="LiveId" clId="{C1A27CAF-902E-4EC2-85BF-5455D4E061EA}" dt="2021-04-14T14:04:24.918" v="674" actId="478"/>
          <ac:spMkLst>
            <pc:docMk/>
            <pc:sldMk cId="2100520171" sldId="297"/>
            <ac:spMk id="2" creationId="{5DF7228D-4A0A-487C-8082-4683DB93A430}"/>
          </ac:spMkLst>
        </pc:spChg>
        <pc:spChg chg="mod ord">
          <ac:chgData name="Emerson Silveira" userId="924a23ae5a0b739b" providerId="LiveId" clId="{C1A27CAF-902E-4EC2-85BF-5455D4E061EA}" dt="2021-04-14T14:20:14.504" v="1065" actId="14100"/>
          <ac:spMkLst>
            <pc:docMk/>
            <pc:sldMk cId="2100520171" sldId="297"/>
            <ac:spMk id="3" creationId="{DDDE67A5-7385-4AE1-AB26-4011DF884F37}"/>
          </ac:spMkLst>
        </pc:spChg>
        <pc:spChg chg="add mod">
          <ac:chgData name="Emerson Silveira" userId="924a23ae5a0b739b" providerId="LiveId" clId="{C1A27CAF-902E-4EC2-85BF-5455D4E061EA}" dt="2021-04-14T14:23:13.293" v="1105"/>
          <ac:spMkLst>
            <pc:docMk/>
            <pc:sldMk cId="2100520171" sldId="297"/>
            <ac:spMk id="5" creationId="{ECF222FE-3032-495D-B654-2449617118D4}"/>
          </ac:spMkLst>
        </pc:spChg>
        <pc:spChg chg="add del">
          <ac:chgData name="Emerson Silveira" userId="924a23ae5a0b739b" providerId="LiveId" clId="{C1A27CAF-902E-4EC2-85BF-5455D4E061EA}" dt="2021-04-14T14:18:20.497" v="947" actId="26606"/>
          <ac:spMkLst>
            <pc:docMk/>
            <pc:sldMk cId="2100520171" sldId="297"/>
            <ac:spMk id="10" creationId="{A3BAF07C-C39E-42EB-BB22-8D46691D9735}"/>
          </ac:spMkLst>
        </pc:spChg>
        <pc:spChg chg="add del">
          <ac:chgData name="Emerson Silveira" userId="924a23ae5a0b739b" providerId="LiveId" clId="{C1A27CAF-902E-4EC2-85BF-5455D4E061EA}" dt="2021-04-14T14:18:22.336" v="949" actId="26606"/>
          <ac:spMkLst>
            <pc:docMk/>
            <pc:sldMk cId="2100520171" sldId="297"/>
            <ac:spMk id="33" creationId="{73AD41DB-DF9F-49BC-85AE-6AB1840AD517}"/>
          </ac:spMkLst>
        </pc:spChg>
        <pc:spChg chg="add del">
          <ac:chgData name="Emerson Silveira" userId="924a23ae5a0b739b" providerId="LiveId" clId="{C1A27CAF-902E-4EC2-85BF-5455D4E061EA}" dt="2021-04-14T14:18:25.442" v="951" actId="26606"/>
          <ac:spMkLst>
            <pc:docMk/>
            <pc:sldMk cId="2100520171" sldId="297"/>
            <ac:spMk id="36" creationId="{2B566528-1B12-4246-9431-5C2D7D081168}"/>
          </ac:spMkLst>
        </pc:spChg>
        <pc:spChg chg="add del">
          <ac:chgData name="Emerson Silveira" userId="924a23ae5a0b739b" providerId="LiveId" clId="{C1A27CAF-902E-4EC2-85BF-5455D4E061EA}" dt="2021-04-14T14:18:27.898" v="953" actId="26606"/>
          <ac:spMkLst>
            <pc:docMk/>
            <pc:sldMk cId="2100520171" sldId="297"/>
            <ac:spMk id="41" creationId="{1A95671B-3CC6-4792-9114-B74FAEA224E6}"/>
          </ac:spMkLst>
        </pc:spChg>
        <pc:spChg chg="add del">
          <ac:chgData name="Emerson Silveira" userId="924a23ae5a0b739b" providerId="LiveId" clId="{C1A27CAF-902E-4EC2-85BF-5455D4E061EA}" dt="2021-04-14T14:18:30.466" v="955" actId="26606"/>
          <ac:spMkLst>
            <pc:docMk/>
            <pc:sldMk cId="2100520171" sldId="297"/>
            <ac:spMk id="43" creationId="{305265DC-CF6B-4AE8-B3F3-2A7A16374D31}"/>
          </ac:spMkLst>
        </pc:spChg>
        <pc:grpChg chg="add del">
          <ac:chgData name="Emerson Silveira" userId="924a23ae5a0b739b" providerId="LiveId" clId="{C1A27CAF-902E-4EC2-85BF-5455D4E061EA}" dt="2021-04-14T14:18:20.497" v="947" actId="26606"/>
          <ac:grpSpMkLst>
            <pc:docMk/>
            <pc:sldMk cId="2100520171" sldId="297"/>
            <ac:grpSpMk id="12" creationId="{D8E9CF54-0466-4261-9E62-0249E60E1886}"/>
          </ac:grpSpMkLst>
        </pc:grpChg>
        <pc:grpChg chg="add del">
          <ac:chgData name="Emerson Silveira" userId="924a23ae5a0b739b" providerId="LiveId" clId="{C1A27CAF-902E-4EC2-85BF-5455D4E061EA}" dt="2021-04-14T14:18:25.442" v="951" actId="26606"/>
          <ac:grpSpMkLst>
            <pc:docMk/>
            <pc:sldMk cId="2100520171" sldId="297"/>
            <ac:grpSpMk id="16" creationId="{5995D10D-E9C9-47DB-AE7E-801FEF38F5C9}"/>
          </ac:grpSpMkLst>
        </pc:grpChg>
        <pc:grpChg chg="add del">
          <ac:chgData name="Emerson Silveira" userId="924a23ae5a0b739b" providerId="LiveId" clId="{C1A27CAF-902E-4EC2-85BF-5455D4E061EA}" dt="2021-04-14T14:18:22.336" v="949" actId="26606"/>
          <ac:grpSpMkLst>
            <pc:docMk/>
            <pc:sldMk cId="2100520171" sldId="297"/>
            <ac:grpSpMk id="34" creationId="{A4AE1828-51FD-4AD7-BCF6-9AF5C696CE5D}"/>
          </ac:grpSpMkLst>
        </pc:grpChg>
        <pc:grpChg chg="add del">
          <ac:chgData name="Emerson Silveira" userId="924a23ae5a0b739b" providerId="LiveId" clId="{C1A27CAF-902E-4EC2-85BF-5455D4E061EA}" dt="2021-04-14T14:18:25.442" v="951" actId="26606"/>
          <ac:grpSpMkLst>
            <pc:docMk/>
            <pc:sldMk cId="2100520171" sldId="297"/>
            <ac:grpSpMk id="37" creationId="{828A5161-06F1-46CF-8AD7-844680A59E13}"/>
          </ac:grpSpMkLst>
        </pc:grpChg>
        <pc:grpChg chg="add del">
          <ac:chgData name="Emerson Silveira" userId="924a23ae5a0b739b" providerId="LiveId" clId="{C1A27CAF-902E-4EC2-85BF-5455D4E061EA}" dt="2021-04-14T14:18:30.466" v="955" actId="26606"/>
          <ac:grpSpMkLst>
            <pc:docMk/>
            <pc:sldMk cId="2100520171" sldId="297"/>
            <ac:grpSpMk id="44" creationId="{37EA779C-87BF-454F-919D-A3DA98FD8A79}"/>
          </ac:grpSpMkLst>
        </pc:grpChg>
        <pc:picChg chg="add mod">
          <ac:chgData name="Emerson Silveira" userId="924a23ae5a0b739b" providerId="LiveId" clId="{C1A27CAF-902E-4EC2-85BF-5455D4E061EA}" dt="2021-04-14T14:18:32.279" v="957" actId="26606"/>
          <ac:picMkLst>
            <pc:docMk/>
            <pc:sldMk cId="2100520171" sldId="297"/>
            <ac:picMk id="4" creationId="{EFE00AED-C6BF-49F4-9B85-34827ECDFD97}"/>
          </ac:picMkLst>
        </pc:picChg>
      </pc:sldChg>
      <pc:sldChg chg="addSp delSp modSp new mod ord">
        <pc:chgData name="Emerson Silveira" userId="924a23ae5a0b739b" providerId="LiveId" clId="{C1A27CAF-902E-4EC2-85BF-5455D4E061EA}" dt="2021-04-14T16:59:16.336" v="3283" actId="6549"/>
        <pc:sldMkLst>
          <pc:docMk/>
          <pc:sldMk cId="4039552633" sldId="298"/>
        </pc:sldMkLst>
        <pc:spChg chg="del">
          <ac:chgData name="Emerson Silveira" userId="924a23ae5a0b739b" providerId="LiveId" clId="{C1A27CAF-902E-4EC2-85BF-5455D4E061EA}" dt="2021-04-14T14:29:46.347" v="1260" actId="478"/>
          <ac:spMkLst>
            <pc:docMk/>
            <pc:sldMk cId="4039552633" sldId="298"/>
            <ac:spMk id="2" creationId="{9FE3B0C8-C87E-4A01-AF60-B861B6378D6E}"/>
          </ac:spMkLst>
        </pc:spChg>
        <pc:spChg chg="add del mod">
          <ac:chgData name="Emerson Silveira" userId="924a23ae5a0b739b" providerId="LiveId" clId="{C1A27CAF-902E-4EC2-85BF-5455D4E061EA}" dt="2021-04-14T16:59:16.336" v="3283" actId="6549"/>
          <ac:spMkLst>
            <pc:docMk/>
            <pc:sldMk cId="4039552633" sldId="298"/>
            <ac:spMk id="3" creationId="{E7CF1DF0-4AAF-40B9-AC3F-E74C87565049}"/>
          </ac:spMkLst>
        </pc:spChg>
        <pc:spChg chg="add del mod">
          <ac:chgData name="Emerson Silveira" userId="924a23ae5a0b739b" providerId="LiveId" clId="{C1A27CAF-902E-4EC2-85BF-5455D4E061EA}" dt="2021-04-14T14:31:37.829" v="1312" actId="478"/>
          <ac:spMkLst>
            <pc:docMk/>
            <pc:sldMk cId="4039552633" sldId="298"/>
            <ac:spMk id="5" creationId="{1AF0392B-C7F8-4138-83D3-39A34964438F}"/>
          </ac:spMkLst>
        </pc:spChg>
      </pc:sldChg>
      <pc:sldChg chg="modSp new mod">
        <pc:chgData name="Emerson Silveira" userId="924a23ae5a0b739b" providerId="LiveId" clId="{C1A27CAF-902E-4EC2-85BF-5455D4E061EA}" dt="2021-04-14T16:47:33.196" v="3178" actId="113"/>
        <pc:sldMkLst>
          <pc:docMk/>
          <pc:sldMk cId="1749851075" sldId="299"/>
        </pc:sldMkLst>
        <pc:spChg chg="mod">
          <ac:chgData name="Emerson Silveira" userId="924a23ae5a0b739b" providerId="LiveId" clId="{C1A27CAF-902E-4EC2-85BF-5455D4E061EA}" dt="2021-04-14T16:47:33.196" v="3178" actId="113"/>
          <ac:spMkLst>
            <pc:docMk/>
            <pc:sldMk cId="1749851075" sldId="299"/>
            <ac:spMk id="2" creationId="{B05BA07D-EDF5-4A0A-BAA5-9B6990DBD850}"/>
          </ac:spMkLst>
        </pc:spChg>
        <pc:spChg chg="mod">
          <ac:chgData name="Emerson Silveira" userId="924a23ae5a0b739b" providerId="LiveId" clId="{C1A27CAF-902E-4EC2-85BF-5455D4E061EA}" dt="2021-04-14T16:47:24.843" v="3177" actId="13926"/>
          <ac:spMkLst>
            <pc:docMk/>
            <pc:sldMk cId="1749851075" sldId="299"/>
            <ac:spMk id="3" creationId="{10EB1D76-3F5C-4775-A4C9-045C24FA4F2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67DFC9-BE82-4797-B9F5-AC273FB4EEC0}" type="datetimeFigureOut">
              <a:rPr lang="pt-BR" smtClean="0"/>
              <a:t>14/04/2021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0BB48-9D9D-44E9-9F3A-692B9AF762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7657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0BB48-9D9D-44E9-9F3A-692B9AF762DF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2080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5C418E-76B8-425F-8919-C0DE26E37B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B93FA77-92F3-44DA-AB77-098462B934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3959FB8-AADC-4617-AB26-9E481FF09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E509-A86E-4542-962A-F96E04484348}" type="datetimeFigureOut">
              <a:rPr lang="pt-BR" smtClean="0"/>
              <a:t>14/04/2021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786D54F-FD39-490A-9D11-E74E7F555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A1512FA-D175-4962-BF5A-CD1B0E02D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2B2D5-B9AD-40B1-89BB-A85017F041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4730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61E7E4-2CD5-4001-BE9C-51DE1C4D0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DE5C6DA-312C-42E7-A723-80202A87D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8B0522D-91E2-47E5-A144-A1813FC43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E509-A86E-4542-962A-F96E04484348}" type="datetimeFigureOut">
              <a:rPr lang="pt-BR" smtClean="0"/>
              <a:t>14/04/2021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1F20861-4E51-40B1-A13B-31854F5A6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2F96F24-C1C2-4A61-8A90-F987EE99C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2B2D5-B9AD-40B1-89BB-A85017F041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6199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D5997D7-E221-46E9-A261-9465122CA8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42129DB-AB30-4B30-ADDA-14715AD7D0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DB4402E-5E7E-4111-9ED5-AB19BB824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E509-A86E-4542-962A-F96E04484348}" type="datetimeFigureOut">
              <a:rPr lang="pt-BR" smtClean="0"/>
              <a:t>14/04/2021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D740497-06F6-4E19-8052-28F5533B1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18BC655-E4B4-4D29-A35C-190F07730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2B2D5-B9AD-40B1-89BB-A85017F041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4515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09AA8A-BCE1-40F2-AAFA-C265EC766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89B359B-52AC-4147-92EE-95CEF9437D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8BD0635-683D-484E-B1D7-10108CCB7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E509-A86E-4542-962A-F96E04484348}" type="datetimeFigureOut">
              <a:rPr lang="pt-BR" smtClean="0"/>
              <a:t>14/04/2021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B62A94A-4936-4D1F-B218-97C048A56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D6A079-1038-4B0F-A736-EBE81A26A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2B2D5-B9AD-40B1-89BB-A85017F041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4642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97E923-0D4F-4102-82D9-2F7615C8E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CAB9E9E-6E02-4377-9B34-1093F91A9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A522A81-391C-467B-894F-7E9DE3501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E509-A86E-4542-962A-F96E04484348}" type="datetimeFigureOut">
              <a:rPr lang="pt-BR" smtClean="0"/>
              <a:t>14/04/2021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FCFE01C-D15F-432D-B9AC-43F9BC74D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C2F5E5D-6C8B-4945-9927-6EDCBD5AD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2B2D5-B9AD-40B1-89BB-A85017F041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1238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F82B5D-F3A1-4A77-8C5C-4ED162844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9A1074F-500B-4E91-A2C3-A2817C8CE1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C39D729-FEED-4FFF-BC3F-DDDB9EF0FB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4A80864-8935-4B58-80A8-E9B87723D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E509-A86E-4542-962A-F96E04484348}" type="datetimeFigureOut">
              <a:rPr lang="pt-BR" smtClean="0"/>
              <a:t>14/04/2021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C9D73A2-3018-4302-912F-3A189A055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E5BF90E-D863-4600-A8A6-FD67EA82A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2B2D5-B9AD-40B1-89BB-A85017F041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1603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4FE49C-8CC9-4BFB-BFAB-433F4133F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AAA971F-0C0A-40B3-AAD2-FABC473A2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A43F350-B1FE-4035-9C41-DCB3DB4B1F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2EB5833-899D-4F43-B5DE-525F26241C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1F33FC4-1630-413F-85E8-9A253332E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1751863-F2A4-429D-AEEF-6B8D05A8F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E509-A86E-4542-962A-F96E04484348}" type="datetimeFigureOut">
              <a:rPr lang="pt-BR" smtClean="0"/>
              <a:t>14/04/2021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E60138C-2271-4049-9FB2-7A3CD6331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C7DB9EC-F52C-4A49-B0F1-C6963FC9E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2B2D5-B9AD-40B1-89BB-A85017F041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3924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A7A96B-9698-4054-A632-56E543B9C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EB0D0E7-F379-463F-9F38-C0693E825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E509-A86E-4542-962A-F96E04484348}" type="datetimeFigureOut">
              <a:rPr lang="pt-BR" smtClean="0"/>
              <a:t>14/04/2021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387E764-B3E6-4142-B86E-F83C90DF9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82B188D-6824-42A5-8463-6B88FE6B3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2B2D5-B9AD-40B1-89BB-A85017F041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5186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2359189-7FEC-465B-BA37-6B650BC53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E509-A86E-4542-962A-F96E04484348}" type="datetimeFigureOut">
              <a:rPr lang="pt-BR" smtClean="0"/>
              <a:t>14/04/2021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853F981-A22B-4493-A604-606DC1073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5D74DD2-A778-480C-9C96-16C803ACF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2B2D5-B9AD-40B1-89BB-A85017F041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7442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CD4A6A-72D0-4B44-8967-9309C5BB7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E7CABCA-E964-4CFE-B605-5F63C5820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33D2CB7-BDF3-4683-B99A-534DE312C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B8C3554-1934-4E83-BB9B-21ADD4F5A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E509-A86E-4542-962A-F96E04484348}" type="datetimeFigureOut">
              <a:rPr lang="pt-BR" smtClean="0"/>
              <a:t>14/04/2021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621CBB1-7042-4329-B480-F56153037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4FEC18D-0CD4-49AC-80F3-92101AB6D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2B2D5-B9AD-40B1-89BB-A85017F041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9898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CB2B1B-A4CB-40EE-BD2E-876CFF7F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8E94A22-795C-4A13-B60D-36C0F947EC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BB8CD41-4277-468D-AD5D-E68B4ECC35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61B5E52-DC1E-4B53-9542-57483F4A4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E509-A86E-4542-962A-F96E04484348}" type="datetimeFigureOut">
              <a:rPr lang="pt-BR" smtClean="0"/>
              <a:t>14/04/2021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394B2E1-A7C0-42C6-B38E-D94A6CDE5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EA9FB7A-5BBC-467E-A08D-2C9D5CF4A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2B2D5-B9AD-40B1-89BB-A85017F041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0622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90C2940-A12C-4162-95FE-1223F3610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FF3BEA0-A2E1-40B4-8E09-53A20E4B5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6CC3C03-3F0C-4E1B-B1DF-0BD882D500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AE509-A86E-4542-962A-F96E04484348}" type="datetimeFigureOut">
              <a:rPr lang="pt-BR" smtClean="0"/>
              <a:t>14/04/2021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1C6B655-4D6A-4868-9F4D-021F7A5B33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1E08A6C-F641-4CB6-84E9-25C8698278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2B2D5-B9AD-40B1-89BB-A85017F041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3436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6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C55E08B-5076-436B-8ACB-AE20D9246D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84" r="-1" b="13350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523039B-A0CB-4BCF-A7CB-ACD64B1021F4}"/>
              </a:ext>
            </a:extLst>
          </p:cNvPr>
          <p:cNvSpPr txBox="1"/>
          <p:nvPr/>
        </p:nvSpPr>
        <p:spPr>
          <a:xfrm>
            <a:off x="8229601" y="1293780"/>
            <a:ext cx="3356406" cy="4664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800" dirty="0"/>
              <a:t>Quino (1932-2020), escritor e cartunista argentino, 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800" dirty="0"/>
              <a:t>Criador da personagem Mafalda, menina inteligente, questionadora, inquieta e abridora de horizontes.</a:t>
            </a:r>
          </a:p>
        </p:txBody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169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F2C5F88-27CC-4295-8019-71A328891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328" y="631596"/>
            <a:ext cx="11283884" cy="5637229"/>
          </a:xfrm>
        </p:spPr>
        <p:txBody>
          <a:bodyPr>
            <a:normAutofit/>
          </a:bodyPr>
          <a:lstStyle/>
          <a:p>
            <a:pPr algn="just"/>
            <a:r>
              <a:rPr lang="pt-BR" sz="4000" dirty="0"/>
              <a:t>Um </a:t>
            </a:r>
            <a:r>
              <a:rPr lang="pt-BR" sz="4000" dirty="0">
                <a:highlight>
                  <a:srgbClr val="00FFFF"/>
                </a:highlight>
              </a:rPr>
              <a:t>fio condutor, </a:t>
            </a:r>
            <a:r>
              <a:rPr lang="pt-BR" sz="4000" dirty="0"/>
              <a:t>alimentado pela </a:t>
            </a:r>
            <a:r>
              <a:rPr lang="pt-BR" sz="4000" dirty="0">
                <a:highlight>
                  <a:srgbClr val="00FFFF"/>
                </a:highlight>
              </a:rPr>
              <a:t>Ciência da Religião</a:t>
            </a:r>
            <a:r>
              <a:rPr lang="pt-BR" sz="4000" dirty="0"/>
              <a:t>... Mas, o que é essa Ciência?</a:t>
            </a:r>
          </a:p>
          <a:p>
            <a:pPr algn="just"/>
            <a:r>
              <a:rPr lang="pt-BR" sz="4000" dirty="0">
                <a:highlight>
                  <a:srgbClr val="00FFFF"/>
                </a:highlight>
              </a:rPr>
              <a:t>Ciência(s) da religião (CR)</a:t>
            </a:r>
            <a:r>
              <a:rPr lang="pt-BR" sz="4000" dirty="0"/>
              <a:t>: </a:t>
            </a:r>
            <a:r>
              <a:rPr lang="pt-BR" sz="4000" dirty="0">
                <a:highlight>
                  <a:srgbClr val="00FFFF"/>
                </a:highlight>
              </a:rPr>
              <a:t>150 anos de história a partir da Europa/EUA/Canadá:</a:t>
            </a:r>
            <a:r>
              <a:rPr lang="pt-BR" sz="4000" dirty="0"/>
              <a:t> autores, escolas, estudos, pesquisas...</a:t>
            </a:r>
          </a:p>
          <a:p>
            <a:pPr algn="just"/>
            <a:r>
              <a:rPr lang="pt-BR" sz="4000" dirty="0"/>
              <a:t>No Brasil, se institucionaliza a partir dos anos 1970, com </a:t>
            </a:r>
            <a:r>
              <a:rPr lang="pt-BR" sz="4000" dirty="0">
                <a:highlight>
                  <a:srgbClr val="00FFFF"/>
                </a:highlight>
              </a:rPr>
              <a:t>graduações</a:t>
            </a:r>
            <a:r>
              <a:rPr lang="pt-BR" sz="4000" dirty="0"/>
              <a:t> e </a:t>
            </a:r>
            <a:r>
              <a:rPr lang="pt-BR" sz="4000" dirty="0">
                <a:highlight>
                  <a:srgbClr val="00FFFF"/>
                </a:highlight>
              </a:rPr>
              <a:t>pós-graduações estrito senso, mais de 20 de graduação e 12 pós-graduações, 4 d;</a:t>
            </a:r>
          </a:p>
          <a:p>
            <a:pPr algn="just"/>
            <a:endParaRPr lang="pt-BR" sz="4000" dirty="0"/>
          </a:p>
          <a:p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2124344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2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6593A30-1257-4FD1-98E1-D0F0F9FB71B2}"/>
              </a:ext>
            </a:extLst>
          </p:cNvPr>
          <p:cNvSpPr txBox="1"/>
          <p:nvPr/>
        </p:nvSpPr>
        <p:spPr>
          <a:xfrm>
            <a:off x="526073" y="46657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Um </a:t>
            </a:r>
            <a:r>
              <a:rPr lang="en-US" sz="4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Sábado</a:t>
            </a:r>
            <a:r>
              <a:rPr lang="en-US" sz="4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Qualquer</a:t>
            </a:r>
            <a:endParaRPr lang="en-US" sz="43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 Carlos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Ruas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desenhista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quadrinista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cartunista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47" name="Straight Connector 2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A5930674-7DB1-42FA-8088-FED1B05B4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2726722"/>
            <a:ext cx="11496821" cy="35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51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2A9FD61-CA9F-4F12-853B-52B055673E11}"/>
              </a:ext>
            </a:extLst>
          </p:cNvPr>
          <p:cNvSpPr txBox="1"/>
          <p:nvPr/>
        </p:nvSpPr>
        <p:spPr>
          <a:xfrm>
            <a:off x="757980" y="1220723"/>
            <a:ext cx="10944394" cy="48947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800" dirty="0"/>
              <a:t>A partir de meados do século XIX, firmou-se uma </a:t>
            </a:r>
            <a:r>
              <a:rPr lang="pt-BR" sz="4800" b="1" dirty="0">
                <a:highlight>
                  <a:srgbClr val="00FFFF"/>
                </a:highlight>
              </a:rPr>
              <a:t>rede</a:t>
            </a:r>
            <a:r>
              <a:rPr lang="pt-BR" sz="4800" b="1" dirty="0"/>
              <a:t> de autores, pesquisadores, métodos de estudo: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800" dirty="0"/>
              <a:t>religiões orientais (e suas línguas), 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800" dirty="0"/>
              <a:t>religiões antigas (e suas línguas), 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800" dirty="0"/>
              <a:t>religiosidade camponesa europeia,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800" dirty="0"/>
              <a:t>cosmologias tribais não-europeias, 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800" dirty="0"/>
              <a:t>Bíblia/Torah/Alcorão;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800" dirty="0"/>
              <a:t>nasce a </a:t>
            </a:r>
            <a:r>
              <a:rPr lang="pt-BR" sz="4800" dirty="0">
                <a:highlight>
                  <a:srgbClr val="00FFFF"/>
                </a:highlight>
              </a:rPr>
              <a:t>Ciência da Religião....</a:t>
            </a: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532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988478D-B70D-4FF5-A69B-35E60881ED36}"/>
              </a:ext>
            </a:extLst>
          </p:cNvPr>
          <p:cNvSpPr txBox="1"/>
          <p:nvPr/>
        </p:nvSpPr>
        <p:spPr>
          <a:xfrm>
            <a:off x="816886" y="1310609"/>
            <a:ext cx="4706803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</a:rPr>
              <a:t>Um dos </a:t>
            </a:r>
            <a:r>
              <a:rPr lang="en-US" sz="3600" dirty="0" err="1">
                <a:solidFill>
                  <a:srgbClr val="000000"/>
                </a:solidFill>
              </a:rPr>
              <a:t>autores</a:t>
            </a:r>
            <a:r>
              <a:rPr lang="en-US" sz="3600" dirty="0">
                <a:solidFill>
                  <a:srgbClr val="000000"/>
                </a:solidFill>
              </a:rPr>
              <a:t>, Friedrich Max Müller (1823-1900), </a:t>
            </a:r>
            <a:r>
              <a:rPr lang="en-US" sz="3600" dirty="0" err="1">
                <a:solidFill>
                  <a:srgbClr val="000000"/>
                </a:solidFill>
              </a:rPr>
              <a:t>filólogo</a:t>
            </a:r>
            <a:r>
              <a:rPr lang="en-US" sz="3600" dirty="0">
                <a:solidFill>
                  <a:srgbClr val="000000"/>
                </a:solidFill>
              </a:rPr>
              <a:t> e </a:t>
            </a:r>
            <a:r>
              <a:rPr lang="en-US" sz="3600" dirty="0" err="1">
                <a:solidFill>
                  <a:srgbClr val="000000"/>
                </a:solidFill>
              </a:rPr>
              <a:t>mitólogo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 err="1">
                <a:solidFill>
                  <a:srgbClr val="000000"/>
                </a:solidFill>
              </a:rPr>
              <a:t>comparativo</a:t>
            </a:r>
            <a:r>
              <a:rPr lang="en-US" sz="3600" dirty="0">
                <a:solidFill>
                  <a:srgbClr val="000000"/>
                </a:solidFill>
              </a:rPr>
              <a:t>, indólogo, </a:t>
            </a:r>
            <a:r>
              <a:rPr lang="en-US" sz="3600" dirty="0" err="1">
                <a:solidFill>
                  <a:srgbClr val="000000"/>
                </a:solidFill>
              </a:rPr>
              <a:t>folclorista</a:t>
            </a:r>
            <a:r>
              <a:rPr lang="en-US" sz="3600" dirty="0">
                <a:solidFill>
                  <a:srgbClr val="000000"/>
                </a:solidFill>
              </a:rPr>
              <a:t>, </a:t>
            </a:r>
            <a:r>
              <a:rPr lang="en-US" sz="3600" dirty="0" err="1">
                <a:solidFill>
                  <a:srgbClr val="000000"/>
                </a:solidFill>
                <a:highlight>
                  <a:srgbClr val="00FFFF"/>
                </a:highlight>
              </a:rPr>
              <a:t>usou</a:t>
            </a:r>
            <a:r>
              <a:rPr lang="en-US" sz="3600" dirty="0">
                <a:solidFill>
                  <a:srgbClr val="000000"/>
                </a:solidFill>
                <a:highlight>
                  <a:srgbClr val="00FFFF"/>
                </a:highlight>
              </a:rPr>
              <a:t> </a:t>
            </a:r>
            <a:r>
              <a:rPr lang="en-US" sz="3600" dirty="0" err="1">
                <a:solidFill>
                  <a:srgbClr val="000000"/>
                </a:solidFill>
                <a:highlight>
                  <a:srgbClr val="00FFFF"/>
                </a:highlight>
              </a:rPr>
              <a:t>oficialmente</a:t>
            </a:r>
            <a:r>
              <a:rPr lang="en-US" sz="3600" dirty="0">
                <a:solidFill>
                  <a:srgbClr val="000000"/>
                </a:solidFill>
                <a:highlight>
                  <a:srgbClr val="00FFFF"/>
                </a:highlight>
              </a:rPr>
              <a:t> o </a:t>
            </a:r>
            <a:r>
              <a:rPr lang="en-US" sz="3600" dirty="0" err="1">
                <a:solidFill>
                  <a:srgbClr val="000000"/>
                </a:solidFill>
                <a:highlight>
                  <a:srgbClr val="00FFFF"/>
                </a:highlight>
              </a:rPr>
              <a:t>temo</a:t>
            </a:r>
            <a:r>
              <a:rPr lang="en-US" sz="3600" dirty="0">
                <a:solidFill>
                  <a:srgbClr val="000000"/>
                </a:solidFill>
                <a:highlight>
                  <a:srgbClr val="00FFFF"/>
                </a:highlight>
              </a:rPr>
              <a:t> </a:t>
            </a:r>
            <a:r>
              <a:rPr lang="en-US" sz="3600" dirty="0" err="1">
                <a:solidFill>
                  <a:srgbClr val="000000"/>
                </a:solidFill>
                <a:highlight>
                  <a:srgbClr val="00FFFF"/>
                </a:highlight>
              </a:rPr>
              <a:t>Ciência</a:t>
            </a:r>
            <a:r>
              <a:rPr lang="en-US" sz="3600" dirty="0">
                <a:solidFill>
                  <a:srgbClr val="000000"/>
                </a:solidFill>
                <a:highlight>
                  <a:srgbClr val="00FFFF"/>
                </a:highlight>
              </a:rPr>
              <a:t> da </a:t>
            </a:r>
            <a:r>
              <a:rPr lang="en-US" sz="3600" dirty="0" err="1">
                <a:solidFill>
                  <a:srgbClr val="000000"/>
                </a:solidFill>
                <a:highlight>
                  <a:srgbClr val="00FFFF"/>
                </a:highlight>
              </a:rPr>
              <a:t>Religião</a:t>
            </a:r>
            <a:endParaRPr lang="en-US" sz="3600" dirty="0">
              <a:solidFill>
                <a:srgbClr val="000000"/>
              </a:solidFill>
              <a:highlight>
                <a:srgbClr val="00FFFF"/>
              </a:highlight>
            </a:endParaRPr>
          </a:p>
        </p:txBody>
      </p:sp>
      <p:sp>
        <p:nvSpPr>
          <p:cNvPr id="17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F6E49BF-256C-48E2-98A5-E62D66557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12829"/>
          <a:stretch/>
        </p:blipFill>
        <p:spPr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9165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26DB08A-4A54-4028-A827-BCC964733E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39" r="14983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082FDB9-B018-4AC2-8A1D-AC941DD07D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86" r="-3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8E5B66B-6154-4E23-815B-227121E74A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50" r="4734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8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A30C74E-4541-4A22-BEA7-199A20F31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785" y="1111231"/>
            <a:ext cx="3787497" cy="4311892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Emile DURKHEIM (1858-1917), sociólogo e pedagogo francês</a:t>
            </a:r>
          </a:p>
          <a:p>
            <a:pPr marL="0" indent="0" algn="just">
              <a:buNone/>
            </a:pPr>
            <a:r>
              <a:rPr lang="pt-BR" dirty="0"/>
              <a:t>A religião, o sagrado – de modo geral, tem como base, a sociedade, o social, e, por isso, nasce das representações coletivas, divididas em mitos e crenças, por um lado, e rito e práticas, por outro.</a:t>
            </a:r>
          </a:p>
        </p:txBody>
      </p:sp>
      <p:grpSp>
        <p:nvGrpSpPr>
          <p:cNvPr id="45" name="Group 10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Isosceles Triangle 12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449B29FC-5268-4652-BD32-2DD4490FD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6631" y="747621"/>
            <a:ext cx="3506922" cy="4783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5790C96-D2A5-4D08-A713-7914975FC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101" y="747621"/>
            <a:ext cx="3334877" cy="478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02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6EFFF4A2-EB01-4738-9824-8D9A72A51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3E49ED9-0C00-45AA-A4C8-783284EE34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3" r="3" b="49"/>
          <a:stretch/>
        </p:blipFill>
        <p:spPr>
          <a:xfrm>
            <a:off x="254901" y="160256"/>
            <a:ext cx="2723598" cy="386498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76C990C-CB40-41CA-92EC-151E559541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1453"/>
          <a:stretch/>
        </p:blipFill>
        <p:spPr>
          <a:xfrm>
            <a:off x="3261653" y="154206"/>
            <a:ext cx="2683172" cy="38649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46AFD05-CCF8-4229-869D-D2C787C339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54" r="-2" b="-2"/>
          <a:stretch/>
        </p:blipFill>
        <p:spPr>
          <a:xfrm>
            <a:off x="9055562" y="154206"/>
            <a:ext cx="2799240" cy="386498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824FD8C-2BC2-4BE8-9070-BD9C16D665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3" b="1490"/>
          <a:stretch/>
        </p:blipFill>
        <p:spPr>
          <a:xfrm>
            <a:off x="6083135" y="154206"/>
            <a:ext cx="2834116" cy="3865671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A30C74E-4541-4A22-BEA7-199A20F31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120" y="4535424"/>
            <a:ext cx="9327923" cy="1618488"/>
          </a:xfrm>
        </p:spPr>
        <p:txBody>
          <a:bodyPr>
            <a:normAutofit/>
          </a:bodyPr>
          <a:lstStyle/>
          <a:p>
            <a:pPr algn="just"/>
            <a:r>
              <a:rPr lang="pt-BR" dirty="0"/>
              <a:t>Mircea ELIADE (1907-1986)</a:t>
            </a:r>
          </a:p>
          <a:p>
            <a:pPr algn="just"/>
            <a:r>
              <a:rPr lang="pt-BR" dirty="0"/>
              <a:t>Fontes histórico-fenomenológicas do sagrado: o paleolítico, há milhares de anos, à sociedades modernas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4469D90-62FA-49B2-981E-5305361D5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2370" y="4592474"/>
            <a:ext cx="1128382" cy="847206"/>
            <a:chOff x="8183879" y="1000124"/>
            <a:chExt cx="1562267" cy="1172973"/>
          </a:xfrm>
        </p:grpSpPr>
        <p:sp>
          <p:nvSpPr>
            <p:cNvPr id="56" name="Freeform 5">
              <a:extLst>
                <a:ext uri="{FF2B5EF4-FFF2-40B4-BE49-F238E27FC236}">
                  <a16:creationId xmlns:a16="http://schemas.microsoft.com/office/drawing/2014/main" id="{281E6897-9689-4C48-ADC3-9F41AAE3A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">
              <a:extLst>
                <a:ext uri="{FF2B5EF4-FFF2-40B4-BE49-F238E27FC236}">
                  <a16:creationId xmlns:a16="http://schemas.microsoft.com/office/drawing/2014/main" id="{404E145C-C4EA-4DED-B029-22B811FCEB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1238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DDE67A5-7385-4AE1-AB26-4011DF884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535021"/>
            <a:ext cx="10896600" cy="5826607"/>
          </a:xfrm>
        </p:spPr>
        <p:txBody>
          <a:bodyPr/>
          <a:lstStyle/>
          <a:p>
            <a:pPr marL="0" indent="0" algn="ctr">
              <a:buNone/>
            </a:pPr>
            <a:r>
              <a:rPr lang="pt-BR" dirty="0"/>
              <a:t>LINHAGENS CRÍTICAS DA RELIGIÃO: religião, ideologia, sujeito e poder</a:t>
            </a:r>
          </a:p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FE00AED-C6BF-49F4-9B85-34827ECDF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495" y="1270885"/>
            <a:ext cx="8524740" cy="339301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CF222FE-3032-495D-B654-2449617118D4}"/>
              </a:ext>
            </a:extLst>
          </p:cNvPr>
          <p:cNvSpPr txBox="1"/>
          <p:nvPr/>
        </p:nvSpPr>
        <p:spPr>
          <a:xfrm>
            <a:off x="838200" y="4791969"/>
            <a:ext cx="105156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dirty="0"/>
              <a:t>Friedrich Nietzsche (1844-1900), Karl Marx (1818-1883), Sigmund Freud (1856-1939), na palavra de Paul </a:t>
            </a:r>
            <a:r>
              <a:rPr lang="pt-BR" sz="3200" dirty="0" err="1"/>
              <a:t>Ricœur</a:t>
            </a:r>
            <a:r>
              <a:rPr lang="pt-BR" sz="3200" dirty="0"/>
              <a:t> (1913-2005), filósofo francês, os três mestres da suspeita...</a:t>
            </a:r>
          </a:p>
        </p:txBody>
      </p:sp>
    </p:spTree>
    <p:extLst>
      <p:ext uri="{BB962C8B-B14F-4D97-AF65-F5344CB8AC3E}">
        <p14:creationId xmlns:p14="http://schemas.microsoft.com/office/powerpoint/2010/main" val="2100520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80E9AE-83EA-45BB-BF91-038FDBC10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O QUE A </a:t>
            </a:r>
            <a:r>
              <a:rPr lang="pt-BR" b="1" dirty="0">
                <a:highlight>
                  <a:srgbClr val="00FFFF"/>
                </a:highlight>
              </a:rPr>
              <a:t>CR TRAZ PARA O ER?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2895C6C-FA0B-414C-806D-B72F833A1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730" y="1489435"/>
            <a:ext cx="10675070" cy="4630967"/>
          </a:xfrm>
        </p:spPr>
        <p:txBody>
          <a:bodyPr>
            <a:normAutofit fontScale="92500" lnSpcReduction="10000"/>
          </a:bodyPr>
          <a:lstStyle/>
          <a:p>
            <a:r>
              <a:rPr lang="pt-BR" sz="3600" dirty="0"/>
              <a:t>Muita coisa boa, mas, vou enfatizar </a:t>
            </a:r>
            <a:r>
              <a:rPr lang="pt-BR" sz="3600" dirty="0">
                <a:highlight>
                  <a:srgbClr val="00FFFF"/>
                </a:highlight>
              </a:rPr>
              <a:t>dois princípios</a:t>
            </a:r>
            <a:r>
              <a:rPr lang="pt-BR" sz="3600" dirty="0"/>
              <a:t>:</a:t>
            </a:r>
          </a:p>
          <a:p>
            <a:pPr marL="0" indent="0">
              <a:buNone/>
            </a:pPr>
            <a:endParaRPr lang="pt-BR" sz="3600" dirty="0"/>
          </a:p>
          <a:p>
            <a:pPr algn="just"/>
            <a:r>
              <a:rPr lang="pt-BR" sz="3600" dirty="0">
                <a:highlight>
                  <a:srgbClr val="00FFFF"/>
                </a:highlight>
              </a:rPr>
              <a:t>Suspensão do juízo das crenças</a:t>
            </a:r>
            <a:r>
              <a:rPr lang="pt-BR" sz="3600" dirty="0"/>
              <a:t>, </a:t>
            </a:r>
            <a:r>
              <a:rPr lang="pt-BR" sz="3600" dirty="0">
                <a:highlight>
                  <a:srgbClr val="00FFFF"/>
                </a:highlight>
              </a:rPr>
              <a:t>AGNOSTICISMO METODOLÓGICO </a:t>
            </a:r>
          </a:p>
          <a:p>
            <a:pPr algn="just"/>
            <a:endParaRPr lang="pt-BR" sz="3600" dirty="0"/>
          </a:p>
          <a:p>
            <a:pPr algn="just"/>
            <a:r>
              <a:rPr lang="pt-BR" sz="3600" dirty="0">
                <a:highlight>
                  <a:srgbClr val="00FFFF"/>
                </a:highlight>
              </a:rPr>
              <a:t>RELIGIÃO COMO CONSTRUTO: toda religião e toda expressão religiosa</a:t>
            </a:r>
            <a:r>
              <a:rPr lang="pt-BR" sz="3600" dirty="0"/>
              <a:t> é, antes de tudo, uma construção humana, sócio-histórica, poética, imersa nas contradições, lutas e desejos de uma sociedade, no meio de suas estruturas.</a:t>
            </a:r>
          </a:p>
          <a:p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795937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FA7AA36-1C73-42E2-844E-1013B76F3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157" y="923827"/>
            <a:ext cx="10665643" cy="5253136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sz="3200" dirty="0"/>
              <a:t>“a </a:t>
            </a:r>
            <a:r>
              <a:rPr lang="pt-BR" sz="3200" dirty="0">
                <a:highlight>
                  <a:srgbClr val="00FFFF"/>
                </a:highlight>
              </a:rPr>
              <a:t>Ciência da Religião </a:t>
            </a:r>
            <a:r>
              <a:rPr lang="pt-BR" sz="3200" dirty="0"/>
              <a:t>não instrumentaliza seus objetos em prol de uma </a:t>
            </a:r>
            <a:r>
              <a:rPr lang="pt-BR" sz="3200" dirty="0">
                <a:highlight>
                  <a:srgbClr val="00FFFF"/>
                </a:highlight>
              </a:rPr>
              <a:t>apologia</a:t>
            </a:r>
            <a:r>
              <a:rPr lang="pt-BR" sz="3200" dirty="0"/>
              <a:t> a uma determinada </a:t>
            </a:r>
            <a:r>
              <a:rPr lang="pt-BR" sz="3200" dirty="0">
                <a:highlight>
                  <a:srgbClr val="00FFFF"/>
                </a:highlight>
              </a:rPr>
              <a:t>crença privi</a:t>
            </a:r>
            <a:r>
              <a:rPr lang="pt-BR" sz="3200" dirty="0"/>
              <a:t>legiada pelo pesquisador. [...] a Ciência da Religião defende </a:t>
            </a:r>
            <a:r>
              <a:rPr lang="pt-BR" sz="3200" dirty="0">
                <a:highlight>
                  <a:srgbClr val="00FFFF"/>
                </a:highlight>
              </a:rPr>
              <a:t>uma postura epistemológica específica</a:t>
            </a:r>
            <a:r>
              <a:rPr lang="pt-BR" sz="3200" dirty="0"/>
              <a:t> baseada no compromisso com o ideal da </a:t>
            </a:r>
            <a:r>
              <a:rPr lang="pt-BR" sz="3200" dirty="0">
                <a:highlight>
                  <a:srgbClr val="00FFFF"/>
                </a:highlight>
              </a:rPr>
              <a:t>“indiferença” diante do seu objeto de estudo</a:t>
            </a:r>
            <a:r>
              <a:rPr lang="pt-BR" sz="3200" dirty="0"/>
              <a:t>. [...] Comprometido com este ideal, o cientista da religião </a:t>
            </a:r>
            <a:r>
              <a:rPr lang="pt-BR" sz="3200" dirty="0">
                <a:highlight>
                  <a:srgbClr val="00FFFF"/>
                </a:highlight>
              </a:rPr>
              <a:t>exclui</a:t>
            </a:r>
            <a:r>
              <a:rPr lang="pt-BR" sz="3200" dirty="0"/>
              <a:t> da sua agenda a </a:t>
            </a:r>
            <a:r>
              <a:rPr lang="pt-BR" sz="3200" dirty="0">
                <a:highlight>
                  <a:srgbClr val="00FFFF"/>
                </a:highlight>
              </a:rPr>
              <a:t>questão</a:t>
            </a:r>
            <a:r>
              <a:rPr lang="pt-BR" sz="3200" dirty="0"/>
              <a:t> da </a:t>
            </a:r>
            <a:r>
              <a:rPr lang="pt-BR" sz="3200" dirty="0">
                <a:highlight>
                  <a:srgbClr val="00FFFF"/>
                </a:highlight>
              </a:rPr>
              <a:t>“última verdade</a:t>
            </a:r>
            <a:r>
              <a:rPr lang="pt-BR" sz="3200" dirty="0"/>
              <a:t>” e </a:t>
            </a:r>
            <a:r>
              <a:rPr lang="pt-BR" sz="3200" dirty="0">
                <a:highlight>
                  <a:srgbClr val="00FFFF"/>
                </a:highlight>
              </a:rPr>
              <a:t>não se permite avaliar aspectos religiosos em comparação com as normas de outra religião </a:t>
            </a:r>
            <a:r>
              <a:rPr lang="pt-BR" sz="3200" dirty="0"/>
              <a:t>ou com quaisquer outros critérios ideológicos” </a:t>
            </a:r>
          </a:p>
          <a:p>
            <a:pPr algn="just"/>
            <a:r>
              <a:rPr lang="pt-BR" sz="3200" dirty="0"/>
              <a:t>FRAK USARSKI (2013, p. 51), professor e pesquisador do PPG em CR PUC-SP.</a:t>
            </a:r>
          </a:p>
        </p:txBody>
      </p:sp>
    </p:spTree>
    <p:extLst>
      <p:ext uri="{BB962C8B-B14F-4D97-AF65-F5344CB8AC3E}">
        <p14:creationId xmlns:p14="http://schemas.microsoft.com/office/powerpoint/2010/main" val="1524962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CF8540-AAE9-4BD4-9F38-39D36F3CF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290" y="150828"/>
            <a:ext cx="10288571" cy="1225484"/>
          </a:xfrm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HOMENAGEM AOS PROFESSORES/AS MINHAS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E3A0C71-316A-45B0-887C-8E902FE0D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219" y="1376312"/>
            <a:ext cx="11500701" cy="4996207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sz="3600" dirty="0">
                <a:highlight>
                  <a:srgbClr val="00FFFF"/>
                </a:highlight>
              </a:rPr>
              <a:t>Professora Irene</a:t>
            </a:r>
            <a:r>
              <a:rPr lang="pt-BR" sz="3600" dirty="0"/>
              <a:t>, antiga quarta série primária, as leituras e contação de histórias, as tardes mais lindas, quando lia folclore: mula sem-cabeça, sereia iara,  saci..., eu construía mundos, </a:t>
            </a:r>
            <a:r>
              <a:rPr lang="pt-BR" sz="3600" dirty="0">
                <a:highlight>
                  <a:srgbClr val="00FFFF"/>
                </a:highlight>
              </a:rPr>
              <a:t>abria minha mente/coração a alteridade</a:t>
            </a:r>
            <a:r>
              <a:rPr lang="pt-BR" sz="3600" dirty="0"/>
              <a:t>...;</a:t>
            </a:r>
          </a:p>
          <a:p>
            <a:pPr algn="just"/>
            <a:r>
              <a:rPr lang="pt-BR" sz="3600" dirty="0">
                <a:highlight>
                  <a:srgbClr val="00FFFF"/>
                </a:highlight>
              </a:rPr>
              <a:t>Professora Roberta</a:t>
            </a:r>
            <a:r>
              <a:rPr lang="pt-BR" sz="3600" dirty="0"/>
              <a:t>, de história, antiga 6. Série, quando chorei ao ver o poema por ela declamado;</a:t>
            </a:r>
          </a:p>
          <a:p>
            <a:pPr algn="just"/>
            <a:r>
              <a:rPr lang="pt-BR" sz="3600" dirty="0">
                <a:highlight>
                  <a:srgbClr val="00FFFF"/>
                </a:highlight>
              </a:rPr>
              <a:t>Professor Wladirson Cardoso (UEPA), </a:t>
            </a:r>
            <a:r>
              <a:rPr lang="pt-BR" sz="3600" dirty="0"/>
              <a:t>grande pesquisador, amado amigo, alma iluminada e iluminadora, assassinado pela </a:t>
            </a:r>
            <a:r>
              <a:rPr lang="pt-BR" sz="3600" dirty="0">
                <a:highlight>
                  <a:srgbClr val="00FFFF"/>
                </a:highlight>
              </a:rPr>
              <a:t>sindemia de COVID-19, uma doença biopolítica </a:t>
            </a:r>
            <a:r>
              <a:rPr lang="pt-BR" sz="3600" dirty="0"/>
              <a:t>(bolsovírus), morto precoce, assim como mais de 358 mil...</a:t>
            </a:r>
          </a:p>
        </p:txBody>
      </p:sp>
    </p:spTree>
    <p:extLst>
      <p:ext uri="{BB962C8B-B14F-4D97-AF65-F5344CB8AC3E}">
        <p14:creationId xmlns:p14="http://schemas.microsoft.com/office/powerpoint/2010/main" val="375185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F3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E2F3BF4-D5F4-4629-85CB-E51CADCF5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10" y="480060"/>
            <a:ext cx="11007978" cy="585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7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611B86-0C30-42D4-8366-19EDA231A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TRANSFORMAR O RELIGIOSO EM CULTURA, APREDIZADO (AMPLO E INCLUSIVO)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17051C9-3778-44F3-9AA5-43A642092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3200" dirty="0"/>
              <a:t>A Parábola do </a:t>
            </a:r>
            <a:r>
              <a:rPr lang="pt-BR" sz="3200" dirty="0">
                <a:highlight>
                  <a:srgbClr val="00FFFF"/>
                </a:highlight>
              </a:rPr>
              <a:t>Bom Samaritano</a:t>
            </a:r>
            <a:r>
              <a:rPr lang="pt-BR" sz="3200" dirty="0"/>
              <a:t>... Por demais conhecida;</a:t>
            </a:r>
          </a:p>
          <a:p>
            <a:pPr algn="just"/>
            <a:r>
              <a:rPr lang="pt-BR" sz="3200" dirty="0">
                <a:highlight>
                  <a:srgbClr val="00FFFF"/>
                </a:highlight>
              </a:rPr>
              <a:t>Os que amam o mesmo ou o igual </a:t>
            </a:r>
            <a:r>
              <a:rPr lang="pt-BR" sz="3200" dirty="0"/>
              <a:t>(aquele que é igual a mim), são incapazes de amar, pois, no fundo, </a:t>
            </a:r>
            <a:r>
              <a:rPr lang="pt-BR" sz="3200" dirty="0">
                <a:highlight>
                  <a:srgbClr val="00FFFF"/>
                </a:highlight>
              </a:rPr>
              <a:t>amam APENAS A SI MESMOS </a:t>
            </a:r>
            <a:r>
              <a:rPr lang="pt-BR" sz="3200" dirty="0"/>
              <a:t>(a figura dos que desprezam o homem caído, </a:t>
            </a:r>
            <a:r>
              <a:rPr lang="pt-BR" sz="3200" dirty="0">
                <a:highlight>
                  <a:srgbClr val="00FFFF"/>
                </a:highlight>
              </a:rPr>
              <a:t>por amarem apenas seus iguais, não se abrem ao outro</a:t>
            </a:r>
            <a:r>
              <a:rPr lang="pt-BR" sz="3200" dirty="0"/>
              <a:t>, ao diferente...); o </a:t>
            </a:r>
            <a:r>
              <a:rPr lang="pt-BR" sz="3200" dirty="0">
                <a:highlight>
                  <a:srgbClr val="00FFFF"/>
                </a:highlight>
              </a:rPr>
              <a:t>amor identitário se fecha sobre si mesmo</a:t>
            </a:r>
            <a:r>
              <a:rPr lang="pt-BR" sz="3200" dirty="0"/>
              <a:t>...</a:t>
            </a:r>
          </a:p>
          <a:p>
            <a:pPr algn="just"/>
            <a:r>
              <a:rPr lang="pt-BR" sz="3200" dirty="0"/>
              <a:t>Os </a:t>
            </a:r>
            <a:r>
              <a:rPr lang="pt-BR" sz="3200" dirty="0">
                <a:highlight>
                  <a:srgbClr val="00FFFF"/>
                </a:highlight>
              </a:rPr>
              <a:t>capazes </a:t>
            </a:r>
            <a:r>
              <a:rPr lang="pt-BR" sz="3200" dirty="0"/>
              <a:t>de deixar o </a:t>
            </a:r>
            <a:r>
              <a:rPr lang="pt-BR" sz="3200" dirty="0">
                <a:highlight>
                  <a:srgbClr val="00FFFF"/>
                </a:highlight>
              </a:rPr>
              <a:t>diferente afetá-los</a:t>
            </a:r>
            <a:r>
              <a:rPr lang="pt-BR" sz="3200" dirty="0"/>
              <a:t>, inclinam-se em </a:t>
            </a:r>
            <a:r>
              <a:rPr lang="pt-BR" sz="3200" dirty="0">
                <a:highlight>
                  <a:srgbClr val="00FFFF"/>
                </a:highlight>
              </a:rPr>
              <a:t>compaixão, empatia </a:t>
            </a:r>
            <a:r>
              <a:rPr lang="pt-BR" sz="3200" dirty="0"/>
              <a:t>e são, por isso, </a:t>
            </a:r>
            <a:r>
              <a:rPr lang="pt-BR" sz="3200" dirty="0">
                <a:highlight>
                  <a:srgbClr val="00FFFF"/>
                </a:highlight>
              </a:rPr>
              <a:t>capazes de amar e de aprender....</a:t>
            </a:r>
          </a:p>
        </p:txBody>
      </p:sp>
    </p:spTree>
    <p:extLst>
      <p:ext uri="{BB962C8B-B14F-4D97-AF65-F5344CB8AC3E}">
        <p14:creationId xmlns:p14="http://schemas.microsoft.com/office/powerpoint/2010/main" val="1824595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17051C9-3778-44F3-9AA5-43A64209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157" y="999241"/>
            <a:ext cx="10665643" cy="5177722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sz="4000" dirty="0"/>
              <a:t>O </a:t>
            </a:r>
            <a:r>
              <a:rPr lang="pt-BR" sz="4000" dirty="0">
                <a:highlight>
                  <a:srgbClr val="00FFFF"/>
                </a:highlight>
              </a:rPr>
              <a:t>igual não me ensina</a:t>
            </a:r>
            <a:r>
              <a:rPr lang="pt-BR" sz="4000" dirty="0"/>
              <a:t>, não me traz aprendizado fecundo, pois é um </a:t>
            </a:r>
            <a:r>
              <a:rPr lang="pt-BR" sz="4000" dirty="0">
                <a:highlight>
                  <a:srgbClr val="00FFFF"/>
                </a:highlight>
              </a:rPr>
              <a:t>eco</a:t>
            </a:r>
            <a:r>
              <a:rPr lang="pt-BR" sz="4000" dirty="0"/>
              <a:t>, </a:t>
            </a:r>
            <a:r>
              <a:rPr lang="pt-BR" sz="4000" dirty="0">
                <a:highlight>
                  <a:srgbClr val="00FFFF"/>
                </a:highlight>
              </a:rPr>
              <a:t>devolve apenas o que já sei e o que me identifico</a:t>
            </a:r>
            <a:r>
              <a:rPr lang="pt-BR" sz="4000" dirty="0"/>
              <a:t>, nada com ele aprendo, exceto um </a:t>
            </a:r>
            <a:r>
              <a:rPr lang="pt-BR" sz="4000" dirty="0">
                <a:highlight>
                  <a:srgbClr val="00FFFF"/>
                </a:highlight>
              </a:rPr>
              <a:t>brutal narcisismo </a:t>
            </a:r>
            <a:r>
              <a:rPr lang="pt-BR" sz="4000" dirty="0"/>
              <a:t>que: </a:t>
            </a:r>
          </a:p>
          <a:p>
            <a:pPr algn="just"/>
            <a:r>
              <a:rPr lang="pt-BR" sz="4000" dirty="0">
                <a:highlight>
                  <a:srgbClr val="00FFFF"/>
                </a:highlight>
              </a:rPr>
              <a:t>reduz</a:t>
            </a:r>
            <a:r>
              <a:rPr lang="pt-BR" sz="4000" dirty="0"/>
              <a:t> minha visão de mundo;</a:t>
            </a:r>
          </a:p>
          <a:p>
            <a:pPr algn="just"/>
            <a:r>
              <a:rPr lang="pt-BR" sz="4000" dirty="0"/>
              <a:t>empobrece minha </a:t>
            </a:r>
            <a:r>
              <a:rPr lang="pt-BR" sz="4000" dirty="0">
                <a:highlight>
                  <a:srgbClr val="00FFFF"/>
                </a:highlight>
              </a:rPr>
              <a:t>leitura</a:t>
            </a:r>
            <a:r>
              <a:rPr lang="pt-BR" sz="4000" dirty="0"/>
              <a:t>;</a:t>
            </a:r>
          </a:p>
          <a:p>
            <a:pPr algn="just"/>
            <a:r>
              <a:rPr lang="pt-BR" sz="4000" dirty="0">
                <a:highlight>
                  <a:srgbClr val="00FFFF"/>
                </a:highlight>
              </a:rPr>
              <a:t>seca</a:t>
            </a:r>
            <a:r>
              <a:rPr lang="pt-BR" sz="4000" dirty="0"/>
              <a:t> meus poemas;</a:t>
            </a:r>
          </a:p>
          <a:p>
            <a:pPr algn="just"/>
            <a:r>
              <a:rPr lang="pt-BR" sz="4000" dirty="0">
                <a:highlight>
                  <a:srgbClr val="00FFFF"/>
                </a:highlight>
              </a:rPr>
              <a:t>suga</a:t>
            </a:r>
            <a:r>
              <a:rPr lang="pt-BR" sz="4000" dirty="0"/>
              <a:t> minha vitalidade;</a:t>
            </a:r>
          </a:p>
          <a:p>
            <a:pPr algn="just"/>
            <a:r>
              <a:rPr lang="pt-BR" sz="4000" dirty="0"/>
              <a:t>me </a:t>
            </a:r>
            <a:r>
              <a:rPr lang="pt-BR" sz="4000" dirty="0">
                <a:highlight>
                  <a:srgbClr val="00FFFF"/>
                </a:highlight>
              </a:rPr>
              <a:t>adoece</a:t>
            </a:r>
            <a:r>
              <a:rPr lang="pt-BR" sz="4000" dirty="0"/>
              <a:t>, me </a:t>
            </a:r>
            <a:r>
              <a:rPr lang="pt-BR" sz="4000" dirty="0">
                <a:highlight>
                  <a:srgbClr val="00FFFF"/>
                </a:highlight>
              </a:rPr>
              <a:t>embrutece</a:t>
            </a:r>
            <a:r>
              <a:rPr lang="pt-BR" sz="4000" dirty="0"/>
              <a:t>, me </a:t>
            </a:r>
            <a:r>
              <a:rPr lang="pt-BR" sz="4000" dirty="0">
                <a:highlight>
                  <a:srgbClr val="00FFFF"/>
                </a:highlight>
              </a:rPr>
              <a:t>insensibiliza</a:t>
            </a:r>
            <a:r>
              <a:rPr lang="pt-BR" sz="4000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084267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BBEDC870-CDF3-4710-AB1A-F7802BBFD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577" y="154475"/>
            <a:ext cx="4661518" cy="637770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4BC3775-C9E7-463D-9C0D-E6B11D130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381" y="201927"/>
            <a:ext cx="4838981" cy="628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01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33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35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49F2EA5-80CA-40BC-ACC4-EDA6A0D5E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pt-BR" sz="3700" dirty="0">
                <a:solidFill>
                  <a:srgbClr val="FFFFFF"/>
                </a:solidFill>
              </a:rPr>
              <a:t>EIXOS PARA UMA TRANSPOSIÇÃO DIDÁTICA</a:t>
            </a:r>
          </a:p>
        </p:txBody>
      </p:sp>
      <p:sp>
        <p:nvSpPr>
          <p:cNvPr id="56" name="Arc 37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979F0FF-ED73-4CA2-964D-381B31353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9699" y="224044"/>
            <a:ext cx="8785781" cy="183099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dirty="0"/>
              <a:t>Criar grupos de estudos e leitura do livro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D79A302-BDC9-4525-B69D-622C3E7061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78" t="5283" r="1968"/>
          <a:stretch/>
        </p:blipFill>
        <p:spPr>
          <a:xfrm>
            <a:off x="5081047" y="1537272"/>
            <a:ext cx="3834228" cy="509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1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D64B03-F68B-4D29-936D-E11DCFCB7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282" y="1668545"/>
            <a:ext cx="10633435" cy="2887892"/>
          </a:xfrm>
        </p:spPr>
        <p:txBody>
          <a:bodyPr>
            <a:normAutofit/>
          </a:bodyPr>
          <a:lstStyle/>
          <a:p>
            <a:pPr algn="ctr"/>
            <a:r>
              <a:rPr lang="pt-BR" dirty="0"/>
              <a:t>EFEITOS DA CIÊNCIA DA RELIGIÃO COM ENSINO RELIGIOSO: </a:t>
            </a:r>
            <a:br>
              <a:rPr lang="pt-BR" dirty="0"/>
            </a:br>
            <a:r>
              <a:rPr lang="pt-BR" dirty="0">
                <a:highlight>
                  <a:srgbClr val="00FFFF"/>
                </a:highlight>
              </a:rPr>
              <a:t>autonomia e liberdade verdadeira de pensar/refletir sobre o religioso</a:t>
            </a:r>
          </a:p>
        </p:txBody>
      </p:sp>
    </p:spTree>
    <p:extLst>
      <p:ext uri="{BB962C8B-B14F-4D97-AF65-F5344CB8AC3E}">
        <p14:creationId xmlns:p14="http://schemas.microsoft.com/office/powerpoint/2010/main" val="3432732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F7BC3AB-4F1B-44FD-8487-AEBB41215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934" y="1181256"/>
            <a:ext cx="4616434" cy="4316365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2E9B2EE-76CA-47F3-9977-3F2FCB7FD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739239"/>
            <a:ext cx="0" cy="32004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86F2910A-FEDD-4BC2-BFF1-AC1CA759D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711" y="1739239"/>
            <a:ext cx="4927450" cy="366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34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B2BE077A-5293-4123-ABDC-ED0B0473EF9E}"/>
              </a:ext>
            </a:extLst>
          </p:cNvPr>
          <p:cNvSpPr txBox="1"/>
          <p:nvPr/>
        </p:nvSpPr>
        <p:spPr>
          <a:xfrm>
            <a:off x="301658" y="525724"/>
            <a:ext cx="4566619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>
                    <a:lumMod val="95000"/>
                  </a:schemeClr>
                </a:solidFill>
              </a:rPr>
              <a:t>DO FOGO QUE EM MIM ARDE</a:t>
            </a:r>
          </a:p>
          <a:p>
            <a:endParaRPr lang="pt-BR" sz="28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sz="2800" dirty="0">
                <a:solidFill>
                  <a:schemeClr val="bg1">
                    <a:lumMod val="95000"/>
                  </a:schemeClr>
                </a:solidFill>
              </a:rPr>
              <a:t>Sim, eu trago o fogo,</a:t>
            </a:r>
          </a:p>
          <a:p>
            <a:r>
              <a:rPr lang="pt-BR" sz="2800" dirty="0">
                <a:solidFill>
                  <a:schemeClr val="bg1">
                    <a:lumMod val="95000"/>
                  </a:schemeClr>
                </a:solidFill>
              </a:rPr>
              <a:t>o outro,</a:t>
            </a:r>
          </a:p>
          <a:p>
            <a:r>
              <a:rPr lang="pt-BR" sz="2800" dirty="0">
                <a:solidFill>
                  <a:schemeClr val="bg1">
                    <a:lumMod val="95000"/>
                  </a:schemeClr>
                </a:solidFill>
              </a:rPr>
              <a:t>não aquele que te apraz.</a:t>
            </a:r>
          </a:p>
          <a:p>
            <a:r>
              <a:rPr lang="pt-BR" sz="2800" dirty="0">
                <a:solidFill>
                  <a:schemeClr val="bg1">
                    <a:lumMod val="95000"/>
                  </a:schemeClr>
                </a:solidFill>
              </a:rPr>
              <a:t>Ele queima sim,</a:t>
            </a:r>
          </a:p>
          <a:p>
            <a:r>
              <a:rPr lang="pt-BR" sz="2800" dirty="0">
                <a:solidFill>
                  <a:schemeClr val="bg1">
                    <a:lumMod val="95000"/>
                  </a:schemeClr>
                </a:solidFill>
              </a:rPr>
              <a:t>é chama voraz</a:t>
            </a:r>
          </a:p>
          <a:p>
            <a:r>
              <a:rPr lang="pt-BR" sz="2800" dirty="0">
                <a:solidFill>
                  <a:schemeClr val="bg1">
                    <a:lumMod val="95000"/>
                  </a:schemeClr>
                </a:solidFill>
              </a:rPr>
              <a:t>que derrete o bivo de teu pincel</a:t>
            </a:r>
          </a:p>
          <a:p>
            <a:r>
              <a:rPr lang="pt-BR" sz="2800" dirty="0">
                <a:solidFill>
                  <a:schemeClr val="bg1">
                    <a:lumMod val="95000"/>
                  </a:schemeClr>
                </a:solidFill>
              </a:rPr>
              <a:t>incendiando até ás cinzas</a:t>
            </a:r>
          </a:p>
          <a:p>
            <a:r>
              <a:rPr lang="pt-BR" sz="2800" dirty="0">
                <a:solidFill>
                  <a:schemeClr val="bg1">
                    <a:lumMod val="95000"/>
                  </a:schemeClr>
                </a:solidFill>
              </a:rPr>
              <a:t>O desejo-desenho que fazes de mim [...].</a:t>
            </a:r>
          </a:p>
          <a:p>
            <a:endParaRPr lang="pt-BR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1D5D48C-1112-4DE8-B224-37EE9C8C02AB}"/>
              </a:ext>
            </a:extLst>
          </p:cNvPr>
          <p:cNvSpPr txBox="1"/>
          <p:nvPr/>
        </p:nvSpPr>
        <p:spPr>
          <a:xfrm>
            <a:off x="5062068" y="5429699"/>
            <a:ext cx="68282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Conceição Evaristo (1946) é uma escritora brasileira contemporânea nascida em Minas Gerais. Escreve romance, conto e poema.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83540DE-1D05-459A-A513-8232BE91D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6291" y="525724"/>
            <a:ext cx="6083980" cy="464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86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D72C439-E8BF-4783-AEF2-2DFE541B2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346" y="1003813"/>
            <a:ext cx="8312910" cy="4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01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7CF1DF0-4AAF-40B9-AC3F-E74C87565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998" y="782426"/>
            <a:ext cx="10580802" cy="5394538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sz="3600" dirty="0"/>
              <a:t>Há em mim, um </a:t>
            </a:r>
            <a:r>
              <a:rPr lang="pt-BR" sz="3600" b="1" dirty="0">
                <a:highlight>
                  <a:srgbClr val="00FFFF"/>
                </a:highlight>
              </a:rPr>
              <a:t>dever ético-político</a:t>
            </a:r>
            <a:r>
              <a:rPr lang="pt-BR" sz="3600" dirty="0"/>
              <a:t>, a ele sou obrigado, por </a:t>
            </a:r>
            <a:r>
              <a:rPr lang="pt-BR" sz="3600" dirty="0">
                <a:highlight>
                  <a:srgbClr val="00FFFF"/>
                </a:highlight>
              </a:rPr>
              <a:t>questão de consciência, de falar</a:t>
            </a:r>
            <a:r>
              <a:rPr lang="pt-BR" sz="3600" dirty="0"/>
              <a:t>;</a:t>
            </a:r>
          </a:p>
          <a:p>
            <a:pPr algn="just"/>
            <a:r>
              <a:rPr lang="pt-BR" sz="3600" dirty="0">
                <a:highlight>
                  <a:srgbClr val="00FFFF"/>
                </a:highlight>
              </a:rPr>
              <a:t>Lucas 19:40, </a:t>
            </a:r>
            <a:r>
              <a:rPr lang="pt-BR" sz="3600" dirty="0"/>
              <a:t>como</a:t>
            </a:r>
            <a:r>
              <a:rPr lang="pt-BR" sz="3600" dirty="0">
                <a:highlight>
                  <a:srgbClr val="00FFFF"/>
                </a:highlight>
              </a:rPr>
              <a:t> metáfora, </a:t>
            </a:r>
            <a:r>
              <a:rPr lang="pt-BR" sz="3600" b="1" dirty="0" err="1">
                <a:highlight>
                  <a:srgbClr val="00FFFF"/>
                </a:highlight>
              </a:rPr>
              <a:t>poiesis</a:t>
            </a:r>
            <a:r>
              <a:rPr lang="pt-BR" sz="3600" dirty="0">
                <a:highlight>
                  <a:srgbClr val="00FFFF"/>
                </a:highlight>
              </a:rPr>
              <a:t> </a:t>
            </a:r>
            <a:r>
              <a:rPr lang="pt-BR" sz="3600" dirty="0"/>
              <a:t>(se não falarmos, as pedras do caminho clamarão, e digo, choram de dor...) </a:t>
            </a:r>
          </a:p>
          <a:p>
            <a:pPr algn="just"/>
            <a:r>
              <a:rPr lang="pt-BR" sz="3600" dirty="0"/>
              <a:t>No pior momento da </a:t>
            </a:r>
            <a:r>
              <a:rPr lang="pt-BR" sz="3600" dirty="0">
                <a:highlight>
                  <a:srgbClr val="00FFFF"/>
                </a:highlight>
              </a:rPr>
              <a:t>sindemia de COVID-19</a:t>
            </a:r>
            <a:r>
              <a:rPr lang="pt-BR" sz="3600" dirty="0"/>
              <a:t>, governo e alguns deputados não percebem que, obrigar os professores/as é expô-los aos riscos de morrer;</a:t>
            </a:r>
          </a:p>
          <a:p>
            <a:pPr algn="just"/>
            <a:r>
              <a:rPr lang="pt-BR" sz="3600" dirty="0"/>
              <a:t>Em São Paulo, antes do fechamento, </a:t>
            </a:r>
            <a:r>
              <a:rPr lang="pt-BR" sz="3600" dirty="0">
                <a:highlight>
                  <a:srgbClr val="00FFFF"/>
                </a:highlight>
              </a:rPr>
              <a:t>20 professores morreram de COVID-19</a:t>
            </a:r>
            <a:r>
              <a:rPr lang="pt-BR" sz="3600" dirty="0"/>
              <a:t>, dados de começo de março de 2021</a:t>
            </a:r>
          </a:p>
          <a:p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4039552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3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25" name="Freeform: Shape 25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7" name="Freeform: Shape 27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BC8621A-B9A4-4E9E-A4A7-A7C6D91E5F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41" b="3772"/>
          <a:stretch/>
        </p:blipFill>
        <p:spPr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29" name="Freeform: Shape 29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399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7D3247-43D8-43DB-82C4-9232DBC94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661" y="515566"/>
            <a:ext cx="10657018" cy="588764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pt-BR" dirty="0">
                <a:highlight>
                  <a:srgbClr val="00FFFF"/>
                </a:highlight>
              </a:rPr>
              <a:t>CONTEÚDO DO LIVRO:</a:t>
            </a:r>
          </a:p>
          <a:p>
            <a:r>
              <a:rPr lang="pt-BR" dirty="0"/>
              <a:t>PREFÁCIO Gilberto Garcia, ex-presidente do Conselho Nacional de Educação;</a:t>
            </a:r>
          </a:p>
          <a:p>
            <a:pPr algn="just"/>
            <a:r>
              <a:rPr lang="pt-BR" dirty="0"/>
              <a:t>1 – Ensino Religioso: uma história em </a:t>
            </a:r>
            <a:r>
              <a:rPr lang="pt-BR" dirty="0">
                <a:highlight>
                  <a:srgbClr val="00FFFF"/>
                </a:highlight>
              </a:rPr>
              <a:t>construção</a:t>
            </a:r>
            <a:r>
              <a:rPr lang="pt-BR" dirty="0"/>
              <a:t> (Lurdes Caron e Lourival Martins);</a:t>
            </a:r>
          </a:p>
          <a:p>
            <a:pPr algn="just"/>
            <a:r>
              <a:rPr lang="pt-BR" dirty="0"/>
              <a:t>2 – </a:t>
            </a:r>
            <a:r>
              <a:rPr lang="pt-BR" dirty="0">
                <a:highlight>
                  <a:srgbClr val="00FFFF"/>
                </a:highlight>
              </a:rPr>
              <a:t>Ciência(s) da Religião</a:t>
            </a:r>
            <a:r>
              <a:rPr lang="pt-BR" dirty="0"/>
              <a:t>, um quadro de referência para o Ensino Religioso (Emerson Silveira e Dayana Silveira);</a:t>
            </a:r>
          </a:p>
          <a:p>
            <a:pPr algn="just"/>
            <a:r>
              <a:rPr lang="pt-BR" dirty="0"/>
              <a:t>3 – </a:t>
            </a:r>
            <a:r>
              <a:rPr lang="pt-BR" dirty="0">
                <a:highlight>
                  <a:srgbClr val="00FFFF"/>
                </a:highlight>
              </a:rPr>
              <a:t>Ensino Religioso </a:t>
            </a:r>
            <a:r>
              <a:rPr lang="pt-BR" dirty="0"/>
              <a:t>segundo a </a:t>
            </a:r>
            <a:r>
              <a:rPr lang="pt-BR" dirty="0">
                <a:highlight>
                  <a:srgbClr val="00FFFF"/>
                </a:highlight>
              </a:rPr>
              <a:t>BNCC </a:t>
            </a:r>
            <a:r>
              <a:rPr lang="pt-BR" dirty="0"/>
              <a:t>(Sérgio Junqueira e Sônia de </a:t>
            </a:r>
            <a:r>
              <a:rPr lang="pt-BR" dirty="0" err="1"/>
              <a:t>Itoz</a:t>
            </a:r>
            <a:r>
              <a:rPr lang="pt-BR" dirty="0"/>
              <a:t>);</a:t>
            </a:r>
          </a:p>
          <a:p>
            <a:pPr algn="just"/>
            <a:r>
              <a:rPr lang="pt-BR" dirty="0"/>
              <a:t>4 – </a:t>
            </a:r>
            <a:r>
              <a:rPr lang="pt-BR" dirty="0">
                <a:highlight>
                  <a:srgbClr val="00FFFF"/>
                </a:highlight>
              </a:rPr>
              <a:t>Diretrizes do Ensino religioso na BNCC: </a:t>
            </a:r>
            <a:r>
              <a:rPr lang="pt-BR" dirty="0"/>
              <a:t>aportes teóricos e ideias para a prática docente no Ensino Fundamental (Elisa Rodrigues);]</a:t>
            </a:r>
          </a:p>
          <a:p>
            <a:pPr algn="just"/>
            <a:r>
              <a:rPr lang="pt-BR" dirty="0"/>
              <a:t>5 – </a:t>
            </a:r>
            <a:r>
              <a:rPr lang="pt-BR" dirty="0">
                <a:highlight>
                  <a:srgbClr val="00FFFF"/>
                </a:highlight>
              </a:rPr>
              <a:t>Conhecimento Religioso</a:t>
            </a:r>
            <a:r>
              <a:rPr lang="pt-BR" dirty="0"/>
              <a:t>: possibilidade de aprendizagem a partir da BNCC (</a:t>
            </a:r>
            <a:r>
              <a:rPr lang="pt-BR" dirty="0" err="1"/>
              <a:t>Edile</a:t>
            </a:r>
            <a:r>
              <a:rPr lang="pt-BR" dirty="0"/>
              <a:t> Rodrigues);</a:t>
            </a:r>
          </a:p>
          <a:p>
            <a:pPr algn="just"/>
            <a:r>
              <a:rPr lang="pt-BR" dirty="0"/>
              <a:t>6 – </a:t>
            </a:r>
            <a:r>
              <a:rPr lang="pt-BR" dirty="0">
                <a:highlight>
                  <a:srgbClr val="00FFFF"/>
                </a:highlight>
              </a:rPr>
              <a:t>Metodologia e Didática </a:t>
            </a:r>
            <a:r>
              <a:rPr lang="pt-BR" dirty="0"/>
              <a:t>em face da BNCC (Cláudia </a:t>
            </a:r>
            <a:r>
              <a:rPr lang="pt-BR" dirty="0" err="1"/>
              <a:t>Kluck</a:t>
            </a:r>
            <a:r>
              <a:rPr lang="pt-BR" dirty="0"/>
              <a:t>)</a:t>
            </a:r>
          </a:p>
          <a:p>
            <a:pPr algn="just"/>
            <a:r>
              <a:rPr lang="pt-BR" dirty="0"/>
              <a:t>7 – </a:t>
            </a:r>
            <a:r>
              <a:rPr lang="pt-BR" dirty="0">
                <a:highlight>
                  <a:srgbClr val="00FFFF"/>
                </a:highlight>
              </a:rPr>
              <a:t>Diversidade cultural e religiosa na BNCC </a:t>
            </a:r>
            <a:r>
              <a:rPr lang="pt-BR" dirty="0"/>
              <a:t>(Marcos Reis);</a:t>
            </a:r>
          </a:p>
          <a:p>
            <a:pPr algn="just"/>
            <a:r>
              <a:rPr lang="pt-BR" dirty="0"/>
              <a:t>8 – </a:t>
            </a:r>
            <a:r>
              <a:rPr lang="pt-BR" dirty="0">
                <a:highlight>
                  <a:srgbClr val="00FFFF"/>
                </a:highlight>
              </a:rPr>
              <a:t>Identidade e alteridade na BNCC</a:t>
            </a:r>
            <a:r>
              <a:rPr lang="pt-BR" dirty="0"/>
              <a:t>: importância para o </a:t>
            </a:r>
            <a:r>
              <a:rPr lang="pt-BR" dirty="0">
                <a:highlight>
                  <a:srgbClr val="00FFFF"/>
                </a:highlight>
              </a:rPr>
              <a:t>ER</a:t>
            </a:r>
            <a:r>
              <a:rPr lang="pt-BR" dirty="0"/>
              <a:t> na perspectiva da </a:t>
            </a:r>
            <a:r>
              <a:rPr lang="pt-BR" dirty="0">
                <a:highlight>
                  <a:srgbClr val="00FFFF"/>
                </a:highlight>
              </a:rPr>
              <a:t>CR </a:t>
            </a:r>
            <a:r>
              <a:rPr lang="pt-BR" dirty="0"/>
              <a:t>(Gilbraz Aragão);</a:t>
            </a:r>
          </a:p>
          <a:p>
            <a:pPr algn="just"/>
            <a:r>
              <a:rPr lang="pt-BR" dirty="0"/>
              <a:t>9 – Crenças religiosas e filosofias de vida na BNCC: importância para </a:t>
            </a:r>
            <a:r>
              <a:rPr lang="pt-BR" dirty="0">
                <a:highlight>
                  <a:srgbClr val="00FFFF"/>
                </a:highlight>
              </a:rPr>
              <a:t>o ER </a:t>
            </a:r>
            <a:r>
              <a:rPr lang="pt-BR" dirty="0"/>
              <a:t>sob a perspectiva da </a:t>
            </a:r>
            <a:r>
              <a:rPr lang="pt-BR" dirty="0">
                <a:highlight>
                  <a:srgbClr val="00FFFF"/>
                </a:highlight>
              </a:rPr>
              <a:t>Ciência da Religião </a:t>
            </a:r>
            <a:r>
              <a:rPr lang="pt-BR" dirty="0"/>
              <a:t>(Matheus Costa e Fábio Stern)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19889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898474-B2AE-4082-9879-0E553F67E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 PARA QUE CIÊNCIA DA RELIGIÃO EM ENSINO RELIGIOSO (ER)?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FBB58D-E15D-4DAE-A8A8-AAB9F07EE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40" y="1747129"/>
            <a:ext cx="11155319" cy="4555553"/>
          </a:xfrm>
        </p:spPr>
        <p:txBody>
          <a:bodyPr>
            <a:normAutofit fontScale="92500"/>
          </a:bodyPr>
          <a:lstStyle/>
          <a:p>
            <a:pPr algn="just"/>
            <a:r>
              <a:rPr lang="pt-BR" sz="4000" dirty="0"/>
              <a:t>Quando falamos em </a:t>
            </a:r>
            <a:r>
              <a:rPr lang="pt-BR" sz="4000" dirty="0">
                <a:highlight>
                  <a:srgbClr val="00FFFF"/>
                </a:highlight>
              </a:rPr>
              <a:t>ensino de história</a:t>
            </a:r>
            <a:r>
              <a:rPr lang="pt-BR" sz="4000" dirty="0"/>
              <a:t>, </a:t>
            </a:r>
            <a:r>
              <a:rPr lang="pt-BR" sz="4000" dirty="0">
                <a:highlight>
                  <a:srgbClr val="00FFFF"/>
                </a:highlight>
              </a:rPr>
              <a:t>geografia ou</a:t>
            </a:r>
            <a:r>
              <a:rPr lang="pt-BR" sz="4000" dirty="0"/>
              <a:t> </a:t>
            </a:r>
            <a:r>
              <a:rPr lang="pt-BR" sz="4000" dirty="0">
                <a:highlight>
                  <a:srgbClr val="00FFFF"/>
                </a:highlight>
              </a:rPr>
              <a:t>ciências no ensino fundamental</a:t>
            </a:r>
            <a:r>
              <a:rPr lang="pt-BR" sz="4000" dirty="0"/>
              <a:t>, olhamos </a:t>
            </a:r>
            <a:r>
              <a:rPr lang="pt-BR" sz="4000" dirty="0">
                <a:highlight>
                  <a:srgbClr val="00FFFF"/>
                </a:highlight>
              </a:rPr>
              <a:t>as grandes ciências </a:t>
            </a:r>
            <a:r>
              <a:rPr lang="pt-BR" sz="4000" dirty="0"/>
              <a:t>das quais... </a:t>
            </a:r>
            <a:r>
              <a:rPr lang="pt-BR" sz="4000" dirty="0">
                <a:highlight>
                  <a:srgbClr val="00FFFF"/>
                </a:highlight>
              </a:rPr>
              <a:t>História, Geografia </a:t>
            </a:r>
            <a:r>
              <a:rPr lang="pt-BR" sz="4000" dirty="0"/>
              <a:t>e </a:t>
            </a:r>
            <a:r>
              <a:rPr lang="pt-BR" sz="4000" dirty="0">
                <a:highlight>
                  <a:srgbClr val="00FFFF"/>
                </a:highlight>
              </a:rPr>
              <a:t>Biologia</a:t>
            </a:r>
            <a:r>
              <a:rPr lang="pt-BR" sz="4000" dirty="0"/>
              <a:t>...</a:t>
            </a:r>
          </a:p>
          <a:p>
            <a:pPr algn="just"/>
            <a:r>
              <a:rPr lang="pt-BR" sz="4000" dirty="0"/>
              <a:t>Quando falávamos de </a:t>
            </a:r>
            <a:r>
              <a:rPr lang="pt-BR" sz="4000" dirty="0">
                <a:highlight>
                  <a:srgbClr val="00FFFF"/>
                </a:highlight>
              </a:rPr>
              <a:t>ensino religioso</a:t>
            </a:r>
            <a:r>
              <a:rPr lang="pt-BR" sz="4000" dirty="0"/>
              <a:t>, vinha tudo.... E </a:t>
            </a:r>
            <a:r>
              <a:rPr lang="pt-BR" sz="4000" dirty="0">
                <a:highlight>
                  <a:srgbClr val="00FFFF"/>
                </a:highlight>
              </a:rPr>
              <a:t>ainda hoje, muita confusão vem</a:t>
            </a:r>
            <a:r>
              <a:rPr lang="pt-BR" sz="4000" dirty="0"/>
              <a:t>: ensino de dogmas religiosos, escola dominical ou transmissão de uma fé, qualquer que seja... </a:t>
            </a:r>
            <a:r>
              <a:rPr lang="pt-BR" sz="4000" dirty="0">
                <a:highlight>
                  <a:srgbClr val="00FFFF"/>
                </a:highlight>
              </a:rPr>
              <a:t>MAS NÃO É...</a:t>
            </a:r>
          </a:p>
        </p:txBody>
      </p:sp>
    </p:spTree>
    <p:extLst>
      <p:ext uri="{BB962C8B-B14F-4D97-AF65-F5344CB8AC3E}">
        <p14:creationId xmlns:p14="http://schemas.microsoft.com/office/powerpoint/2010/main" val="4086147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5BA07D-EDF5-4A0A-BAA5-9B6990DBD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MAS ENTÃO?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EB1D76-3F5C-4775-A4C9-045C24FA4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3447"/>
            <a:ext cx="10515600" cy="4753516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pt-BR" sz="4000" dirty="0">
                <a:highlight>
                  <a:srgbClr val="00FFFF"/>
                </a:highlight>
              </a:rPr>
              <a:t>Olhar e compreender a fé dos outros</a:t>
            </a:r>
            <a:r>
              <a:rPr lang="pt-BR" sz="4000" dirty="0"/>
              <a:t>, em termos sociais e históricos, em sua diferença me faz mais amplo, mais me compreendo: dos </a:t>
            </a:r>
            <a:r>
              <a:rPr lang="pt-BR" sz="4000" dirty="0">
                <a:highlight>
                  <a:srgbClr val="00FFFF"/>
                </a:highlight>
              </a:rPr>
              <a:t>afro-brasileiros</a:t>
            </a:r>
            <a:r>
              <a:rPr lang="pt-BR" sz="4000" dirty="0"/>
              <a:t> (umbanda/ candomblé), aos </a:t>
            </a:r>
            <a:r>
              <a:rPr lang="pt-BR" sz="4000" dirty="0">
                <a:highlight>
                  <a:srgbClr val="00FFFF"/>
                </a:highlight>
              </a:rPr>
              <a:t>orientais</a:t>
            </a:r>
            <a:r>
              <a:rPr lang="pt-BR" sz="4000" dirty="0"/>
              <a:t> (budismo, hinduísmo), </a:t>
            </a:r>
            <a:r>
              <a:rPr lang="pt-BR" sz="4000" dirty="0">
                <a:highlight>
                  <a:srgbClr val="00FFFF"/>
                </a:highlight>
              </a:rPr>
              <a:t>monoteísmos</a:t>
            </a:r>
            <a:r>
              <a:rPr lang="pt-BR" sz="4000" dirty="0"/>
              <a:t> (islamismos, cristianismos), </a:t>
            </a:r>
            <a:r>
              <a:rPr lang="pt-BR" sz="4000" dirty="0">
                <a:highlight>
                  <a:srgbClr val="00FFFF"/>
                </a:highlight>
              </a:rPr>
              <a:t>originárias</a:t>
            </a:r>
            <a:r>
              <a:rPr lang="pt-BR" sz="4000" dirty="0"/>
              <a:t> (cosmologias indígenas) e </a:t>
            </a:r>
            <a:r>
              <a:rPr lang="pt-BR" sz="4000" dirty="0">
                <a:highlight>
                  <a:srgbClr val="00FFFF"/>
                </a:highlight>
              </a:rPr>
              <a:t>não-religião/filosofias de vida </a:t>
            </a:r>
            <a:r>
              <a:rPr lang="pt-BR" sz="4000" dirty="0"/>
              <a:t>(agnosticismo, ateísmo); </a:t>
            </a:r>
          </a:p>
          <a:p>
            <a:pPr algn="just"/>
            <a:r>
              <a:rPr lang="pt-BR" sz="4000" dirty="0">
                <a:highlight>
                  <a:srgbClr val="00FFFF"/>
                </a:highlight>
              </a:rPr>
              <a:t>Por quais aberturas em minha fé</a:t>
            </a:r>
            <a:r>
              <a:rPr lang="pt-BR" sz="4000" dirty="0"/>
              <a:t>, posso aproximar-me e </a:t>
            </a:r>
            <a:r>
              <a:rPr lang="pt-BR" sz="4000" dirty="0">
                <a:highlight>
                  <a:srgbClr val="00FFFF"/>
                </a:highlight>
              </a:rPr>
              <a:t>acolher o outro na sua inteireza</a:t>
            </a:r>
            <a:r>
              <a:rPr lang="pt-BR" sz="4000" dirty="0"/>
              <a:t>, </a:t>
            </a:r>
            <a:r>
              <a:rPr lang="pt-BR" sz="4000" dirty="0">
                <a:highlight>
                  <a:srgbClr val="00FFFF"/>
                </a:highlight>
              </a:rPr>
              <a:t>sem exigir </a:t>
            </a:r>
            <a:r>
              <a:rPr lang="pt-BR" sz="4000" dirty="0"/>
              <a:t>dele nada além de uma </a:t>
            </a:r>
            <a:r>
              <a:rPr lang="pt-BR" sz="4000" dirty="0">
                <a:highlight>
                  <a:srgbClr val="00FFFF"/>
                </a:highlight>
              </a:rPr>
              <a:t>boa prosa,</a:t>
            </a:r>
            <a:r>
              <a:rPr lang="pt-BR" sz="4000" dirty="0"/>
              <a:t> uma </a:t>
            </a:r>
            <a:r>
              <a:rPr lang="pt-BR" sz="4000" dirty="0">
                <a:highlight>
                  <a:srgbClr val="00FFFF"/>
                </a:highlight>
              </a:rPr>
              <a:t>boa conversa</a:t>
            </a:r>
            <a:r>
              <a:rPr lang="pt-BR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9851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532D34-479F-4EE6-9FA2-D108F04F1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14883"/>
          </a:xfrm>
        </p:spPr>
        <p:txBody>
          <a:bodyPr/>
          <a:lstStyle/>
          <a:p>
            <a:pPr algn="ctr"/>
            <a:r>
              <a:rPr lang="pt-BR" dirty="0"/>
              <a:t>PARA QUE A BNCC EM ER?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429F32E-9896-49F5-8272-48502573B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144" y="1574276"/>
            <a:ext cx="10599656" cy="4602687"/>
          </a:xfrm>
        </p:spPr>
        <p:txBody>
          <a:bodyPr>
            <a:normAutofit fontScale="92500"/>
          </a:bodyPr>
          <a:lstStyle/>
          <a:p>
            <a:pPr algn="just"/>
            <a:r>
              <a:rPr lang="pt-BR" sz="4000" dirty="0"/>
              <a:t>Até recentemente, cada estado, cada prefeitura, cada região buscava referências curriculares diferentes... </a:t>
            </a:r>
          </a:p>
          <a:p>
            <a:pPr algn="just"/>
            <a:r>
              <a:rPr lang="pt-BR" sz="4000" dirty="0"/>
              <a:t>Era uma </a:t>
            </a:r>
            <a:r>
              <a:rPr lang="pt-BR" sz="4000" dirty="0">
                <a:highlight>
                  <a:srgbClr val="00FFFF"/>
                </a:highlight>
              </a:rPr>
              <a:t>desorientação enorme, sem fio condutor</a:t>
            </a:r>
            <a:r>
              <a:rPr lang="pt-BR" sz="4000" dirty="0"/>
              <a:t>... </a:t>
            </a:r>
          </a:p>
          <a:p>
            <a:pPr algn="just"/>
            <a:r>
              <a:rPr lang="pt-BR" sz="4000" dirty="0"/>
              <a:t>Nas outras disciplinas, houve/há uma longa caminhada entre a </a:t>
            </a:r>
            <a:r>
              <a:rPr lang="pt-BR" sz="4000" dirty="0">
                <a:highlight>
                  <a:srgbClr val="00FFFF"/>
                </a:highlight>
              </a:rPr>
              <a:t>prática didática em sala de aula </a:t>
            </a:r>
            <a:r>
              <a:rPr lang="pt-BR" sz="4000" dirty="0"/>
              <a:t>e a </a:t>
            </a:r>
            <a:r>
              <a:rPr lang="pt-BR" sz="4000" dirty="0">
                <a:highlight>
                  <a:srgbClr val="00FFFF"/>
                </a:highlight>
              </a:rPr>
              <a:t>ciência teórico-acadêmica...</a:t>
            </a:r>
          </a:p>
          <a:p>
            <a:pPr algn="just"/>
            <a:r>
              <a:rPr lang="pt-BR" sz="4000" dirty="0"/>
              <a:t>E como dar âncora à BNCC? Por </a:t>
            </a:r>
            <a:r>
              <a:rPr lang="pt-BR" sz="4000" dirty="0">
                <a:highlight>
                  <a:srgbClr val="00FFFF"/>
                </a:highlight>
              </a:rPr>
              <a:t>meio da Ciência da Religião...</a:t>
            </a:r>
          </a:p>
        </p:txBody>
      </p:sp>
    </p:spTree>
    <p:extLst>
      <p:ext uri="{BB962C8B-B14F-4D97-AF65-F5344CB8AC3E}">
        <p14:creationId xmlns:p14="http://schemas.microsoft.com/office/powerpoint/2010/main" val="24713459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1766</TotalTime>
  <Words>1411</Words>
  <Application>Microsoft Office PowerPoint</Application>
  <PresentationFormat>Widescreen</PresentationFormat>
  <Paragraphs>84</Paragraphs>
  <Slides>27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2" baseType="lpstr">
      <vt:lpstr>Meiryo</vt:lpstr>
      <vt:lpstr>Arial</vt:lpstr>
      <vt:lpstr>Calibri</vt:lpstr>
      <vt:lpstr>Calibri Light</vt:lpstr>
      <vt:lpstr>Tema do Office</vt:lpstr>
      <vt:lpstr>Apresentação do PowerPoint</vt:lpstr>
      <vt:lpstr>HOMENAGEM AOS PROFESSORES/AS MINHAS</vt:lpstr>
      <vt:lpstr>Apresentação do PowerPoint</vt:lpstr>
      <vt:lpstr>Apresentação do PowerPoint</vt:lpstr>
      <vt:lpstr>Apresentação do PowerPoint</vt:lpstr>
      <vt:lpstr>Apresentação do PowerPoint</vt:lpstr>
      <vt:lpstr> PARA QUE CIÊNCIA DA RELIGIÃO EM ENSINO RELIGIOSO (ER)?</vt:lpstr>
      <vt:lpstr>MAS ENTÃO?</vt:lpstr>
      <vt:lpstr>PARA QUE A BNCC EM ER?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QUE A CR TRAZ PARA O ER?</vt:lpstr>
      <vt:lpstr>Apresentação do PowerPoint</vt:lpstr>
      <vt:lpstr>Apresentação do PowerPoint</vt:lpstr>
      <vt:lpstr>TRANSFORMAR O RELIGIOSO EM CULTURA, APREDIZADO (AMPLO E INCLUSIVO)</vt:lpstr>
      <vt:lpstr>Apresentação do PowerPoint</vt:lpstr>
      <vt:lpstr>Apresentação do PowerPoint</vt:lpstr>
      <vt:lpstr>EIXOS PARA UMA TRANSPOSIÇÃO DIDÁTICA</vt:lpstr>
      <vt:lpstr>EFEITOS DA CIÊNCIA DA RELIGIÃO COM ENSINO RELIGIOSO:  autonomia e liberdade verdadeira de pensar/refletir sobre o religioso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Emerson Silveira</dc:creator>
  <cp:lastModifiedBy>Emerson Silveira</cp:lastModifiedBy>
  <cp:revision>1</cp:revision>
  <dcterms:created xsi:type="dcterms:W3CDTF">2021-04-05T16:39:23Z</dcterms:created>
  <dcterms:modified xsi:type="dcterms:W3CDTF">2021-04-14T17:05:37Z</dcterms:modified>
</cp:coreProperties>
</file>