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63" r:id="rId2"/>
    <p:sldId id="265" r:id="rId3"/>
    <p:sldId id="268" r:id="rId4"/>
    <p:sldId id="275" r:id="rId5"/>
    <p:sldId id="270" r:id="rId6"/>
    <p:sldId id="271" r:id="rId7"/>
    <p:sldId id="272" r:id="rId8"/>
    <p:sldId id="273" r:id="rId9"/>
    <p:sldId id="27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76" r:id="rId18"/>
    <p:sldId id="277" r:id="rId19"/>
    <p:sldId id="278" r:id="rId20"/>
    <p:sldId id="284" r:id="rId21"/>
    <p:sldId id="279" r:id="rId22"/>
    <p:sldId id="285" r:id="rId23"/>
    <p:sldId id="280" r:id="rId24"/>
    <p:sldId id="281" r:id="rId25"/>
    <p:sldId id="283" r:id="rId26"/>
    <p:sldId id="282" r:id="rId27"/>
  </p:sldIdLst>
  <p:sldSz cx="9144000" cy="5143500" type="screen16x9"/>
  <p:notesSz cx="6858000" cy="9144000"/>
  <p:embeddedFontLst>
    <p:embeddedFont>
      <p:font typeface="Gill Sans" panose="020B0604020202020204" charset="0"/>
      <p:regular r:id="rId29"/>
      <p:bold r:id="rId30"/>
    </p:embeddedFont>
    <p:embeddedFont>
      <p:font typeface="Lato Black" panose="020F0A02020204030203" pitchFamily="34" charset="0"/>
      <p:bold r:id="rId31"/>
      <p:boldItalic r:id="rId32"/>
    </p:embeddedFont>
    <p:embeddedFont>
      <p:font typeface="Lato Light" panose="020F0302020204030203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  <p:embeddedFont>
      <p:font typeface="Lato" panose="020F0502020204030203" pitchFamily="34" charset="0"/>
      <p:regular r:id="rId43"/>
      <p:bold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20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514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1651f028c_0_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f1651f02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1651f028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f1651f02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1651f028c_0_12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f1651f028c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1651f028c_0_13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f1651f028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1651f028c_0_15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f1651f028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1651f028c_0_17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f1651f028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1651f028c_0_30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f1651f028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">
  <p:cSld name="Default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593387" y="438150"/>
            <a:ext cx="79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 b="0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595313" y="925137"/>
            <a:ext cx="7953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700"/>
              <a:buNone/>
              <a:defRPr sz="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2385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3pPr>
            <a:lvl4pPr marL="1828800" lvl="3" indent="-3175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8569331" y="4759016"/>
            <a:ext cx="404799" cy="176521"/>
            <a:chOff x="8569326" y="4759004"/>
            <a:chExt cx="404799" cy="176521"/>
          </a:xfrm>
        </p:grpSpPr>
        <p:sp>
          <p:nvSpPr>
            <p:cNvPr id="54" name="Google Shape;54;p13">
              <a:hlinkClick r:id="" action="ppaction://hlinkshowjump?jump=previousslide"/>
            </p:cNvPr>
            <p:cNvSpPr/>
            <p:nvPr/>
          </p:nvSpPr>
          <p:spPr>
            <a:xfrm>
              <a:off x="8627180" y="4806007"/>
              <a:ext cx="48114" cy="825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796"/>
                  </a:moveTo>
                  <a:cubicBezTo>
                    <a:pt x="21600" y="1984"/>
                    <a:pt x="21476" y="2150"/>
                    <a:pt x="21229" y="2294"/>
                  </a:cubicBezTo>
                  <a:lnTo>
                    <a:pt x="6643" y="10800"/>
                  </a:lnTo>
                  <a:lnTo>
                    <a:pt x="21229" y="19306"/>
                  </a:lnTo>
                  <a:cubicBezTo>
                    <a:pt x="21476" y="19450"/>
                    <a:pt x="21600" y="19616"/>
                    <a:pt x="21600" y="19804"/>
                  </a:cubicBezTo>
                  <a:cubicBezTo>
                    <a:pt x="21600" y="19991"/>
                    <a:pt x="21476" y="20157"/>
                    <a:pt x="21229" y="20301"/>
                  </a:cubicBezTo>
                  <a:lnTo>
                    <a:pt x="19373" y="21384"/>
                  </a:lnTo>
                  <a:cubicBezTo>
                    <a:pt x="19126" y="21528"/>
                    <a:pt x="18841" y="21600"/>
                    <a:pt x="18520" y="21600"/>
                  </a:cubicBezTo>
                  <a:cubicBezTo>
                    <a:pt x="18198" y="21600"/>
                    <a:pt x="17913" y="21528"/>
                    <a:pt x="17666" y="21384"/>
                  </a:cubicBezTo>
                  <a:lnTo>
                    <a:pt x="371" y="11298"/>
                  </a:lnTo>
                  <a:cubicBezTo>
                    <a:pt x="124" y="11154"/>
                    <a:pt x="0" y="10988"/>
                    <a:pt x="0" y="10800"/>
                  </a:cubicBezTo>
                  <a:cubicBezTo>
                    <a:pt x="0" y="10612"/>
                    <a:pt x="124" y="10446"/>
                    <a:pt x="371" y="10302"/>
                  </a:cubicBezTo>
                  <a:lnTo>
                    <a:pt x="17666" y="216"/>
                  </a:lnTo>
                  <a:cubicBezTo>
                    <a:pt x="17913" y="72"/>
                    <a:pt x="18198" y="0"/>
                    <a:pt x="18520" y="0"/>
                  </a:cubicBezTo>
                  <a:cubicBezTo>
                    <a:pt x="18841" y="0"/>
                    <a:pt x="19126" y="72"/>
                    <a:pt x="19373" y="216"/>
                  </a:cubicBezTo>
                  <a:lnTo>
                    <a:pt x="21229" y="1299"/>
                  </a:lnTo>
                  <a:cubicBezTo>
                    <a:pt x="21476" y="1443"/>
                    <a:pt x="21600" y="1609"/>
                    <a:pt x="21600" y="179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3">
              <a:hlinkClick r:id="" action="ppaction://hlinkshowjump?jump=previousslide"/>
            </p:cNvPr>
            <p:cNvSpPr/>
            <p:nvPr/>
          </p:nvSpPr>
          <p:spPr>
            <a:xfrm>
              <a:off x="8569326" y="4759004"/>
              <a:ext cx="176521" cy="176521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8D8D8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3">
              <a:hlinkClick r:id="" action="ppaction://hlinkshowjump?jump=nextslide"/>
            </p:cNvPr>
            <p:cNvSpPr/>
            <p:nvPr/>
          </p:nvSpPr>
          <p:spPr>
            <a:xfrm rot="10800000">
              <a:off x="8868171" y="4806021"/>
              <a:ext cx="48114" cy="825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796"/>
                  </a:moveTo>
                  <a:cubicBezTo>
                    <a:pt x="21600" y="1984"/>
                    <a:pt x="21476" y="2150"/>
                    <a:pt x="21229" y="2294"/>
                  </a:cubicBezTo>
                  <a:lnTo>
                    <a:pt x="6643" y="10800"/>
                  </a:lnTo>
                  <a:lnTo>
                    <a:pt x="21229" y="19306"/>
                  </a:lnTo>
                  <a:cubicBezTo>
                    <a:pt x="21476" y="19450"/>
                    <a:pt x="21600" y="19616"/>
                    <a:pt x="21600" y="19804"/>
                  </a:cubicBezTo>
                  <a:cubicBezTo>
                    <a:pt x="21600" y="19991"/>
                    <a:pt x="21476" y="20157"/>
                    <a:pt x="21229" y="20301"/>
                  </a:cubicBezTo>
                  <a:lnTo>
                    <a:pt x="19373" y="21384"/>
                  </a:lnTo>
                  <a:cubicBezTo>
                    <a:pt x="19126" y="21528"/>
                    <a:pt x="18841" y="21600"/>
                    <a:pt x="18520" y="21600"/>
                  </a:cubicBezTo>
                  <a:cubicBezTo>
                    <a:pt x="18198" y="21600"/>
                    <a:pt x="17913" y="21528"/>
                    <a:pt x="17666" y="21384"/>
                  </a:cubicBezTo>
                  <a:lnTo>
                    <a:pt x="371" y="11298"/>
                  </a:lnTo>
                  <a:cubicBezTo>
                    <a:pt x="124" y="11154"/>
                    <a:pt x="0" y="10988"/>
                    <a:pt x="0" y="10800"/>
                  </a:cubicBezTo>
                  <a:cubicBezTo>
                    <a:pt x="0" y="10612"/>
                    <a:pt x="124" y="10446"/>
                    <a:pt x="371" y="10302"/>
                  </a:cubicBezTo>
                  <a:lnTo>
                    <a:pt x="17666" y="216"/>
                  </a:lnTo>
                  <a:cubicBezTo>
                    <a:pt x="17913" y="72"/>
                    <a:pt x="18198" y="0"/>
                    <a:pt x="18520" y="0"/>
                  </a:cubicBezTo>
                  <a:cubicBezTo>
                    <a:pt x="18841" y="0"/>
                    <a:pt x="19126" y="72"/>
                    <a:pt x="19373" y="216"/>
                  </a:cubicBezTo>
                  <a:lnTo>
                    <a:pt x="21229" y="1299"/>
                  </a:lnTo>
                  <a:cubicBezTo>
                    <a:pt x="21476" y="1443"/>
                    <a:pt x="21600" y="1609"/>
                    <a:pt x="21600" y="179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3">
              <a:hlinkClick r:id="" action="ppaction://hlinkshowjump?jump=nextslide"/>
            </p:cNvPr>
            <p:cNvSpPr/>
            <p:nvPr/>
          </p:nvSpPr>
          <p:spPr>
            <a:xfrm>
              <a:off x="8797604" y="4759004"/>
              <a:ext cx="176521" cy="176521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8D8D8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r"/>
  </p:transition>
  <p:extLst>
    <p:ext uri="{DCECCB84-F9BA-43D5-87BE-67443E8EF086}">
      <p15:sldGuideLst xmlns:p15="http://schemas.microsoft.com/office/powerpoint/2012/main" xmlns="">
        <p15:guide id="1" pos="211">
          <p15:clr>
            <a:srgbClr val="FBAE40"/>
          </p15:clr>
        </p15:guide>
        <p15:guide id="2" pos="3029">
          <p15:clr>
            <a:srgbClr val="FBAE40"/>
          </p15:clr>
        </p15:guide>
        <p15:guide id="3" orient="horz" pos="2176">
          <p15:clr>
            <a:srgbClr val="FBAE40"/>
          </p15:clr>
        </p15:guide>
        <p15:guide id="4" orient="horz" pos="7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://drive.google.com/file/d/14ZEjj6I-P5PUNKuKUD4rhkSXrKOHdlTf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5969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5" name="Google Shape;65;p15"/>
          <p:cNvSpPr txBox="1"/>
          <p:nvPr/>
        </p:nvSpPr>
        <p:spPr>
          <a:xfrm>
            <a:off x="0" y="671655"/>
            <a:ext cx="9144000" cy="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/>
          </a:p>
        </p:txBody>
      </p:sp>
      <p:sp>
        <p:nvSpPr>
          <p:cNvPr id="66" name="Google Shape;66;p15"/>
          <p:cNvSpPr txBox="1"/>
          <p:nvPr/>
        </p:nvSpPr>
        <p:spPr>
          <a:xfrm>
            <a:off x="-636524" y="3017225"/>
            <a:ext cx="914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" name="Google Shape;67;p15"/>
          <p:cNvCxnSpPr/>
          <p:nvPr/>
        </p:nvCxnSpPr>
        <p:spPr>
          <a:xfrm>
            <a:off x="3017622" y="2625926"/>
            <a:ext cx="3334200" cy="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/>
          <p:nvPr/>
        </p:nvSpPr>
        <p:spPr>
          <a:xfrm>
            <a:off x="-50" y="3564675"/>
            <a:ext cx="9087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682" y="599455"/>
            <a:ext cx="6206106" cy="418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6" name="Google Shape;76;p16" descr="Resultado de imagem para oficinas Ã­cones"/>
          <p:cNvSpPr/>
          <p:nvPr/>
        </p:nvSpPr>
        <p:spPr>
          <a:xfrm>
            <a:off x="1660541" y="1683131"/>
            <a:ext cx="171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 descr="Oficina grÃ¡tis Ã­cone"/>
          <p:cNvSpPr/>
          <p:nvPr/>
        </p:nvSpPr>
        <p:spPr>
          <a:xfrm>
            <a:off x="1230511" y="561679"/>
            <a:ext cx="171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250" y="1575275"/>
            <a:ext cx="2467375" cy="3203401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687" y="1558150"/>
            <a:ext cx="2538975" cy="3237675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1" name="Google Shape;81;p16"/>
          <p:cNvSpPr txBox="1"/>
          <p:nvPr/>
        </p:nvSpPr>
        <p:spPr>
          <a:xfrm>
            <a:off x="1213725" y="4188800"/>
            <a:ext cx="2466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595959"/>
                </a:solidFill>
              </a:rPr>
              <a:t> </a:t>
            </a:r>
            <a:endParaRPr sz="1500" b="1">
              <a:solidFill>
                <a:srgbClr val="595959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506125" y="4269625"/>
            <a:ext cx="2467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9" name="Google Shape;89;p17"/>
          <p:cNvSpPr txBox="1"/>
          <p:nvPr/>
        </p:nvSpPr>
        <p:spPr>
          <a:xfrm>
            <a:off x="0" y="671655"/>
            <a:ext cx="9144000" cy="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/>
          </a:p>
        </p:txBody>
      </p:sp>
      <p:sp>
        <p:nvSpPr>
          <p:cNvPr id="90" name="Google Shape;90;p17"/>
          <p:cNvSpPr txBox="1"/>
          <p:nvPr/>
        </p:nvSpPr>
        <p:spPr>
          <a:xfrm>
            <a:off x="-636524" y="3017225"/>
            <a:ext cx="914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-50" y="3564675"/>
            <a:ext cx="9087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l="19485" t="14073" r="20659" b="6223"/>
          <a:stretch/>
        </p:blipFill>
        <p:spPr>
          <a:xfrm>
            <a:off x="2068175" y="784455"/>
            <a:ext cx="5314401" cy="402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9" name="Google Shape;99;p18"/>
          <p:cNvSpPr txBox="1"/>
          <p:nvPr/>
        </p:nvSpPr>
        <p:spPr>
          <a:xfrm>
            <a:off x="0" y="671655"/>
            <a:ext cx="9144000" cy="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/>
          </a:p>
        </p:txBody>
      </p:sp>
      <p:sp>
        <p:nvSpPr>
          <p:cNvPr id="100" name="Google Shape;100;p18"/>
          <p:cNvSpPr txBox="1"/>
          <p:nvPr/>
        </p:nvSpPr>
        <p:spPr>
          <a:xfrm>
            <a:off x="979125" y="3017225"/>
            <a:ext cx="7528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-50" y="3564675"/>
            <a:ext cx="9087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8" title="Saúde, nutrição e tecnologi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1" name="Google Shape;111;p19"/>
          <p:cNvSpPr/>
          <p:nvPr/>
        </p:nvSpPr>
        <p:spPr>
          <a:xfrm>
            <a:off x="1965524" y="718648"/>
            <a:ext cx="2010300" cy="2022900"/>
          </a:xfrm>
          <a:prstGeom prst="ellipse">
            <a:avLst/>
          </a:prstGeom>
          <a:solidFill>
            <a:schemeClr val="lt1">
              <a:alpha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2068431" y="822004"/>
            <a:ext cx="1804500" cy="1816200"/>
          </a:xfrm>
          <a:prstGeom prst="ellipse">
            <a:avLst/>
          </a:prstGeom>
          <a:solidFill>
            <a:srgbClr val="8E7CC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154069" y="1548447"/>
            <a:ext cx="1633200" cy="36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Marketing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593924" y="2699848"/>
            <a:ext cx="2010300" cy="2022900"/>
          </a:xfrm>
          <a:prstGeom prst="ellipse">
            <a:avLst/>
          </a:prstGeom>
          <a:solidFill>
            <a:schemeClr val="lt1">
              <a:alpha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696825" y="2832026"/>
            <a:ext cx="1804500" cy="18162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782475" y="3529647"/>
            <a:ext cx="1633200" cy="36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Mundo tecnológico</a:t>
            </a:r>
            <a:endParaRPr sz="105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3453385" y="2728670"/>
            <a:ext cx="2010300" cy="2022900"/>
          </a:xfrm>
          <a:prstGeom prst="ellipse">
            <a:avLst/>
          </a:prstGeom>
          <a:solidFill>
            <a:schemeClr val="lt1">
              <a:alpha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3556286" y="2832026"/>
            <a:ext cx="1804500" cy="1816200"/>
          </a:xfrm>
          <a:prstGeom prst="ellipse">
            <a:avLst/>
          </a:prstGeom>
          <a:solidFill>
            <a:srgbClr val="FFD966">
              <a:alpha val="776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641930" y="3558469"/>
            <a:ext cx="1633200" cy="36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Responsabilidade Social</a:t>
            </a:r>
            <a:endParaRPr sz="180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5013524" y="718648"/>
            <a:ext cx="2010300" cy="2022900"/>
          </a:xfrm>
          <a:prstGeom prst="ellipse">
            <a:avLst/>
          </a:prstGeom>
          <a:solidFill>
            <a:schemeClr val="lt1">
              <a:alpha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5116431" y="822004"/>
            <a:ext cx="1804500" cy="1816200"/>
          </a:xfrm>
          <a:prstGeom prst="ellipse">
            <a:avLst/>
          </a:prstGeom>
          <a:solidFill>
            <a:srgbClr val="A64D7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5202069" y="1548447"/>
            <a:ext cx="1633200" cy="36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Saúde, Nutrição e Tecnologia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6461324" y="2776048"/>
            <a:ext cx="2010300" cy="2022900"/>
          </a:xfrm>
          <a:prstGeom prst="ellipse">
            <a:avLst/>
          </a:prstGeom>
          <a:solidFill>
            <a:schemeClr val="lt1">
              <a:alpha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6564225" y="2879404"/>
            <a:ext cx="1804500" cy="1816200"/>
          </a:xfrm>
          <a:prstGeom prst="ellipse">
            <a:avLst/>
          </a:prstGeom>
          <a:solidFill>
            <a:srgbClr val="A4C2F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649869" y="3605847"/>
            <a:ext cx="1633200" cy="36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800" dirty="0">
                <a:solidFill>
                  <a:schemeClr val="dk1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Visões de mundo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5" name="Google Shape;135;p20"/>
          <p:cNvSpPr/>
          <p:nvPr/>
        </p:nvSpPr>
        <p:spPr>
          <a:xfrm>
            <a:off x="461412" y="2442475"/>
            <a:ext cx="2555100" cy="93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560188" y="2520675"/>
            <a:ext cx="2334900" cy="7323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Ciências da Natureza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Processos criativos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Investigação Científica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842400" y="1030100"/>
            <a:ext cx="1228800" cy="6669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936000" y="1116275"/>
            <a:ext cx="1041600" cy="4860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Itinerário 1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139" name="Google Shape;139;p20"/>
          <p:cNvCxnSpPr>
            <a:stCxn id="137" idx="3"/>
            <a:endCxn id="135" idx="0"/>
          </p:cNvCxnSpPr>
          <p:nvPr/>
        </p:nvCxnSpPr>
        <p:spPr>
          <a:xfrm flipH="1">
            <a:off x="1739100" y="1363550"/>
            <a:ext cx="332100" cy="1078800"/>
          </a:xfrm>
          <a:prstGeom prst="bentConnector4">
            <a:avLst>
              <a:gd name="adj1" fmla="val -71703"/>
              <a:gd name="adj2" fmla="val 65460"/>
            </a:avLst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20"/>
          <p:cNvSpPr/>
          <p:nvPr/>
        </p:nvSpPr>
        <p:spPr>
          <a:xfrm>
            <a:off x="4069025" y="549763"/>
            <a:ext cx="2555100" cy="93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167800" y="627975"/>
            <a:ext cx="2768400" cy="8415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 </a:t>
            </a: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Ciências Humanas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Mediação e Intervenção </a:t>
            </a:r>
            <a:r>
              <a:rPr lang="pt-BR" b="1" dirty="0" err="1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SocioCultural</a:t>
            </a: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2699938" y="1619838"/>
            <a:ext cx="1353300" cy="666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2798713" y="1698038"/>
            <a:ext cx="1149600" cy="486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Itinerário 2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144" name="Google Shape;144;p20"/>
          <p:cNvCxnSpPr>
            <a:stCxn id="142" idx="0"/>
            <a:endCxn id="140" idx="1"/>
          </p:cNvCxnSpPr>
          <p:nvPr/>
        </p:nvCxnSpPr>
        <p:spPr>
          <a:xfrm rot="-5400000">
            <a:off x="3422638" y="973488"/>
            <a:ext cx="600300" cy="692400"/>
          </a:xfrm>
          <a:prstGeom prst="bentConnector2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20"/>
          <p:cNvSpPr/>
          <p:nvPr/>
        </p:nvSpPr>
        <p:spPr>
          <a:xfrm>
            <a:off x="4588225" y="1894413"/>
            <a:ext cx="2555100" cy="9393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4687000" y="1972613"/>
            <a:ext cx="2334900" cy="732300"/>
          </a:xfrm>
          <a:prstGeom prst="rect">
            <a:avLst/>
          </a:prstGeom>
          <a:solidFill>
            <a:srgbClr val="FFD966">
              <a:alpha val="776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Matemática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Investigação Científica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7422075" y="1084400"/>
            <a:ext cx="1388100" cy="666900"/>
          </a:xfrm>
          <a:prstGeom prst="rect">
            <a:avLst/>
          </a:prstGeom>
          <a:solidFill>
            <a:srgbClr val="FCE5C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7527548" y="1162600"/>
            <a:ext cx="1207500" cy="486000"/>
          </a:xfrm>
          <a:prstGeom prst="rect">
            <a:avLst/>
          </a:prstGeom>
          <a:solidFill>
            <a:srgbClr val="FFD966">
              <a:alpha val="776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Itinerário 3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149" name="Google Shape;149;p20"/>
          <p:cNvCxnSpPr>
            <a:stCxn id="147" idx="1"/>
            <a:endCxn id="145" idx="3"/>
          </p:cNvCxnSpPr>
          <p:nvPr/>
        </p:nvCxnSpPr>
        <p:spPr>
          <a:xfrm flipH="1">
            <a:off x="7143375" y="1417850"/>
            <a:ext cx="278700" cy="946200"/>
          </a:xfrm>
          <a:prstGeom prst="bentConnector3">
            <a:avLst>
              <a:gd name="adj1" fmla="val 50009"/>
            </a:avLst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0"/>
          <p:cNvSpPr/>
          <p:nvPr/>
        </p:nvSpPr>
        <p:spPr>
          <a:xfrm>
            <a:off x="2603250" y="3527875"/>
            <a:ext cx="2555100" cy="939300"/>
          </a:xfrm>
          <a:prstGeom prst="rect">
            <a:avLst/>
          </a:prstGeom>
          <a:solidFill>
            <a:srgbClr val="D5A6B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2702025" y="3606075"/>
            <a:ext cx="2334900" cy="732300"/>
          </a:xfrm>
          <a:prstGeom prst="rect">
            <a:avLst/>
          </a:prstGeom>
          <a:solidFill>
            <a:srgbClr val="A64D7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Linguagens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Empreendedorismo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Processos Criativos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5900" y="3763600"/>
            <a:ext cx="1294800" cy="666900"/>
          </a:xfrm>
          <a:prstGeom prst="rect">
            <a:avLst/>
          </a:prstGeom>
          <a:solidFill>
            <a:srgbClr val="D5A6B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413589" y="3841800"/>
            <a:ext cx="1155300" cy="486000"/>
          </a:xfrm>
          <a:prstGeom prst="rect">
            <a:avLst/>
          </a:prstGeom>
          <a:solidFill>
            <a:srgbClr val="A64D7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Itinerário 4</a:t>
            </a:r>
            <a:endParaRPr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154" name="Google Shape;154;p20"/>
          <p:cNvCxnSpPr>
            <a:stCxn id="152" idx="3"/>
            <a:endCxn id="150" idx="2"/>
          </p:cNvCxnSpPr>
          <p:nvPr/>
        </p:nvCxnSpPr>
        <p:spPr>
          <a:xfrm>
            <a:off x="1640700" y="4097050"/>
            <a:ext cx="2240100" cy="370200"/>
          </a:xfrm>
          <a:prstGeom prst="bentConnector4">
            <a:avLst>
              <a:gd name="adj1" fmla="val 21485"/>
              <a:gd name="adj2" fmla="val 164303"/>
            </a:avLst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20"/>
          <p:cNvSpPr/>
          <p:nvPr/>
        </p:nvSpPr>
        <p:spPr>
          <a:xfrm>
            <a:off x="5651800" y="3755075"/>
            <a:ext cx="2555100" cy="93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5750575" y="3833275"/>
            <a:ext cx="2334900" cy="732300"/>
          </a:xfrm>
          <a:prstGeom prst="rect">
            <a:avLst/>
          </a:prstGeom>
          <a:solidFill>
            <a:srgbClr val="A4C2F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Linguagens + Matemática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Cultura Digital </a:t>
            </a:r>
            <a:endParaRPr b="1" dirty="0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7572475" y="2737475"/>
            <a:ext cx="1294800" cy="6669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7640165" y="2815675"/>
            <a:ext cx="1155300" cy="486000"/>
          </a:xfrm>
          <a:prstGeom prst="rect">
            <a:avLst/>
          </a:prstGeom>
          <a:solidFill>
            <a:srgbClr val="A4C2F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3F3F3F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Itinerário 5</a:t>
            </a:r>
            <a:endParaRPr b="1">
              <a:solidFill>
                <a:srgbClr val="3F3F3F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159" name="Google Shape;159;p20"/>
          <p:cNvCxnSpPr>
            <a:stCxn id="157" idx="1"/>
            <a:endCxn id="155" idx="1"/>
          </p:cNvCxnSpPr>
          <p:nvPr/>
        </p:nvCxnSpPr>
        <p:spPr>
          <a:xfrm flipH="1">
            <a:off x="5651875" y="3070925"/>
            <a:ext cx="1920600" cy="1153800"/>
          </a:xfrm>
          <a:prstGeom prst="bentConnector3">
            <a:avLst>
              <a:gd name="adj1" fmla="val 112402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0"/>
          <p:cNvSpPr txBox="1"/>
          <p:nvPr/>
        </p:nvSpPr>
        <p:spPr>
          <a:xfrm>
            <a:off x="117525" y="434650"/>
            <a:ext cx="215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7" name="Google Shape;167;p21"/>
          <p:cNvSpPr/>
          <p:nvPr/>
        </p:nvSpPr>
        <p:spPr>
          <a:xfrm>
            <a:off x="1890720" y="-1110603"/>
            <a:ext cx="208818" cy="1901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715" y="7623"/>
                </a:moveTo>
                <a:lnTo>
                  <a:pt x="13886" y="7623"/>
                </a:lnTo>
                <a:lnTo>
                  <a:pt x="13886" y="5337"/>
                </a:lnTo>
                <a:cubicBezTo>
                  <a:pt x="13886" y="3456"/>
                  <a:pt x="12652" y="2542"/>
                  <a:pt x="10800" y="2542"/>
                </a:cubicBezTo>
                <a:cubicBezTo>
                  <a:pt x="8949" y="2542"/>
                  <a:pt x="7715" y="3456"/>
                  <a:pt x="7715" y="5337"/>
                </a:cubicBezTo>
                <a:cubicBezTo>
                  <a:pt x="7715" y="5337"/>
                  <a:pt x="7715" y="7623"/>
                  <a:pt x="7715" y="7623"/>
                </a:cubicBezTo>
                <a:close/>
                <a:moveTo>
                  <a:pt x="21600" y="9148"/>
                </a:moveTo>
                <a:lnTo>
                  <a:pt x="21600" y="19059"/>
                </a:lnTo>
                <a:cubicBezTo>
                  <a:pt x="21600" y="19719"/>
                  <a:pt x="20921" y="20482"/>
                  <a:pt x="20118" y="20686"/>
                </a:cubicBezTo>
                <a:lnTo>
                  <a:pt x="18268" y="21194"/>
                </a:lnTo>
                <a:cubicBezTo>
                  <a:pt x="17465" y="21396"/>
                  <a:pt x="16107" y="21600"/>
                  <a:pt x="15244" y="21600"/>
                </a:cubicBezTo>
                <a:lnTo>
                  <a:pt x="6295" y="21600"/>
                </a:lnTo>
                <a:cubicBezTo>
                  <a:pt x="5431" y="21600"/>
                  <a:pt x="4074" y="21396"/>
                  <a:pt x="3271" y="21194"/>
                </a:cubicBezTo>
                <a:lnTo>
                  <a:pt x="1420" y="20686"/>
                </a:lnTo>
                <a:cubicBezTo>
                  <a:pt x="617" y="20482"/>
                  <a:pt x="0" y="19719"/>
                  <a:pt x="0" y="19059"/>
                </a:cubicBezTo>
                <a:lnTo>
                  <a:pt x="0" y="9148"/>
                </a:lnTo>
                <a:cubicBezTo>
                  <a:pt x="0" y="8437"/>
                  <a:pt x="679" y="7623"/>
                  <a:pt x="1543" y="7623"/>
                </a:cubicBezTo>
                <a:lnTo>
                  <a:pt x="4628" y="7623"/>
                </a:lnTo>
                <a:lnTo>
                  <a:pt x="4628" y="5845"/>
                </a:lnTo>
                <a:cubicBezTo>
                  <a:pt x="4628" y="2135"/>
                  <a:pt x="6666" y="0"/>
                  <a:pt x="10800" y="0"/>
                </a:cubicBezTo>
                <a:cubicBezTo>
                  <a:pt x="14874" y="0"/>
                  <a:pt x="16972" y="2135"/>
                  <a:pt x="16972" y="5845"/>
                </a:cubicBezTo>
                <a:lnTo>
                  <a:pt x="16972" y="7623"/>
                </a:lnTo>
                <a:lnTo>
                  <a:pt x="19748" y="7623"/>
                </a:lnTo>
                <a:cubicBezTo>
                  <a:pt x="20551" y="7623"/>
                  <a:pt x="21600" y="8437"/>
                  <a:pt x="21600" y="91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endParaRPr sz="30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2709462" y="-557090"/>
            <a:ext cx="227687" cy="214566"/>
          </a:xfrm>
          <a:custGeom>
            <a:avLst/>
            <a:gdLst/>
            <a:ahLst/>
            <a:cxnLst/>
            <a:rect l="l" t="t" r="r" b="b"/>
            <a:pathLst>
              <a:path w="21014" h="21072" extrusionOk="0">
                <a:moveTo>
                  <a:pt x="17466" y="6506"/>
                </a:moveTo>
                <a:cubicBezTo>
                  <a:pt x="16409" y="7764"/>
                  <a:pt x="15332" y="6878"/>
                  <a:pt x="13825" y="5995"/>
                </a:cubicBezTo>
                <a:cubicBezTo>
                  <a:pt x="12317" y="5116"/>
                  <a:pt x="10949" y="4574"/>
                  <a:pt x="12004" y="3317"/>
                </a:cubicBezTo>
                <a:cubicBezTo>
                  <a:pt x="13059" y="2059"/>
                  <a:pt x="15137" y="1752"/>
                  <a:pt x="16646" y="2634"/>
                </a:cubicBezTo>
                <a:cubicBezTo>
                  <a:pt x="18155" y="3514"/>
                  <a:pt x="18520" y="5248"/>
                  <a:pt x="17466" y="6506"/>
                </a:cubicBezTo>
                <a:close/>
                <a:moveTo>
                  <a:pt x="20867" y="4865"/>
                </a:moveTo>
                <a:cubicBezTo>
                  <a:pt x="20189" y="1664"/>
                  <a:pt x="16529" y="-475"/>
                  <a:pt x="12692" y="90"/>
                </a:cubicBezTo>
                <a:cubicBezTo>
                  <a:pt x="8853" y="655"/>
                  <a:pt x="5612" y="3118"/>
                  <a:pt x="6290" y="6320"/>
                </a:cubicBezTo>
                <a:cubicBezTo>
                  <a:pt x="6434" y="7009"/>
                  <a:pt x="6839" y="8087"/>
                  <a:pt x="7317" y="8862"/>
                </a:cubicBezTo>
                <a:lnTo>
                  <a:pt x="347" y="17165"/>
                </a:lnTo>
                <a:cubicBezTo>
                  <a:pt x="89" y="17471"/>
                  <a:pt x="-56" y="18024"/>
                  <a:pt x="21" y="18391"/>
                </a:cubicBezTo>
                <a:lnTo>
                  <a:pt x="469" y="20510"/>
                </a:lnTo>
                <a:cubicBezTo>
                  <a:pt x="547" y="20878"/>
                  <a:pt x="970" y="21125"/>
                  <a:pt x="1412" y="21063"/>
                </a:cubicBezTo>
                <a:lnTo>
                  <a:pt x="3454" y="20761"/>
                </a:lnTo>
                <a:cubicBezTo>
                  <a:pt x="3896" y="20697"/>
                  <a:pt x="4456" y="20386"/>
                  <a:pt x="4699" y="20074"/>
                </a:cubicBezTo>
                <a:lnTo>
                  <a:pt x="7456" y="16514"/>
                </a:lnTo>
                <a:lnTo>
                  <a:pt x="7480" y="16491"/>
                </a:lnTo>
                <a:lnTo>
                  <a:pt x="9347" y="16215"/>
                </a:lnTo>
                <a:lnTo>
                  <a:pt x="12567" y="12046"/>
                </a:lnTo>
                <a:cubicBezTo>
                  <a:pt x="13624" y="12195"/>
                  <a:pt x="15142" y="12144"/>
                  <a:pt x="16039" y="12012"/>
                </a:cubicBezTo>
                <a:cubicBezTo>
                  <a:pt x="19875" y="11447"/>
                  <a:pt x="21544" y="8067"/>
                  <a:pt x="20867" y="4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endParaRPr sz="30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4011584" y="-979715"/>
            <a:ext cx="205200" cy="197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840"/>
                </a:moveTo>
                <a:lnTo>
                  <a:pt x="21600" y="19200"/>
                </a:lnTo>
                <a:cubicBezTo>
                  <a:pt x="21600" y="19873"/>
                  <a:pt x="20921" y="20592"/>
                  <a:pt x="20119" y="20784"/>
                </a:cubicBezTo>
                <a:lnTo>
                  <a:pt x="18268" y="21216"/>
                </a:lnTo>
                <a:cubicBezTo>
                  <a:pt x="17465" y="21457"/>
                  <a:pt x="16107" y="21600"/>
                  <a:pt x="15244" y="21600"/>
                </a:cubicBezTo>
                <a:lnTo>
                  <a:pt x="6296" y="21600"/>
                </a:lnTo>
                <a:cubicBezTo>
                  <a:pt x="5431" y="21600"/>
                  <a:pt x="4074" y="21457"/>
                  <a:pt x="3271" y="21216"/>
                </a:cubicBezTo>
                <a:lnTo>
                  <a:pt x="1420" y="20784"/>
                </a:lnTo>
                <a:cubicBezTo>
                  <a:pt x="617" y="20592"/>
                  <a:pt x="0" y="19873"/>
                  <a:pt x="0" y="19200"/>
                </a:cubicBezTo>
                <a:lnTo>
                  <a:pt x="0" y="9840"/>
                </a:lnTo>
                <a:cubicBezTo>
                  <a:pt x="0" y="9168"/>
                  <a:pt x="679" y="8400"/>
                  <a:pt x="1543" y="8400"/>
                </a:cubicBezTo>
                <a:lnTo>
                  <a:pt x="13886" y="8400"/>
                </a:lnTo>
                <a:lnTo>
                  <a:pt x="13886" y="5040"/>
                </a:lnTo>
                <a:cubicBezTo>
                  <a:pt x="13886" y="3312"/>
                  <a:pt x="12652" y="2400"/>
                  <a:pt x="10800" y="2400"/>
                </a:cubicBezTo>
                <a:cubicBezTo>
                  <a:pt x="8887" y="2400"/>
                  <a:pt x="7715" y="3312"/>
                  <a:pt x="7715" y="5040"/>
                </a:cubicBezTo>
                <a:lnTo>
                  <a:pt x="7715" y="6000"/>
                </a:lnTo>
                <a:lnTo>
                  <a:pt x="4628" y="6000"/>
                </a:lnTo>
                <a:lnTo>
                  <a:pt x="4628" y="5521"/>
                </a:lnTo>
                <a:cubicBezTo>
                  <a:pt x="4628" y="2064"/>
                  <a:pt x="6666" y="0"/>
                  <a:pt x="10800" y="0"/>
                </a:cubicBezTo>
                <a:cubicBezTo>
                  <a:pt x="14874" y="0"/>
                  <a:pt x="16972" y="2064"/>
                  <a:pt x="16972" y="5521"/>
                </a:cubicBezTo>
                <a:lnTo>
                  <a:pt x="16972" y="8400"/>
                </a:lnTo>
                <a:lnTo>
                  <a:pt x="19748" y="8400"/>
                </a:lnTo>
                <a:cubicBezTo>
                  <a:pt x="20551" y="8400"/>
                  <a:pt x="21600" y="9168"/>
                  <a:pt x="21600" y="9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endParaRPr sz="30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2"/>
          </p:nvPr>
        </p:nvSpPr>
        <p:spPr>
          <a:xfrm>
            <a:off x="338485" y="657725"/>
            <a:ext cx="8540977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595959"/>
              </a:buClr>
              <a:buSzPts val="3200"/>
              <a:buNone/>
            </a:pP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Como fazemos?</a:t>
            </a:r>
            <a:endParaRPr sz="2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2080463" y="1935177"/>
            <a:ext cx="299857" cy="275932"/>
          </a:xfrm>
          <a:custGeom>
            <a:avLst/>
            <a:gdLst/>
            <a:ahLst/>
            <a:cxnLst/>
            <a:rect l="l" t="t" r="r" b="b"/>
            <a:pathLst>
              <a:path w="637993" h="637993" extrusionOk="0">
                <a:moveTo>
                  <a:pt x="84566" y="243969"/>
                </a:moveTo>
                <a:lnTo>
                  <a:pt x="243969" y="243969"/>
                </a:lnTo>
                <a:lnTo>
                  <a:pt x="243969" y="84566"/>
                </a:lnTo>
                <a:lnTo>
                  <a:pt x="394024" y="84566"/>
                </a:lnTo>
                <a:lnTo>
                  <a:pt x="394024" y="243969"/>
                </a:lnTo>
                <a:lnTo>
                  <a:pt x="553427" y="243969"/>
                </a:lnTo>
                <a:lnTo>
                  <a:pt x="553427" y="394024"/>
                </a:lnTo>
                <a:lnTo>
                  <a:pt x="394024" y="394024"/>
                </a:lnTo>
                <a:lnTo>
                  <a:pt x="394024" y="553427"/>
                </a:lnTo>
                <a:lnTo>
                  <a:pt x="243969" y="553427"/>
                </a:lnTo>
                <a:lnTo>
                  <a:pt x="243969" y="394024"/>
                </a:lnTo>
                <a:lnTo>
                  <a:pt x="84566" y="394024"/>
                </a:lnTo>
                <a:lnTo>
                  <a:pt x="84566" y="2439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84550" tIns="243950" rIns="84550" bIns="24395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6087647" y="2500544"/>
            <a:ext cx="397151" cy="298262"/>
          </a:xfrm>
          <a:custGeom>
            <a:avLst/>
            <a:gdLst/>
            <a:ahLst/>
            <a:cxnLst/>
            <a:rect l="l" t="t" r="r" b="b"/>
            <a:pathLst>
              <a:path w="637993" h="637993" extrusionOk="0">
                <a:moveTo>
                  <a:pt x="84566" y="131427"/>
                </a:moveTo>
                <a:lnTo>
                  <a:pt x="553427" y="131427"/>
                </a:lnTo>
                <a:lnTo>
                  <a:pt x="553427" y="281483"/>
                </a:lnTo>
                <a:lnTo>
                  <a:pt x="84566" y="281483"/>
                </a:lnTo>
                <a:lnTo>
                  <a:pt x="84566" y="131427"/>
                </a:lnTo>
                <a:close/>
                <a:moveTo>
                  <a:pt x="84566" y="356510"/>
                </a:moveTo>
                <a:lnTo>
                  <a:pt x="553427" y="356510"/>
                </a:lnTo>
                <a:lnTo>
                  <a:pt x="553427" y="506566"/>
                </a:lnTo>
                <a:lnTo>
                  <a:pt x="84566" y="506566"/>
                </a:lnTo>
                <a:lnTo>
                  <a:pt x="84566" y="356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84550" tIns="131425" rIns="84550" bIns="13142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3866125" y="1833025"/>
            <a:ext cx="350659" cy="305450"/>
          </a:xfrm>
          <a:custGeom>
            <a:avLst/>
            <a:gdLst/>
            <a:ahLst/>
            <a:cxnLst/>
            <a:rect l="l" t="t" r="r" b="b"/>
            <a:pathLst>
              <a:path w="637993" h="637993" extrusionOk="0">
                <a:moveTo>
                  <a:pt x="84566" y="243969"/>
                </a:moveTo>
                <a:lnTo>
                  <a:pt x="243969" y="243969"/>
                </a:lnTo>
                <a:lnTo>
                  <a:pt x="243969" y="84566"/>
                </a:lnTo>
                <a:lnTo>
                  <a:pt x="394024" y="84566"/>
                </a:lnTo>
                <a:lnTo>
                  <a:pt x="394024" y="243969"/>
                </a:lnTo>
                <a:lnTo>
                  <a:pt x="553427" y="243969"/>
                </a:lnTo>
                <a:lnTo>
                  <a:pt x="553427" y="394024"/>
                </a:lnTo>
                <a:lnTo>
                  <a:pt x="394024" y="394024"/>
                </a:lnTo>
                <a:lnTo>
                  <a:pt x="394024" y="553427"/>
                </a:lnTo>
                <a:lnTo>
                  <a:pt x="243969" y="553427"/>
                </a:lnTo>
                <a:lnTo>
                  <a:pt x="243969" y="394024"/>
                </a:lnTo>
                <a:lnTo>
                  <a:pt x="84566" y="394024"/>
                </a:lnTo>
                <a:lnTo>
                  <a:pt x="84566" y="24396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84550" tIns="243950" rIns="84550" bIns="24395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2241450" y="935225"/>
            <a:ext cx="1304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pt-BR" b="1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Adequação da carga horária </a:t>
            </a:r>
            <a:endParaRPr b="1" i="0" u="none" strike="noStrike" cap="none" dirty="0">
              <a:solidFill>
                <a:srgbClr val="595959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225475" y="1042325"/>
            <a:ext cx="1485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Pesquisa com os alunos </a:t>
            </a:r>
            <a:endParaRPr b="1" i="0" u="none" strike="noStrike" cap="none" dirty="0">
              <a:solidFill>
                <a:srgbClr val="595959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177" name="Google Shape;177;p21"/>
          <p:cNvGrpSpPr/>
          <p:nvPr/>
        </p:nvGrpSpPr>
        <p:grpSpPr>
          <a:xfrm>
            <a:off x="2288050" y="1556360"/>
            <a:ext cx="5589577" cy="3105990"/>
            <a:chOff x="2288050" y="2075147"/>
            <a:chExt cx="5589577" cy="4141320"/>
          </a:xfrm>
        </p:grpSpPr>
        <p:sp>
          <p:nvSpPr>
            <p:cNvPr id="178" name="Google Shape;178;p21"/>
            <p:cNvSpPr txBox="1"/>
            <p:nvPr/>
          </p:nvSpPr>
          <p:spPr>
            <a:xfrm>
              <a:off x="5769527" y="2075147"/>
              <a:ext cx="21081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7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800"/>
                <a:buFont typeface="Arial"/>
                <a:buNone/>
              </a:pPr>
              <a:endParaRPr b="1" i="0" u="none" strike="noStrike" cap="none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2288050" y="5303267"/>
              <a:ext cx="1723534" cy="9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Arial"/>
                <a:buNone/>
              </a:pPr>
              <a:r>
                <a:rPr lang="pt-BR" b="1" dirty="0">
                  <a:solidFill>
                    <a:srgbClr val="595959"/>
                  </a:solidFill>
                  <a:latin typeface="Calibri" panose="020F0502020204030204" pitchFamily="34" charset="0"/>
                  <a:ea typeface="Poppins"/>
                  <a:cs typeface="Poppins"/>
                  <a:sym typeface="Poppins"/>
                </a:rPr>
                <a:t>Objetivos personalizados, </a:t>
              </a:r>
              <a:r>
                <a:rPr lang="pt-BR" b="1" i="0" u="none" strike="noStrike" cap="none" dirty="0">
                  <a:solidFill>
                    <a:srgbClr val="595959"/>
                  </a:solidFill>
                  <a:latin typeface="Calibri" panose="020F0502020204030204" pitchFamily="34" charset="0"/>
                  <a:ea typeface="Poppins"/>
                  <a:cs typeface="Poppins"/>
                  <a:sym typeface="Poppins"/>
                </a:rPr>
                <a:t>claros, </a:t>
              </a:r>
              <a:endParaRPr b="1" i="0" u="none" strike="noStrike" cap="none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Arial"/>
                <a:buNone/>
              </a:pPr>
              <a:r>
                <a:rPr lang="pt-BR" b="1" i="0" u="none" strike="noStrike" cap="none" dirty="0">
                  <a:solidFill>
                    <a:srgbClr val="595959"/>
                  </a:solidFill>
                  <a:latin typeface="Calibri" panose="020F0502020204030204" pitchFamily="34" charset="0"/>
                  <a:ea typeface="Poppins"/>
                  <a:cs typeface="Poppins"/>
                  <a:sym typeface="Poppins"/>
                </a:rPr>
                <a:t>coerentes e</a:t>
              </a:r>
              <a:endParaRPr b="1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87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00"/>
                <a:buFont typeface="Arial"/>
                <a:buNone/>
              </a:pPr>
              <a:r>
                <a:rPr lang="pt-BR" b="1" i="0" u="none" strike="noStrike" cap="none" dirty="0">
                  <a:solidFill>
                    <a:srgbClr val="595959"/>
                  </a:solidFill>
                  <a:latin typeface="Calibri" panose="020F0502020204030204" pitchFamily="34" charset="0"/>
                  <a:ea typeface="Poppins"/>
                  <a:cs typeface="Poppins"/>
                  <a:sym typeface="Poppins"/>
                </a:rPr>
                <a:t>consistentes</a:t>
              </a:r>
              <a:endParaRPr b="1" i="0" u="none" strike="noStrike" cap="none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0" name="Google Shape;180;p21"/>
          <p:cNvSpPr txBox="1"/>
          <p:nvPr/>
        </p:nvSpPr>
        <p:spPr>
          <a:xfrm>
            <a:off x="6618475" y="3525075"/>
            <a:ext cx="20109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Resultados</a:t>
            </a:r>
            <a:endParaRPr sz="1600" b="1" i="0" u="none" strike="noStrike" cap="none" dirty="0">
              <a:solidFill>
                <a:srgbClr val="595959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1600" dirty="0">
                <a:solidFill>
                  <a:schemeClr val="dk2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   </a:t>
            </a:r>
            <a:r>
              <a:rPr lang="pt-BR" sz="1100" dirty="0">
                <a:solidFill>
                  <a:schemeClr val="dk2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100% preparada!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1100" dirty="0">
                <a:solidFill>
                  <a:schemeClr val="dk2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67 anos de muita tradição!</a:t>
            </a:r>
            <a:endParaRPr sz="1100" b="1" dirty="0">
              <a:solidFill>
                <a:srgbClr val="595959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4876789" y="2554071"/>
            <a:ext cx="238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379475" y="4400000"/>
            <a:ext cx="13044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Participação da equipe  </a:t>
            </a:r>
            <a:endParaRPr b="1" dirty="0">
              <a:solidFill>
                <a:srgbClr val="595959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 b="1" dirty="0"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4306350" y="4402660"/>
            <a:ext cx="1716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Flexibilidade e autonomia </a:t>
            </a:r>
            <a:endParaRPr b="1" dirty="0">
              <a:solidFill>
                <a:srgbClr val="595959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595959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75" y="1742600"/>
            <a:ext cx="1105650" cy="1118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/>
          <p:nvPr/>
        </p:nvSpPr>
        <p:spPr>
          <a:xfrm>
            <a:off x="4760700" y="1195800"/>
            <a:ext cx="1221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pt-BR" b="1" dirty="0">
                <a:solidFill>
                  <a:srgbClr val="595959"/>
                </a:solidFill>
                <a:latin typeface="Calibri" panose="020F0502020204030204" pitchFamily="34" charset="0"/>
                <a:ea typeface="Poppins"/>
                <a:cs typeface="Poppins"/>
                <a:sym typeface="Poppins"/>
              </a:rPr>
              <a:t>Projeto de Vida</a:t>
            </a:r>
            <a:endParaRPr b="1" i="0" u="none" strike="noStrike" cap="none" dirty="0">
              <a:solidFill>
                <a:srgbClr val="595959"/>
              </a:solidFill>
              <a:latin typeface="Calibri" panose="020F0502020204030204" pitchFamily="34" charset="0"/>
              <a:ea typeface="Poppins"/>
              <a:cs typeface="Poppins"/>
              <a:sym typeface="Poppins"/>
            </a:endParaRPr>
          </a:p>
        </p:txBody>
      </p:sp>
      <p:cxnSp>
        <p:nvCxnSpPr>
          <p:cNvPr id="187" name="Google Shape;187;p21"/>
          <p:cNvCxnSpPr>
            <a:stCxn id="175" idx="3"/>
            <a:endCxn id="188" idx="3"/>
          </p:cNvCxnSpPr>
          <p:nvPr/>
        </p:nvCxnSpPr>
        <p:spPr>
          <a:xfrm flipH="1">
            <a:off x="3438892" y="1111775"/>
            <a:ext cx="106958" cy="817410"/>
          </a:xfrm>
          <a:prstGeom prst="bentConnector3">
            <a:avLst>
              <a:gd name="adj1" fmla="val -213729"/>
            </a:avLst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21"/>
          <p:cNvCxnSpPr>
            <a:stCxn id="186" idx="3"/>
            <a:endCxn id="190" idx="6"/>
          </p:cNvCxnSpPr>
          <p:nvPr/>
        </p:nvCxnSpPr>
        <p:spPr>
          <a:xfrm flipH="1">
            <a:off x="5583300" y="1428000"/>
            <a:ext cx="398400" cy="966000"/>
          </a:xfrm>
          <a:prstGeom prst="bentConnector3">
            <a:avLst>
              <a:gd name="adj1" fmla="val -59770"/>
            </a:avLst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1" name="Google Shape;191;p21"/>
          <p:cNvGrpSpPr/>
          <p:nvPr/>
        </p:nvGrpSpPr>
        <p:grpSpPr>
          <a:xfrm>
            <a:off x="2570075" y="1324850"/>
            <a:ext cx="1105641" cy="1083536"/>
            <a:chOff x="3376526" y="2916981"/>
            <a:chExt cx="1135738" cy="1168737"/>
          </a:xfrm>
        </p:grpSpPr>
        <p:sp>
          <p:nvSpPr>
            <p:cNvPr id="192" name="Google Shape;192;p21"/>
            <p:cNvSpPr/>
            <p:nvPr/>
          </p:nvSpPr>
          <p:spPr>
            <a:xfrm>
              <a:off x="3376526" y="2916981"/>
              <a:ext cx="1135738" cy="1168737"/>
            </a:xfrm>
            <a:custGeom>
              <a:avLst/>
              <a:gdLst/>
              <a:ahLst/>
              <a:cxnLst/>
              <a:rect l="l" t="t" r="r" b="b"/>
              <a:pathLst>
                <a:path w="1099988" h="1099988" extrusionOk="0">
                  <a:moveTo>
                    <a:pt x="0" y="549994"/>
                  </a:moveTo>
                  <a:cubicBezTo>
                    <a:pt x="0" y="246241"/>
                    <a:pt x="246241" y="0"/>
                    <a:pt x="549994" y="0"/>
                  </a:cubicBezTo>
                  <a:cubicBezTo>
                    <a:pt x="853747" y="0"/>
                    <a:pt x="1099988" y="246241"/>
                    <a:pt x="1099988" y="549994"/>
                  </a:cubicBezTo>
                  <a:cubicBezTo>
                    <a:pt x="1099988" y="853747"/>
                    <a:pt x="853747" y="1099988"/>
                    <a:pt x="549994" y="1099988"/>
                  </a:cubicBezTo>
                  <a:cubicBezTo>
                    <a:pt x="246241" y="1099988"/>
                    <a:pt x="0" y="853747"/>
                    <a:pt x="0" y="549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72500" tIns="172500" rIns="172500" bIns="1725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marR="0" lvl="0" indent="0" algn="ct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pic>
          <p:nvPicPr>
            <p:cNvPr id="188" name="Google Shape;188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25861" y="3197270"/>
              <a:ext cx="743132" cy="7431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3" name="Google Shape;193;p21"/>
          <p:cNvCxnSpPr>
            <a:stCxn id="194" idx="3"/>
            <a:endCxn id="183" idx="3"/>
          </p:cNvCxnSpPr>
          <p:nvPr/>
        </p:nvCxnSpPr>
        <p:spPr>
          <a:xfrm>
            <a:off x="1460550" y="3665844"/>
            <a:ext cx="223200" cy="939600"/>
          </a:xfrm>
          <a:prstGeom prst="bentConnector3">
            <a:avLst>
              <a:gd name="adj1" fmla="val 206743"/>
            </a:avLst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5" name="Google Shape;195;p21"/>
          <p:cNvGrpSpPr/>
          <p:nvPr/>
        </p:nvGrpSpPr>
        <p:grpSpPr>
          <a:xfrm>
            <a:off x="478842" y="3167617"/>
            <a:ext cx="1105662" cy="1083385"/>
            <a:chOff x="136052" y="2673020"/>
            <a:chExt cx="1341985" cy="1341985"/>
          </a:xfrm>
        </p:grpSpPr>
        <p:sp>
          <p:nvSpPr>
            <p:cNvPr id="196" name="Google Shape;196;p21"/>
            <p:cNvSpPr/>
            <p:nvPr/>
          </p:nvSpPr>
          <p:spPr>
            <a:xfrm>
              <a:off x="136052" y="2673020"/>
              <a:ext cx="1341985" cy="1341985"/>
            </a:xfrm>
            <a:custGeom>
              <a:avLst/>
              <a:gdLst/>
              <a:ahLst/>
              <a:cxnLst/>
              <a:rect l="l" t="t" r="r" b="b"/>
              <a:pathLst>
                <a:path w="1099988" h="1099988" extrusionOk="0">
                  <a:moveTo>
                    <a:pt x="0" y="549994"/>
                  </a:moveTo>
                  <a:cubicBezTo>
                    <a:pt x="0" y="246241"/>
                    <a:pt x="246241" y="0"/>
                    <a:pt x="549994" y="0"/>
                  </a:cubicBezTo>
                  <a:cubicBezTo>
                    <a:pt x="853747" y="0"/>
                    <a:pt x="1099988" y="246241"/>
                    <a:pt x="1099988" y="549994"/>
                  </a:cubicBezTo>
                  <a:cubicBezTo>
                    <a:pt x="1099988" y="853747"/>
                    <a:pt x="853747" y="1099988"/>
                    <a:pt x="549994" y="1099988"/>
                  </a:cubicBezTo>
                  <a:cubicBezTo>
                    <a:pt x="246241" y="1099988"/>
                    <a:pt x="0" y="853747"/>
                    <a:pt x="0" y="549994"/>
                  </a:cubicBezTo>
                  <a:close/>
                </a:path>
              </a:pathLst>
            </a:custGeom>
            <a:solidFill>
              <a:srgbClr val="599BD5"/>
            </a:solidFill>
            <a:ln>
              <a:noFill/>
            </a:ln>
          </p:spPr>
          <p:txBody>
            <a:bodyPr spcFirstLastPara="1" wrap="square" lIns="172500" tIns="172500" rIns="172500" bIns="1725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pic>
          <p:nvPicPr>
            <p:cNvPr id="194" name="Google Shape;194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86775" y="2769765"/>
              <a:ext cx="1040815" cy="10408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7" name="Google Shape;197;p21"/>
          <p:cNvCxnSpPr/>
          <p:nvPr/>
        </p:nvCxnSpPr>
        <p:spPr>
          <a:xfrm>
            <a:off x="8016450" y="2454800"/>
            <a:ext cx="12300" cy="1018800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98" name="Google Shape;198;p21"/>
          <p:cNvGrpSpPr/>
          <p:nvPr/>
        </p:nvGrpSpPr>
        <p:grpSpPr>
          <a:xfrm>
            <a:off x="7039885" y="1145063"/>
            <a:ext cx="1907679" cy="1820750"/>
            <a:chOff x="6596539" y="2916720"/>
            <a:chExt cx="2089977" cy="2089977"/>
          </a:xfrm>
        </p:grpSpPr>
        <p:sp>
          <p:nvSpPr>
            <p:cNvPr id="199" name="Google Shape;199;p21"/>
            <p:cNvSpPr/>
            <p:nvPr/>
          </p:nvSpPr>
          <p:spPr>
            <a:xfrm>
              <a:off x="6596539" y="2916720"/>
              <a:ext cx="2089977" cy="2089977"/>
            </a:xfrm>
            <a:custGeom>
              <a:avLst/>
              <a:gdLst/>
              <a:ahLst/>
              <a:cxnLst/>
              <a:rect l="l" t="t" r="r" b="b"/>
              <a:pathLst>
                <a:path w="1099988" h="1099988" extrusionOk="0">
                  <a:moveTo>
                    <a:pt x="0" y="549994"/>
                  </a:moveTo>
                  <a:cubicBezTo>
                    <a:pt x="0" y="246241"/>
                    <a:pt x="246241" y="0"/>
                    <a:pt x="549994" y="0"/>
                  </a:cubicBezTo>
                  <a:cubicBezTo>
                    <a:pt x="853747" y="0"/>
                    <a:pt x="1099988" y="246241"/>
                    <a:pt x="1099988" y="549994"/>
                  </a:cubicBezTo>
                  <a:cubicBezTo>
                    <a:pt x="1099988" y="853747"/>
                    <a:pt x="853747" y="1099988"/>
                    <a:pt x="549994" y="1099988"/>
                  </a:cubicBezTo>
                  <a:cubicBezTo>
                    <a:pt x="246241" y="1099988"/>
                    <a:pt x="0" y="853747"/>
                    <a:pt x="0" y="549994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72500" tIns="172500" rIns="172500" bIns="1725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marR="0" lvl="0" indent="0" algn="ct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6936061" y="3335890"/>
              <a:ext cx="1100791" cy="1100778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52" y="2"/>
                  </a:moveTo>
                  <a:lnTo>
                    <a:pt x="252" y="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6" y="176"/>
                  </a:lnTo>
                  <a:lnTo>
                    <a:pt x="68" y="200"/>
                  </a:lnTo>
                  <a:lnTo>
                    <a:pt x="98" y="252"/>
                  </a:lnTo>
                  <a:lnTo>
                    <a:pt x="98" y="252"/>
                  </a:lnTo>
                  <a:lnTo>
                    <a:pt x="100" y="254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8" y="254"/>
                  </a:lnTo>
                  <a:lnTo>
                    <a:pt x="110" y="252"/>
                  </a:lnTo>
                  <a:lnTo>
                    <a:pt x="128" y="224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6" y="25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4"/>
                  </a:lnTo>
                  <a:lnTo>
                    <a:pt x="252" y="2"/>
                  </a:lnTo>
                  <a:close/>
                  <a:moveTo>
                    <a:pt x="26" y="166"/>
                  </a:moveTo>
                  <a:lnTo>
                    <a:pt x="210" y="42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26" y="166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lnTo>
                    <a:pt x="234" y="30"/>
                  </a:lnTo>
                  <a:lnTo>
                    <a:pt x="104" y="232"/>
                  </a:lnTo>
                  <a:lnTo>
                    <a:pt x="82" y="192"/>
                  </a:lnTo>
                  <a:close/>
                  <a:moveTo>
                    <a:pt x="202" y="236"/>
                  </a:moveTo>
                  <a:lnTo>
                    <a:pt x="134" y="210"/>
                  </a:lnTo>
                  <a:lnTo>
                    <a:pt x="134" y="210"/>
                  </a:lnTo>
                  <a:lnTo>
                    <a:pt x="128" y="208"/>
                  </a:lnTo>
                  <a:lnTo>
                    <a:pt x="234" y="46"/>
                  </a:lnTo>
                  <a:lnTo>
                    <a:pt x="202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1" name="Google Shape;201;p21"/>
          <p:cNvCxnSpPr>
            <a:stCxn id="184" idx="0"/>
          </p:cNvCxnSpPr>
          <p:nvPr/>
        </p:nvCxnSpPr>
        <p:spPr>
          <a:xfrm rot="-5400000">
            <a:off x="5298150" y="3673960"/>
            <a:ext cx="594900" cy="862500"/>
          </a:xfrm>
          <a:prstGeom prst="bentConnector3">
            <a:avLst>
              <a:gd name="adj1" fmla="val 36239"/>
            </a:avLst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21"/>
          <p:cNvCxnSpPr>
            <a:stCxn id="179" idx="3"/>
            <a:endCxn id="204" idx="3"/>
          </p:cNvCxnSpPr>
          <p:nvPr/>
        </p:nvCxnSpPr>
        <p:spPr>
          <a:xfrm flipH="1" flipV="1">
            <a:off x="3394043" y="3173020"/>
            <a:ext cx="617541" cy="1146880"/>
          </a:xfrm>
          <a:prstGeom prst="bentConnector3">
            <a:avLst>
              <a:gd name="adj1" fmla="val -37018"/>
            </a:avLst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5" name="Google Shape;205;p21"/>
          <p:cNvGrpSpPr/>
          <p:nvPr/>
        </p:nvGrpSpPr>
        <p:grpSpPr>
          <a:xfrm>
            <a:off x="2580446" y="2704664"/>
            <a:ext cx="1004598" cy="1014912"/>
            <a:chOff x="4465732" y="3969159"/>
            <a:chExt cx="1611482" cy="1611482"/>
          </a:xfrm>
        </p:grpSpPr>
        <p:sp>
          <p:nvSpPr>
            <p:cNvPr id="206" name="Google Shape;206;p21"/>
            <p:cNvSpPr/>
            <p:nvPr/>
          </p:nvSpPr>
          <p:spPr>
            <a:xfrm>
              <a:off x="4465732" y="3969159"/>
              <a:ext cx="1611482" cy="1611482"/>
            </a:xfrm>
            <a:custGeom>
              <a:avLst/>
              <a:gdLst/>
              <a:ahLst/>
              <a:cxnLst/>
              <a:rect l="l" t="t" r="r" b="b"/>
              <a:pathLst>
                <a:path w="1099988" h="1099988" extrusionOk="0">
                  <a:moveTo>
                    <a:pt x="0" y="549994"/>
                  </a:moveTo>
                  <a:cubicBezTo>
                    <a:pt x="0" y="246241"/>
                    <a:pt x="246241" y="0"/>
                    <a:pt x="549994" y="0"/>
                  </a:cubicBezTo>
                  <a:cubicBezTo>
                    <a:pt x="853747" y="0"/>
                    <a:pt x="1099988" y="246241"/>
                    <a:pt x="1099988" y="549994"/>
                  </a:cubicBezTo>
                  <a:cubicBezTo>
                    <a:pt x="1099988" y="853747"/>
                    <a:pt x="853747" y="1099988"/>
                    <a:pt x="549994" y="1099988"/>
                  </a:cubicBezTo>
                  <a:cubicBezTo>
                    <a:pt x="246241" y="1099988"/>
                    <a:pt x="0" y="853747"/>
                    <a:pt x="0" y="549994"/>
                  </a:cubicBezTo>
                  <a:close/>
                </a:path>
              </a:pathLst>
            </a:custGeom>
            <a:solidFill>
              <a:srgbClr val="90C105"/>
            </a:solidFill>
            <a:ln>
              <a:noFill/>
            </a:ln>
          </p:spPr>
          <p:txBody>
            <a:bodyPr spcFirstLastPara="1" wrap="square" lIns="172500" tIns="172500" rIns="172500" bIns="1725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marR="0" lvl="0" indent="0" algn="ct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pic>
          <p:nvPicPr>
            <p:cNvPr id="204" name="Google Shape;204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54239" y="4204521"/>
              <a:ext cx="1016590" cy="101659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7" name="Google Shape;207;p21"/>
          <p:cNvCxnSpPr>
            <a:stCxn id="185" idx="1"/>
          </p:cNvCxnSpPr>
          <p:nvPr/>
        </p:nvCxnSpPr>
        <p:spPr>
          <a:xfrm rot="10800000" flipH="1">
            <a:off x="785075" y="1163286"/>
            <a:ext cx="925500" cy="1138800"/>
          </a:xfrm>
          <a:prstGeom prst="bentConnector5">
            <a:avLst>
              <a:gd name="adj1" fmla="val -25729"/>
              <a:gd name="adj2" fmla="val 63347"/>
              <a:gd name="adj3" fmla="val 125719"/>
            </a:avLst>
          </a:prstGeom>
          <a:noFill/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21"/>
          <p:cNvSpPr/>
          <p:nvPr/>
        </p:nvSpPr>
        <p:spPr>
          <a:xfrm>
            <a:off x="4274763" y="3316063"/>
            <a:ext cx="299857" cy="275932"/>
          </a:xfrm>
          <a:custGeom>
            <a:avLst/>
            <a:gdLst/>
            <a:ahLst/>
            <a:cxnLst/>
            <a:rect l="l" t="t" r="r" b="b"/>
            <a:pathLst>
              <a:path w="637993" h="637993" extrusionOk="0">
                <a:moveTo>
                  <a:pt x="84566" y="243969"/>
                </a:moveTo>
                <a:lnTo>
                  <a:pt x="243969" y="243969"/>
                </a:lnTo>
                <a:lnTo>
                  <a:pt x="243969" y="84566"/>
                </a:lnTo>
                <a:lnTo>
                  <a:pt x="394024" y="84566"/>
                </a:lnTo>
                <a:lnTo>
                  <a:pt x="394024" y="243969"/>
                </a:lnTo>
                <a:lnTo>
                  <a:pt x="553427" y="243969"/>
                </a:lnTo>
                <a:lnTo>
                  <a:pt x="553427" y="394024"/>
                </a:lnTo>
                <a:lnTo>
                  <a:pt x="394024" y="394024"/>
                </a:lnTo>
                <a:lnTo>
                  <a:pt x="394024" y="553427"/>
                </a:lnTo>
                <a:lnTo>
                  <a:pt x="243969" y="553427"/>
                </a:lnTo>
                <a:lnTo>
                  <a:pt x="243969" y="394024"/>
                </a:lnTo>
                <a:lnTo>
                  <a:pt x="84566" y="394024"/>
                </a:lnTo>
                <a:lnTo>
                  <a:pt x="84566" y="243969"/>
                </a:lnTo>
                <a:close/>
              </a:path>
            </a:pathLst>
          </a:custGeom>
          <a:solidFill>
            <a:srgbClr val="D5A6BD"/>
          </a:solidFill>
          <a:ln>
            <a:noFill/>
          </a:ln>
        </p:spPr>
        <p:txBody>
          <a:bodyPr spcFirstLastPara="1" wrap="square" lIns="84550" tIns="243950" rIns="84550" bIns="24395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2019113" y="3357039"/>
            <a:ext cx="299857" cy="275932"/>
          </a:xfrm>
          <a:custGeom>
            <a:avLst/>
            <a:gdLst/>
            <a:ahLst/>
            <a:cxnLst/>
            <a:rect l="l" t="t" r="r" b="b"/>
            <a:pathLst>
              <a:path w="637993" h="637993" extrusionOk="0">
                <a:moveTo>
                  <a:pt x="84566" y="243969"/>
                </a:moveTo>
                <a:lnTo>
                  <a:pt x="243969" y="243969"/>
                </a:lnTo>
                <a:lnTo>
                  <a:pt x="243969" y="84566"/>
                </a:lnTo>
                <a:lnTo>
                  <a:pt x="394024" y="84566"/>
                </a:lnTo>
                <a:lnTo>
                  <a:pt x="394024" y="243969"/>
                </a:lnTo>
                <a:lnTo>
                  <a:pt x="553427" y="243969"/>
                </a:lnTo>
                <a:lnTo>
                  <a:pt x="553427" y="394024"/>
                </a:lnTo>
                <a:lnTo>
                  <a:pt x="394024" y="394024"/>
                </a:lnTo>
                <a:lnTo>
                  <a:pt x="394024" y="553427"/>
                </a:lnTo>
                <a:lnTo>
                  <a:pt x="243969" y="553427"/>
                </a:lnTo>
                <a:lnTo>
                  <a:pt x="243969" y="394024"/>
                </a:lnTo>
                <a:lnTo>
                  <a:pt x="84566" y="394024"/>
                </a:lnTo>
                <a:lnTo>
                  <a:pt x="84566" y="243969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84550" tIns="243950" rIns="84550" bIns="24395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" name="Google Shape;210;p21"/>
          <p:cNvSpPr/>
          <p:nvPr/>
        </p:nvSpPr>
        <p:spPr>
          <a:xfrm rot="10800000">
            <a:off x="5139100" y="4316488"/>
            <a:ext cx="81300" cy="72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/>
          <p:nvPr/>
        </p:nvSpPr>
        <p:spPr>
          <a:xfrm rot="10800000">
            <a:off x="3866125" y="4275238"/>
            <a:ext cx="81300" cy="72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/>
          <p:nvPr/>
        </p:nvSpPr>
        <p:spPr>
          <a:xfrm rot="10800000">
            <a:off x="1598100" y="4569338"/>
            <a:ext cx="81300" cy="72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/>
          <p:nvPr/>
        </p:nvSpPr>
        <p:spPr>
          <a:xfrm rot="10800000">
            <a:off x="1631275" y="1120650"/>
            <a:ext cx="81300" cy="72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/>
          <p:nvPr/>
        </p:nvSpPr>
        <p:spPr>
          <a:xfrm rot="10800000">
            <a:off x="3449600" y="1077688"/>
            <a:ext cx="81300" cy="72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 rot="10800000">
            <a:off x="5981700" y="1391988"/>
            <a:ext cx="81300" cy="72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 rot="10800000">
            <a:off x="7981950" y="3457144"/>
            <a:ext cx="81300" cy="72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4477788" y="1852425"/>
            <a:ext cx="1105500" cy="1083300"/>
          </a:xfrm>
          <a:prstGeom prst="ellipse">
            <a:avLst/>
          </a:prstGeom>
          <a:solidFill>
            <a:srgbClr val="589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8">
            <a:alphaModFix/>
          </a:blip>
          <a:srcRect l="67100" t="21655" r="19884" b="34650"/>
          <a:stretch/>
        </p:blipFill>
        <p:spPr>
          <a:xfrm>
            <a:off x="4623988" y="2138475"/>
            <a:ext cx="813124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/>
          <p:nvPr/>
        </p:nvSpPr>
        <p:spPr>
          <a:xfrm>
            <a:off x="5348650" y="3115425"/>
            <a:ext cx="1105800" cy="1119000"/>
          </a:xfrm>
          <a:prstGeom prst="ellipse">
            <a:avLst/>
          </a:prstGeom>
          <a:solidFill>
            <a:srgbClr val="F7A2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9">
            <a:alphaModFix/>
          </a:blip>
          <a:srcRect l="67194" t="21497" r="21819" b="29533"/>
          <a:stretch/>
        </p:blipFill>
        <p:spPr>
          <a:xfrm>
            <a:off x="5509524" y="3353143"/>
            <a:ext cx="801224" cy="66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66249" y="3026832"/>
            <a:ext cx="1304400" cy="132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93" y="1321247"/>
            <a:ext cx="5825613" cy="32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278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4997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1749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068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6475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90</Words>
  <Application>Microsoft Office PowerPoint</Application>
  <PresentationFormat>Apresentação na tela (16:9)</PresentationFormat>
  <Paragraphs>36</Paragraphs>
  <Slides>26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Gill Sans</vt:lpstr>
      <vt:lpstr>Lato Black</vt:lpstr>
      <vt:lpstr>Lato Light</vt:lpstr>
      <vt:lpstr>Calibri</vt:lpstr>
      <vt:lpstr>Poppins</vt:lpstr>
      <vt:lpstr>Lato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Silva Santos</dc:creator>
  <cp:lastModifiedBy>Daniela Silva Santos</cp:lastModifiedBy>
  <cp:revision>14</cp:revision>
  <dcterms:modified xsi:type="dcterms:W3CDTF">2021-10-06T15:01:27Z</dcterms:modified>
</cp:coreProperties>
</file>