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5"/>
  </p:notesMasterIdLst>
  <p:handoutMasterIdLst>
    <p:handoutMasterId r:id="rId16"/>
  </p:handoutMasterIdLst>
  <p:sldIdLst>
    <p:sldId id="257" r:id="rId2"/>
    <p:sldId id="263" r:id="rId3"/>
    <p:sldId id="264" r:id="rId4"/>
    <p:sldId id="265" r:id="rId5"/>
    <p:sldId id="267" r:id="rId6"/>
    <p:sldId id="266" r:id="rId7"/>
    <p:sldId id="269" r:id="rId8"/>
    <p:sldId id="271" r:id="rId9"/>
    <p:sldId id="272" r:id="rId10"/>
    <p:sldId id="268" r:id="rId11"/>
    <p:sldId id="273" r:id="rId12"/>
    <p:sldId id="274" r:id="rId13"/>
    <p:sldId id="275" r:id="rId14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43FDEC-2483-458B-9CC3-B52908B29D08}" v="11" dt="2021-04-28T17:16:54.2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lbraz Aragão" userId="9719c79557d9e55d" providerId="LiveId" clId="{0643FDEC-2483-458B-9CC3-B52908B29D08}"/>
    <pc:docChg chg="undo custSel addSld delSld modSld sldOrd">
      <pc:chgData name="Gilbraz Aragão" userId="9719c79557d9e55d" providerId="LiveId" clId="{0643FDEC-2483-458B-9CC3-B52908B29D08}" dt="2021-04-28T17:19:17.844" v="228" actId="14100"/>
      <pc:docMkLst>
        <pc:docMk/>
      </pc:docMkLst>
      <pc:sldChg chg="del">
        <pc:chgData name="Gilbraz Aragão" userId="9719c79557d9e55d" providerId="LiveId" clId="{0643FDEC-2483-458B-9CC3-B52908B29D08}" dt="2021-04-28T16:58:57.362" v="214" actId="47"/>
        <pc:sldMkLst>
          <pc:docMk/>
          <pc:sldMk cId="183243182" sldId="261"/>
        </pc:sldMkLst>
      </pc:sldChg>
      <pc:sldChg chg="addSp delSp modSp mod">
        <pc:chgData name="Gilbraz Aragão" userId="9719c79557d9e55d" providerId="LiveId" clId="{0643FDEC-2483-458B-9CC3-B52908B29D08}" dt="2021-04-28T17:19:17.844" v="228" actId="14100"/>
        <pc:sldMkLst>
          <pc:docMk/>
          <pc:sldMk cId="2263029669" sldId="267"/>
        </pc:sldMkLst>
        <pc:picChg chg="add del">
          <ac:chgData name="Gilbraz Aragão" userId="9719c79557d9e55d" providerId="LiveId" clId="{0643FDEC-2483-458B-9CC3-B52908B29D08}" dt="2021-04-28T17:15:36.605" v="218"/>
          <ac:picMkLst>
            <pc:docMk/>
            <pc:sldMk cId="2263029669" sldId="267"/>
            <ac:picMk id="3" creationId="{FE9A2773-D49A-412C-8D3B-73E9E8A56A0B}"/>
          </ac:picMkLst>
        </pc:picChg>
        <pc:picChg chg="add mod">
          <ac:chgData name="Gilbraz Aragão" userId="9719c79557d9e55d" providerId="LiveId" clId="{0643FDEC-2483-458B-9CC3-B52908B29D08}" dt="2021-04-28T17:16:34.293" v="221" actId="14100"/>
          <ac:picMkLst>
            <pc:docMk/>
            <pc:sldMk cId="2263029669" sldId="267"/>
            <ac:picMk id="4" creationId="{A1F0A373-CF0F-4A1E-B7D7-1FF17BEA7356}"/>
          </ac:picMkLst>
        </pc:picChg>
        <pc:picChg chg="add mod">
          <ac:chgData name="Gilbraz Aragão" userId="9719c79557d9e55d" providerId="LiveId" clId="{0643FDEC-2483-458B-9CC3-B52908B29D08}" dt="2021-04-28T17:19:17.844" v="228" actId="14100"/>
          <ac:picMkLst>
            <pc:docMk/>
            <pc:sldMk cId="2263029669" sldId="267"/>
            <ac:picMk id="5" creationId="{D8BFE9EF-6236-44A2-A777-1EB994444A4E}"/>
          </ac:picMkLst>
        </pc:picChg>
        <pc:picChg chg="mod">
          <ac:chgData name="Gilbraz Aragão" userId="9719c79557d9e55d" providerId="LiveId" clId="{0643FDEC-2483-458B-9CC3-B52908B29D08}" dt="2021-04-28T17:15:23.789" v="216" actId="14100"/>
          <ac:picMkLst>
            <pc:docMk/>
            <pc:sldMk cId="2263029669" sldId="267"/>
            <ac:picMk id="7" creationId="{3D1FF945-AFFF-4B07-914D-307B72AFB125}"/>
          </ac:picMkLst>
        </pc:picChg>
      </pc:sldChg>
      <pc:sldChg chg="ord">
        <pc:chgData name="Gilbraz Aragão" userId="9719c79557d9e55d" providerId="LiveId" clId="{0643FDEC-2483-458B-9CC3-B52908B29D08}" dt="2021-04-28T16:41:11.723" v="57"/>
        <pc:sldMkLst>
          <pc:docMk/>
          <pc:sldMk cId="3120036489" sldId="268"/>
        </pc:sldMkLst>
      </pc:sldChg>
      <pc:sldChg chg="addSp delSp modSp mod modClrScheme chgLayout">
        <pc:chgData name="Gilbraz Aragão" userId="9719c79557d9e55d" providerId="LiveId" clId="{0643FDEC-2483-458B-9CC3-B52908B29D08}" dt="2021-04-28T16:33:32.838" v="27" actId="20577"/>
        <pc:sldMkLst>
          <pc:docMk/>
          <pc:sldMk cId="4110338367" sldId="269"/>
        </pc:sldMkLst>
        <pc:spChg chg="del">
          <ac:chgData name="Gilbraz Aragão" userId="9719c79557d9e55d" providerId="LiveId" clId="{0643FDEC-2483-458B-9CC3-B52908B29D08}" dt="2021-04-28T16:25:30.719" v="3" actId="26606"/>
          <ac:spMkLst>
            <pc:docMk/>
            <pc:sldMk cId="4110338367" sldId="269"/>
            <ac:spMk id="2" creationId="{65D4854F-AE20-403C-A162-BEF6BA2D4FB8}"/>
          </ac:spMkLst>
        </pc:spChg>
        <pc:spChg chg="mod">
          <ac:chgData name="Gilbraz Aragão" userId="9719c79557d9e55d" providerId="LiveId" clId="{0643FDEC-2483-458B-9CC3-B52908B29D08}" dt="2021-04-28T16:33:32.838" v="27" actId="20577"/>
          <ac:spMkLst>
            <pc:docMk/>
            <pc:sldMk cId="4110338367" sldId="269"/>
            <ac:spMk id="3" creationId="{F59480E9-B69D-4B9E-BB72-07C24DDEA428}"/>
          </ac:spMkLst>
        </pc:spChg>
        <pc:spChg chg="mod">
          <ac:chgData name="Gilbraz Aragão" userId="9719c79557d9e55d" providerId="LiveId" clId="{0643FDEC-2483-458B-9CC3-B52908B29D08}" dt="2021-04-28T16:25:30.719" v="3" actId="26606"/>
          <ac:spMkLst>
            <pc:docMk/>
            <pc:sldMk cId="4110338367" sldId="269"/>
            <ac:spMk id="4" creationId="{05398C7F-8D9F-4017-8A0D-C2D46D810F5C}"/>
          </ac:spMkLst>
        </pc:spChg>
        <pc:spChg chg="add mod">
          <ac:chgData name="Gilbraz Aragão" userId="9719c79557d9e55d" providerId="LiveId" clId="{0643FDEC-2483-458B-9CC3-B52908B29D08}" dt="2021-04-28T16:25:30.719" v="3" actId="26606"/>
          <ac:spMkLst>
            <pc:docMk/>
            <pc:sldMk cId="4110338367" sldId="269"/>
            <ac:spMk id="9" creationId="{16F9F999-F4BE-4277-93DD-4E7447CD30A2}"/>
          </ac:spMkLst>
        </pc:spChg>
        <pc:spChg chg="add del mod">
          <ac:chgData name="Gilbraz Aragão" userId="9719c79557d9e55d" providerId="LiveId" clId="{0643FDEC-2483-458B-9CC3-B52908B29D08}" dt="2021-04-28T16:26:03.575" v="4" actId="478"/>
          <ac:spMkLst>
            <pc:docMk/>
            <pc:sldMk cId="4110338367" sldId="269"/>
            <ac:spMk id="11" creationId="{767AA9D5-BA4C-46EE-96CF-9855463D2BAE}"/>
          </ac:spMkLst>
        </pc:spChg>
        <pc:picChg chg="add mod">
          <ac:chgData name="Gilbraz Aragão" userId="9719c79557d9e55d" providerId="LiveId" clId="{0643FDEC-2483-458B-9CC3-B52908B29D08}" dt="2021-04-28T16:26:21.957" v="8" actId="14100"/>
          <ac:picMkLst>
            <pc:docMk/>
            <pc:sldMk cId="4110338367" sldId="269"/>
            <ac:picMk id="5" creationId="{34BCA351-E410-4005-9E22-C5997342574B}"/>
          </ac:picMkLst>
        </pc:picChg>
      </pc:sldChg>
      <pc:sldChg chg="del">
        <pc:chgData name="Gilbraz Aragão" userId="9719c79557d9e55d" providerId="LiveId" clId="{0643FDEC-2483-458B-9CC3-B52908B29D08}" dt="2021-04-28T16:28:11.811" v="10" actId="47"/>
        <pc:sldMkLst>
          <pc:docMk/>
          <pc:sldMk cId="861490" sldId="270"/>
        </pc:sldMkLst>
      </pc:sldChg>
      <pc:sldChg chg="addSp delSp modSp add mod">
        <pc:chgData name="Gilbraz Aragão" userId="9719c79557d9e55d" providerId="LiveId" clId="{0643FDEC-2483-458B-9CC3-B52908B29D08}" dt="2021-04-28T16:39:54.798" v="54" actId="20577"/>
        <pc:sldMkLst>
          <pc:docMk/>
          <pc:sldMk cId="3351391486" sldId="271"/>
        </pc:sldMkLst>
        <pc:spChg chg="mod">
          <ac:chgData name="Gilbraz Aragão" userId="9719c79557d9e55d" providerId="LiveId" clId="{0643FDEC-2483-458B-9CC3-B52908B29D08}" dt="2021-04-28T16:39:54.798" v="54" actId="20577"/>
          <ac:spMkLst>
            <pc:docMk/>
            <pc:sldMk cId="3351391486" sldId="271"/>
            <ac:spMk id="3" creationId="{F59480E9-B69D-4B9E-BB72-07C24DDEA428}"/>
          </ac:spMkLst>
        </pc:spChg>
        <pc:picChg chg="add mod">
          <ac:chgData name="Gilbraz Aragão" userId="9719c79557d9e55d" providerId="LiveId" clId="{0643FDEC-2483-458B-9CC3-B52908B29D08}" dt="2021-04-28T16:32:03.641" v="22" actId="14100"/>
          <ac:picMkLst>
            <pc:docMk/>
            <pc:sldMk cId="3351391486" sldId="271"/>
            <ac:picMk id="2" creationId="{991801B3-7D7F-4518-89D0-BEA3CDA87A1F}"/>
          </ac:picMkLst>
        </pc:picChg>
        <pc:picChg chg="del">
          <ac:chgData name="Gilbraz Aragão" userId="9719c79557d9e55d" providerId="LiveId" clId="{0643FDEC-2483-458B-9CC3-B52908B29D08}" dt="2021-04-28T16:31:35.670" v="19" actId="478"/>
          <ac:picMkLst>
            <pc:docMk/>
            <pc:sldMk cId="3351391486" sldId="271"/>
            <ac:picMk id="5" creationId="{34BCA351-E410-4005-9E22-C5997342574B}"/>
          </ac:picMkLst>
        </pc:picChg>
      </pc:sldChg>
      <pc:sldChg chg="addSp delSp modSp add mod">
        <pc:chgData name="Gilbraz Aragão" userId="9719c79557d9e55d" providerId="LiveId" clId="{0643FDEC-2483-458B-9CC3-B52908B29D08}" dt="2021-04-28T16:36:33.612" v="33" actId="14100"/>
        <pc:sldMkLst>
          <pc:docMk/>
          <pc:sldMk cId="2705045309" sldId="272"/>
        </pc:sldMkLst>
        <pc:spChg chg="mod">
          <ac:chgData name="Gilbraz Aragão" userId="9719c79557d9e55d" providerId="LiveId" clId="{0643FDEC-2483-458B-9CC3-B52908B29D08}" dt="2021-04-28T16:33:50.162" v="29"/>
          <ac:spMkLst>
            <pc:docMk/>
            <pc:sldMk cId="2705045309" sldId="272"/>
            <ac:spMk id="3" creationId="{F59480E9-B69D-4B9E-BB72-07C24DDEA428}"/>
          </ac:spMkLst>
        </pc:spChg>
        <pc:picChg chg="del">
          <ac:chgData name="Gilbraz Aragão" userId="9719c79557d9e55d" providerId="LiveId" clId="{0643FDEC-2483-458B-9CC3-B52908B29D08}" dt="2021-04-28T16:36:16.975" v="30" actId="478"/>
          <ac:picMkLst>
            <pc:docMk/>
            <pc:sldMk cId="2705045309" sldId="272"/>
            <ac:picMk id="2" creationId="{991801B3-7D7F-4518-89D0-BEA3CDA87A1F}"/>
          </ac:picMkLst>
        </pc:picChg>
        <pc:picChg chg="add mod">
          <ac:chgData name="Gilbraz Aragão" userId="9719c79557d9e55d" providerId="LiveId" clId="{0643FDEC-2483-458B-9CC3-B52908B29D08}" dt="2021-04-28T16:36:33.612" v="33" actId="14100"/>
          <ac:picMkLst>
            <pc:docMk/>
            <pc:sldMk cId="2705045309" sldId="272"/>
            <ac:picMk id="5" creationId="{9B7CE3C4-0799-408C-807F-374935284A36}"/>
          </ac:picMkLst>
        </pc:picChg>
      </pc:sldChg>
      <pc:sldChg chg="addSp delSp modSp new mod">
        <pc:chgData name="Gilbraz Aragão" userId="9719c79557d9e55d" providerId="LiveId" clId="{0643FDEC-2483-458B-9CC3-B52908B29D08}" dt="2021-04-28T16:49:38.063" v="89" actId="962"/>
        <pc:sldMkLst>
          <pc:docMk/>
          <pc:sldMk cId="1200658281" sldId="273"/>
        </pc:sldMkLst>
        <pc:spChg chg="del">
          <ac:chgData name="Gilbraz Aragão" userId="9719c79557d9e55d" providerId="LiveId" clId="{0643FDEC-2483-458B-9CC3-B52908B29D08}" dt="2021-04-28T16:49:35.742" v="87" actId="931"/>
          <ac:spMkLst>
            <pc:docMk/>
            <pc:sldMk cId="1200658281" sldId="273"/>
            <ac:spMk id="2" creationId="{A95505BA-373E-4C24-8F33-46F6686D4EC7}"/>
          </ac:spMkLst>
        </pc:spChg>
        <pc:spChg chg="mod">
          <ac:chgData name="Gilbraz Aragão" userId="9719c79557d9e55d" providerId="LiveId" clId="{0643FDEC-2483-458B-9CC3-B52908B29D08}" dt="2021-04-28T16:42:05.977" v="86" actId="20577"/>
          <ac:spMkLst>
            <pc:docMk/>
            <pc:sldMk cId="1200658281" sldId="273"/>
            <ac:spMk id="4" creationId="{B8422A1A-AB53-44C9-90BE-36FE3B408101}"/>
          </ac:spMkLst>
        </pc:spChg>
        <pc:picChg chg="add mod">
          <ac:chgData name="Gilbraz Aragão" userId="9719c79557d9e55d" providerId="LiveId" clId="{0643FDEC-2483-458B-9CC3-B52908B29D08}" dt="2021-04-28T16:49:38.063" v="89" actId="962"/>
          <ac:picMkLst>
            <pc:docMk/>
            <pc:sldMk cId="1200658281" sldId="273"/>
            <ac:picMk id="7" creationId="{0C16EE8C-5A8D-49AC-A7C0-9A483FDD66AF}"/>
          </ac:picMkLst>
        </pc:picChg>
      </pc:sldChg>
      <pc:sldChg chg="addSp delSp modSp add mod">
        <pc:chgData name="Gilbraz Aragão" userId="9719c79557d9e55d" providerId="LiveId" clId="{0643FDEC-2483-458B-9CC3-B52908B29D08}" dt="2021-04-28T16:58:42.994" v="213" actId="255"/>
        <pc:sldMkLst>
          <pc:docMk/>
          <pc:sldMk cId="1198831042" sldId="274"/>
        </pc:sldMkLst>
        <pc:spChg chg="mod">
          <ac:chgData name="Gilbraz Aragão" userId="9719c79557d9e55d" providerId="LiveId" clId="{0643FDEC-2483-458B-9CC3-B52908B29D08}" dt="2021-04-28T16:58:42.994" v="213" actId="255"/>
          <ac:spMkLst>
            <pc:docMk/>
            <pc:sldMk cId="1198831042" sldId="274"/>
            <ac:spMk id="13" creationId="{DD97AB13-0991-49AD-80BD-CF8DCD7251F5}"/>
          </ac:spMkLst>
        </pc:spChg>
        <pc:picChg chg="del">
          <ac:chgData name="Gilbraz Aragão" userId="9719c79557d9e55d" providerId="LiveId" clId="{0643FDEC-2483-458B-9CC3-B52908B29D08}" dt="2021-04-28T16:52:18.179" v="92" actId="478"/>
          <ac:picMkLst>
            <pc:docMk/>
            <pc:sldMk cId="1198831042" sldId="274"/>
            <ac:picMk id="3" creationId="{CA49C45A-700A-4F79-A1C1-02B31B16DF63}"/>
          </ac:picMkLst>
        </pc:picChg>
        <pc:picChg chg="add mod">
          <ac:chgData name="Gilbraz Aragão" userId="9719c79557d9e55d" providerId="LiveId" clId="{0643FDEC-2483-458B-9CC3-B52908B29D08}" dt="2021-04-28T16:53:58.953" v="142" actId="14100"/>
          <ac:picMkLst>
            <pc:docMk/>
            <pc:sldMk cId="1198831042" sldId="274"/>
            <ac:picMk id="5" creationId="{6BB205BB-D7A2-423F-9B19-B2B8E3E64247}"/>
          </ac:picMkLst>
        </pc:picChg>
      </pc:sldChg>
      <pc:sldChg chg="addSp delSp modSp add mod">
        <pc:chgData name="Gilbraz Aragão" userId="9719c79557d9e55d" providerId="LiveId" clId="{0643FDEC-2483-458B-9CC3-B52908B29D08}" dt="2021-04-28T16:58:14.431" v="212" actId="14100"/>
        <pc:sldMkLst>
          <pc:docMk/>
          <pc:sldMk cId="3951171009" sldId="275"/>
        </pc:sldMkLst>
        <pc:spChg chg="mod">
          <ac:chgData name="Gilbraz Aragão" userId="9719c79557d9e55d" providerId="LiveId" clId="{0643FDEC-2483-458B-9CC3-B52908B29D08}" dt="2021-04-28T16:58:08.291" v="211" actId="14100"/>
          <ac:spMkLst>
            <pc:docMk/>
            <pc:sldMk cId="3951171009" sldId="275"/>
            <ac:spMk id="13" creationId="{DD97AB13-0991-49AD-80BD-CF8DCD7251F5}"/>
          </ac:spMkLst>
        </pc:spChg>
        <pc:picChg chg="del">
          <ac:chgData name="Gilbraz Aragão" userId="9719c79557d9e55d" providerId="LiveId" clId="{0643FDEC-2483-458B-9CC3-B52908B29D08}" dt="2021-04-28T16:55:37.967" v="204" actId="478"/>
          <ac:picMkLst>
            <pc:docMk/>
            <pc:sldMk cId="3951171009" sldId="275"/>
            <ac:picMk id="3" creationId="{CA49C45A-700A-4F79-A1C1-02B31B16DF63}"/>
          </ac:picMkLst>
        </pc:picChg>
        <pc:picChg chg="add mod">
          <ac:chgData name="Gilbraz Aragão" userId="9719c79557d9e55d" providerId="LiveId" clId="{0643FDEC-2483-458B-9CC3-B52908B29D08}" dt="2021-04-28T16:58:14.431" v="212" actId="14100"/>
          <ac:picMkLst>
            <pc:docMk/>
            <pc:sldMk cId="3951171009" sldId="275"/>
            <ac:picMk id="5" creationId="{0E66A69B-C04F-405F-AFED-39D3156DC27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A170B22-A4BB-4708-B0CE-A73E8306129B}" type="datetime1">
              <a:rPr lang="pt-BR" smtClean="0"/>
              <a:t>28/04/2021</a:t>
            </a:fld>
            <a:endParaRPr lang="en-US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6245E56-2EE9-450B-A671-BE5C90BAC91C}" type="datetime1">
              <a:rPr lang="pt-BR" smtClean="0"/>
              <a:t>28/04/2021</a:t>
            </a:fld>
            <a:endParaRPr lang="en-US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/>
              <a:t>Clique para editar o texto Mestre</a:t>
            </a:r>
            <a:endParaRPr lang="en-US"/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Retângulo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tângulo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tângulo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Conector Reto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64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20" name="Espaço Reservado para Data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2F3AF6F7-5911-45C3-BE0F-7F38FEFE43FA}" type="datetime1">
              <a:rPr lang="pt-BR" smtClean="0"/>
              <a:t>28/04/2021</a:t>
            </a:fld>
            <a:endParaRPr lang="en-US" dirty="0"/>
          </a:p>
        </p:txBody>
      </p:sp>
      <p:sp>
        <p:nvSpPr>
          <p:cNvPr id="21" name="Espaço Reservado para Rodapé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Espaço reservado para o número do slide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800"/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0C3F0E-1EAD-419A-B8F3-CB7CDE6B1E86}" type="datetime1">
              <a:rPr lang="pt-BR" smtClean="0"/>
              <a:t>28/04/2021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pt-br" dirty="0"/>
              <a:t>Clique para editar o estilo de título Mestre</a:t>
            </a:r>
            <a:endParaRPr lang="en-US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274CCBA-3812-426F-BA8C-8BC3E97D7FB5}" type="datetime1">
              <a:rPr lang="pt-BR" smtClean="0"/>
              <a:t>28/04/2021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800"/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8C737E-092E-4203-A347-8410086932C6}" type="datetime1">
              <a:rPr lang="pt-BR" smtClean="0"/>
              <a:t>28/04/2021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Retângulo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tângulo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tângulo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Autofit/>
          </a:bodyPr>
          <a:lstStyle>
            <a:lvl1pPr algn="ctr">
              <a:lnSpc>
                <a:spcPct val="83000"/>
              </a:lnSpc>
              <a:defRPr lang="en-US" sz="64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Conector Reto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494319B4-ED34-4D08-91C0-F7E8BD9417E6}" type="datetime1">
              <a:rPr lang="pt-BR" smtClean="0"/>
              <a:t>28/04/2021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D1C28D-3F4C-4305-9CD5-9949626E9ED5}" type="datetime1">
              <a:rPr lang="pt-BR" smtClean="0"/>
              <a:t>28/04/2021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800"/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5F8630-DFFC-437C-A718-61BE3F548C4E}" type="datetime1">
              <a:rPr lang="pt-BR" smtClean="0"/>
              <a:t>28/04/2021</a:t>
            </a:fld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800"/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12AD8E-909B-47FE-B3D6-961E1D2E7A49}" type="datetime1">
              <a:rPr lang="pt-BR" smtClean="0"/>
              <a:t>28/04/2021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D0BF672-AFC3-4C39-AA84-C1113D4307F1}" type="datetime1">
              <a:rPr lang="pt-BR" smtClean="0"/>
              <a:t>28/04/2021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 dirty="0"/>
              <a:t>Clique para editar o estilo de 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dirty="0"/>
              <a:t>Clique para editar o texto Mestre</a:t>
            </a:r>
          </a:p>
        </p:txBody>
      </p:sp>
      <p:sp>
        <p:nvSpPr>
          <p:cNvPr id="8" name="Espaço Reservado para Data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B01F5550-97CC-4F3B-A34B-FE39BFD06EF0}" type="datetime1">
              <a:rPr lang="pt-BR" smtClean="0"/>
              <a:t>28/04/2021</a:t>
            </a:fld>
            <a:endParaRPr lang="en-US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Espaço Reservado para o Número do Slide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imagem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dirty="0"/>
              <a:t>Clique no ícone para adicionar uma imagem</a:t>
            </a:r>
            <a:endParaRPr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7975B8C2-382E-4F5E-B0CE-7E0EEF75E017}" type="datetime1">
              <a:rPr lang="pt-BR" smtClean="0"/>
              <a:t>28/04/2021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pt-br" dirty="0"/>
              <a:t>Clique para editar o estilo de título Mestre</a:t>
            </a:r>
            <a:endParaRPr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dirty="0"/>
              <a:t>Clique para editar o texto Mestre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tângulo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Retângulo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tângulo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/>
              <a:t>Clique para editar o estilo de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/>
              <a:t>Clique para editar o texto Mestre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91DF2A3A-30FD-464E-8202-27A276433376}" type="datetime1">
              <a:rPr lang="pt-BR" smtClean="0"/>
              <a:t>28/04/2021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portal.unicap.br/w/ci%C3%AAncia-da-religi%C3%A3o#ead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1.unicap.br/observatorio2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://periodicos.est.edu.br/index.php/estudos_teologicos/article/view/326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1" b="719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82" name="Retângulo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Retângulo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 rtlCol="0">
            <a:normAutofit fontScale="90000"/>
          </a:bodyPr>
          <a:lstStyle/>
          <a:p>
            <a:pPr rtl="0"/>
            <a:r>
              <a:rPr lang="pt-br" sz="4400">
                <a:solidFill>
                  <a:schemeClr val="tx1"/>
                </a:solidFill>
              </a:rPr>
              <a:t>Ensino religioso e alteridade</a:t>
            </a:r>
            <a:endParaRPr lang="pt-br" sz="4400" dirty="0">
              <a:solidFill>
                <a:schemeClr val="tx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559656"/>
          </a:xfrm>
        </p:spPr>
        <p:txBody>
          <a:bodyPr rtlCol="0">
            <a:normAutofit/>
          </a:bodyPr>
          <a:lstStyle/>
          <a:p>
            <a:pPr rtl="0">
              <a:spcAft>
                <a:spcPts val="600"/>
              </a:spcAft>
            </a:pPr>
            <a:r>
              <a:rPr lang="pt-br">
                <a:solidFill>
                  <a:schemeClr val="tx1"/>
                </a:solidFill>
              </a:rPr>
              <a:t>Gilbraz Aragão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BF3855-BF09-4F48-B691-A1C86910F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Pra saber mais...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180E537-BB2F-42B5-9111-E14F34308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48C737E-092E-4203-A347-8410086932C6}" type="datetime1">
              <a:rPr lang="pt-BR" smtClean="0"/>
              <a:t>28/04/2021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D3F9E84-3611-41EE-9027-63AAE2BA9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57103"/>
            <a:ext cx="2210656" cy="336648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750406F-F369-409F-B6F7-898530C6A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750" y="2257103"/>
            <a:ext cx="2074364" cy="335657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2CDDF8E-0ABA-46FC-ADEF-FA6B4D379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0409" y="2257103"/>
            <a:ext cx="1932769" cy="335657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A30C27B-5F99-4D0A-9FC1-474A14495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7450" y="2359205"/>
            <a:ext cx="2169649" cy="325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36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 descr="Pessoa com a mão no rosto&#10;&#10;Descrição gerada automaticamente com confiança baixa">
            <a:extLst>
              <a:ext uri="{FF2B5EF4-FFF2-40B4-BE49-F238E27FC236}">
                <a16:creationId xmlns:a16="http://schemas.microsoft.com/office/drawing/2014/main" id="{0C16EE8C-5A8D-49AC-A7C0-9A483FDD66A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5" r="11445"/>
          <a:stretch>
            <a:fillRect/>
          </a:stretch>
        </p:blipFill>
        <p:spPr/>
      </p:pic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04862EE-1461-492D-B21B-E5035A487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975B8C2-382E-4F5E-B0CE-7E0EEF75E017}" type="datetime1">
              <a:rPr lang="pt-BR" smtClean="0"/>
              <a:t>28/04/2021</a:t>
            </a:fld>
            <a:endParaRPr lang="en-US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B8422A1A-AB53-44C9-90BE-36FE3B408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Pistas para seguir a formação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949382B-19BA-4002-933A-5076D2BE562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0658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D97AB13-0991-49AD-80BD-CF8DCD725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en-US" dirty="0" err="1"/>
              <a:t>Cursos</a:t>
            </a:r>
            <a:r>
              <a:rPr lang="en-US" dirty="0"/>
              <a:t> de </a:t>
            </a:r>
            <a:r>
              <a:rPr lang="en-US" dirty="0" err="1"/>
              <a:t>Ciências</a:t>
            </a:r>
            <a:r>
              <a:rPr lang="en-US" dirty="0"/>
              <a:t> da </a:t>
            </a:r>
            <a:r>
              <a:rPr lang="en-US" dirty="0" err="1"/>
              <a:t>Religião</a:t>
            </a:r>
            <a:r>
              <a:rPr lang="en-US" dirty="0"/>
              <a:t> UNICAP</a:t>
            </a:r>
            <a:br>
              <a:rPr lang="en-US" dirty="0"/>
            </a:br>
            <a:r>
              <a:rPr lang="en-US" sz="1800" dirty="0">
                <a:hlinkClick r:id="rId2"/>
              </a:rPr>
              <a:t>https://portal.unicap.br/w/ci%C3%AAncia-da-religi%C3%A3o#ead</a:t>
            </a:r>
            <a:endParaRPr lang="en-US" sz="1800" dirty="0"/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393E03F-3A44-435B-BA1B-4D5664588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5D0BF672-AFC3-4C39-AA84-C1113D4307F1}" type="datetime1">
              <a:rPr lang="pt-BR" smtClean="0"/>
              <a:pPr rtl="0">
                <a:spcAft>
                  <a:spcPts val="600"/>
                </a:spcAft>
              </a:pPr>
              <a:t>28/04/2021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BB205BB-D7A2-423F-9B19-B2B8E3E64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161" y="2014195"/>
            <a:ext cx="8001411" cy="429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31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D97AB13-0991-49AD-80BD-CF8DCD725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 fontScale="90000"/>
          </a:bodyPr>
          <a:lstStyle/>
          <a:p>
            <a:r>
              <a:rPr lang="en-US" dirty="0" err="1"/>
              <a:t>Observatório</a:t>
            </a:r>
            <a:r>
              <a:rPr lang="en-US" dirty="0"/>
              <a:t> </a:t>
            </a:r>
            <a:r>
              <a:rPr lang="en-US" dirty="0" err="1"/>
              <a:t>Transdisciplinar</a:t>
            </a:r>
            <a:r>
              <a:rPr lang="en-US" dirty="0"/>
              <a:t> das </a:t>
            </a:r>
            <a:r>
              <a:rPr lang="en-US" dirty="0" err="1"/>
              <a:t>Religiões</a:t>
            </a:r>
            <a:r>
              <a:rPr lang="en-US" dirty="0"/>
              <a:t> no Recife</a:t>
            </a:r>
            <a:br>
              <a:rPr lang="en-US" dirty="0"/>
            </a:br>
            <a:r>
              <a:rPr lang="en-US" sz="2000" dirty="0">
                <a:hlinkClick r:id="rId2"/>
              </a:rPr>
              <a:t>https://www1.unicap.br/observatorio2</a:t>
            </a:r>
            <a:r>
              <a:rPr lang="en-US" sz="2000" dirty="0"/>
              <a:t> </a:t>
            </a: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393E03F-3A44-435B-BA1B-4D5664588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5D0BF672-AFC3-4C39-AA84-C1113D4307F1}" type="datetime1">
              <a:rPr lang="pt-BR" smtClean="0"/>
              <a:pPr rtl="0">
                <a:spcAft>
                  <a:spcPts val="600"/>
                </a:spcAft>
              </a:pPr>
              <a:t>28/04/2021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E66A69B-C04F-405F-AFED-39D3156DC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250040"/>
            <a:ext cx="9939555" cy="418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71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 descr="Desenho de um homem&#10;&#10;Descrição gerada automaticamente com confiança média">
            <a:extLst>
              <a:ext uri="{FF2B5EF4-FFF2-40B4-BE49-F238E27FC236}">
                <a16:creationId xmlns:a16="http://schemas.microsoft.com/office/drawing/2014/main" id="{C18E4AEC-02CD-42B4-92C0-EF524C37320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0" b="8540"/>
          <a:stretch>
            <a:fillRect/>
          </a:stretch>
        </p:blipFill>
        <p:spPr/>
      </p:pic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3231776-71DA-4DEE-A456-B74AF17AC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975B8C2-382E-4F5E-B0CE-7E0EEF75E017}" type="datetime1">
              <a:rPr lang="pt-BR" smtClean="0"/>
              <a:t>28/04/2021</a:t>
            </a:fld>
            <a:endParaRPr lang="en-US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AA42739A-D2FC-438E-A3D1-C814F7468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Ciências da Religião e Ensino Religioso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EAC80D1-255D-4676-98BA-C53855D6B8F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2677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D97AB13-0991-49AD-80BD-CF8DCD725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en-US" dirty="0"/>
              <a:t>Campo de </a:t>
            </a:r>
            <a:r>
              <a:rPr lang="en-US" dirty="0" err="1"/>
              <a:t>conhecimento</a:t>
            </a:r>
            <a:r>
              <a:rPr lang="en-US" dirty="0"/>
              <a:t> das </a:t>
            </a:r>
            <a:r>
              <a:rPr lang="en-US" dirty="0" err="1"/>
              <a:t>Ciências</a:t>
            </a:r>
            <a:r>
              <a:rPr lang="en-US" dirty="0"/>
              <a:t> da </a:t>
            </a:r>
            <a:r>
              <a:rPr lang="en-US" dirty="0" err="1"/>
              <a:t>Religião</a:t>
            </a:r>
            <a:endParaRPr lang="en-US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A49C45A-700A-4F79-A1C1-02B31B16D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415008"/>
            <a:ext cx="7089169" cy="49720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393E03F-3A44-435B-BA1B-4D5664588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5D0BF672-AFC3-4C39-AA84-C1113D4307F1}" type="datetime1">
              <a:rPr lang="pt-BR" smtClean="0"/>
              <a:pPr rtl="0">
                <a:spcAft>
                  <a:spcPts val="600"/>
                </a:spcAft>
              </a:pPr>
              <a:t>28/04/2021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44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D97AB13-0991-49AD-80BD-CF8DCD725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en-US" dirty="0" err="1"/>
              <a:t>Modelos</a:t>
            </a:r>
            <a:r>
              <a:rPr lang="en-US" dirty="0"/>
              <a:t> de Ensino Religioso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09420C1-C426-4543-A956-257FA542C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686" y="1805056"/>
            <a:ext cx="7551506" cy="4514944"/>
          </a:xfrm>
          <a:prstGeom prst="rect">
            <a:avLst/>
          </a:prstGeom>
          <a:noFill/>
        </p:spPr>
      </p:pic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393E03F-3A44-435B-BA1B-4D5664588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5D0BF672-AFC3-4C39-AA84-C1113D4307F1}" type="datetime1">
              <a:rPr lang="pt-BR" smtClean="0"/>
              <a:pPr rtl="0">
                <a:spcAft>
                  <a:spcPts val="600"/>
                </a:spcAft>
              </a:pPr>
              <a:t>28/04/2021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472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D97AB13-0991-49AD-80BD-CF8DCD725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en-US" dirty="0" err="1"/>
              <a:t>Pra</a:t>
            </a:r>
            <a:r>
              <a:rPr lang="en-US" dirty="0"/>
              <a:t> saber </a:t>
            </a:r>
            <a:r>
              <a:rPr lang="en-US" dirty="0" err="1"/>
              <a:t>mais</a:t>
            </a:r>
            <a:r>
              <a:rPr lang="en-US" dirty="0"/>
              <a:t>…</a:t>
            </a:r>
            <a:br>
              <a:rPr lang="en-US" dirty="0"/>
            </a:br>
            <a:r>
              <a:rPr lang="en-US" sz="1800" dirty="0">
                <a:hlinkClick r:id="rId2"/>
              </a:rPr>
              <a:t>http://periodicos.est.edu.br/index.php/estudos_teologicos/article/view/3261</a:t>
            </a:r>
            <a:r>
              <a:rPr lang="en-US" sz="1800" dirty="0"/>
              <a:t> </a:t>
            </a: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393E03F-3A44-435B-BA1B-4D5664588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5D0BF672-AFC3-4C39-AA84-C1113D4307F1}" type="datetime1">
              <a:rPr lang="pt-BR" smtClean="0"/>
              <a:pPr rtl="0">
                <a:spcAft>
                  <a:spcPts val="600"/>
                </a:spcAft>
              </a:pPr>
              <a:t>28/04/2021</a:t>
            </a:fld>
            <a:endParaRPr lang="en-US"/>
          </a:p>
        </p:txBody>
      </p:sp>
      <p:pic>
        <p:nvPicPr>
          <p:cNvPr id="7" name="Imagem 6" descr="Uma imagem contendo Texto&#10;&#10;Descrição gerada automaticamente">
            <a:extLst>
              <a:ext uri="{FF2B5EF4-FFF2-40B4-BE49-F238E27FC236}">
                <a16:creationId xmlns:a16="http://schemas.microsoft.com/office/drawing/2014/main" id="{3D1FF945-AFFF-4B07-914D-307B72AFB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75" y="1858333"/>
            <a:ext cx="6375400" cy="454246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1F0A373-CF0F-4A1E-B7D7-1FF17BEA7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1437" y="1831011"/>
            <a:ext cx="1942111" cy="281719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8BFE9EF-6236-44A2-A777-1EB994444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3548" y="3562350"/>
            <a:ext cx="2167927" cy="291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29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BF92ED5-A49A-40CD-AC7C-5C45BD531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975B8C2-382E-4F5E-B0CE-7E0EEF75E017}" type="datetime1">
              <a:rPr lang="pt-BR" smtClean="0"/>
              <a:t>28/04/2021</a:t>
            </a:fld>
            <a:endParaRPr lang="en-US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5DBBFD1E-A3A2-457B-A020-0BAD1239F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Experiências Espirituais e Alteridade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1DD3B9B-24F5-4C43-AEC7-F035251DB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2C65722-AC00-4D5A-AB00-A5179708B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5" y="0"/>
            <a:ext cx="80817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539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6F9F999-F4BE-4277-93DD-4E7447CD3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59480E9-B69D-4B9E-BB72-07C24DDEA4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t-BR" sz="1700" dirty="0"/>
              <a:t>As nossas razões mais profundas vivem na linguagem, que é o meio com o qual nos comunicamos com os outros antes mesmo de começar a falar. Quando encontramos o rosto de uma outra pessoa, alguém necessitado em nosso caminho por exemplo, o fato de que é outro ser humano e que por ele tenho responsabilidade é comunicado no mesmo instante. Podemos até fugir dessa responsabilidade, mas a consciência da gente surge e pode se ampliar nesses relacionamentos face a face que temos com os outros...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5398C7F-8D9F-4017-8A0D-C2D46D810F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D48C737E-092E-4203-A347-8410086932C6}" type="datetime1">
              <a:rPr lang="pt-BR" smtClean="0"/>
              <a:pPr rtl="0">
                <a:spcAft>
                  <a:spcPts val="600"/>
                </a:spcAft>
              </a:pPr>
              <a:t>28/04/2021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4BCA351-E410-4005-9E22-C59973425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636" y="2029937"/>
            <a:ext cx="3943564" cy="382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38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6F9F999-F4BE-4277-93DD-4E7447CD3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59480E9-B69D-4B9E-BB72-07C24DDEA4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t-BR" sz="1700" dirty="0"/>
              <a:t>Transcendência é a base dos fenômenos e experiências religiosas, surgidos quando pessoas e comunidades buscam significados para a morte e a vida, atribuindo então caráter sagrado a pessoas e objetos, lugares e forças da natureza, ancestrais e santos, a um mistério poderoso de origem e destino que permite transcender a finitude. A percepção das diferenças (alteridades) possibilita a distinção entre o “eu” e o “outro”, cujas relações dialógicas são mediadas por referenciais simbólicos necessários à construção das identidades.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5398C7F-8D9F-4017-8A0D-C2D46D810F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D48C737E-092E-4203-A347-8410086932C6}" type="datetime1">
              <a:rPr lang="pt-BR" smtClean="0"/>
              <a:pPr rtl="0">
                <a:spcAft>
                  <a:spcPts val="600"/>
                </a:spcAft>
              </a:pPr>
              <a:t>28/04/2021</a:t>
            </a:fld>
            <a:endParaRPr lang="en-US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91801B3-7D7F-4518-89D0-BEA3CDA87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189" y="2104308"/>
            <a:ext cx="5291348" cy="359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91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6F9F999-F4BE-4277-93DD-4E7447CD3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59480E9-B69D-4B9E-BB72-07C24DDEA4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t-BR" sz="1700" dirty="0"/>
              <a:t>Os mitos, ritos e interditos são expressões dessa dimensão transcendental, em que a linguagem simbólica evoca felicidades ausentes e buscadas em outro nível de realidade. Mística deriva do mistério da realidade, do respeito ao ilimitado em todo conhecimento. Espiritualidade é religação com essa dimensão sagrada, profundo e sutil, de toda a realidade: em nosso interior, na natureza e na história, na face do outro.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5398C7F-8D9F-4017-8A0D-C2D46D810F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D48C737E-092E-4203-A347-8410086932C6}" type="datetime1">
              <a:rPr lang="pt-BR" smtClean="0"/>
              <a:pPr rtl="0">
                <a:spcAft>
                  <a:spcPts val="600"/>
                </a:spcAft>
              </a:pPr>
              <a:t>28/04/2021</a:t>
            </a:fld>
            <a:endParaRPr lang="en-US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B7CE3C4-0799-408C-807F-374935284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9010" y="2006870"/>
            <a:ext cx="5166189" cy="384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453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614_TF78438558" id="{EFC388B7-E3E7-46E9-90A0-7401A222EB8A}" vid="{685F28B6-3FA5-49C7-9831-35ED941F70C7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{235DD9E3-9ACD-42A8-8A6F-48378D8C00D0}tf78438558_win32</Template>
  <TotalTime>154</TotalTime>
  <Words>378</Words>
  <Application>Microsoft Office PowerPoint</Application>
  <PresentationFormat>Widescreen</PresentationFormat>
  <Paragraphs>26</Paragraphs>
  <Slides>13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7" baseType="lpstr">
      <vt:lpstr>Calibri</vt:lpstr>
      <vt:lpstr>Century Gothic</vt:lpstr>
      <vt:lpstr>Garamond</vt:lpstr>
      <vt:lpstr>SavonVTI</vt:lpstr>
      <vt:lpstr>Ensino religioso e alteridade</vt:lpstr>
      <vt:lpstr>Ciências da Religião e Ensino Religioso</vt:lpstr>
      <vt:lpstr>Campo de conhecimento das Ciências da Religião</vt:lpstr>
      <vt:lpstr>Modelos de Ensino Religioso</vt:lpstr>
      <vt:lpstr>Pra saber mais… http://periodicos.est.edu.br/index.php/estudos_teologicos/article/view/3261 </vt:lpstr>
      <vt:lpstr>Experiências Espirituais e Alteridade</vt:lpstr>
      <vt:lpstr>Apresentação do PowerPoint</vt:lpstr>
      <vt:lpstr>Apresentação do PowerPoint</vt:lpstr>
      <vt:lpstr>Apresentação do PowerPoint</vt:lpstr>
      <vt:lpstr>Pra saber mais...</vt:lpstr>
      <vt:lpstr>Pistas para seguir a formação</vt:lpstr>
      <vt:lpstr>Cursos de Ciências da Religião UNICAP https://portal.unicap.br/w/ci%C3%AAncia-da-religi%C3%A3o#ead</vt:lpstr>
      <vt:lpstr>Observatório Transdisciplinar das Religiões no Recife https://www1.unicap.br/observatorio2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Ensino religioso e alteridade</dc:title>
  <dc:creator>Gilbraz Aragão</dc:creator>
  <cp:lastModifiedBy>Gilbraz Aragão</cp:lastModifiedBy>
  <cp:revision>6</cp:revision>
  <dcterms:created xsi:type="dcterms:W3CDTF">2021-04-28T14:34:33Z</dcterms:created>
  <dcterms:modified xsi:type="dcterms:W3CDTF">2021-04-28T17:19:46Z</dcterms:modified>
</cp:coreProperties>
</file>