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1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A1EC-994D-4C61-BBB7-A2AC548C876B}" type="datetimeFigureOut">
              <a:rPr lang="pt-BR" smtClean="0"/>
              <a:t>23/01/2021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017F5-1B91-46A6-BE53-A0B8729A4D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772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A1EC-994D-4C61-BBB7-A2AC548C876B}" type="datetimeFigureOut">
              <a:rPr lang="pt-BR" smtClean="0"/>
              <a:t>23/01/2021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017F5-1B91-46A6-BE53-A0B8729A4D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344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A1EC-994D-4C61-BBB7-A2AC548C876B}" type="datetimeFigureOut">
              <a:rPr lang="pt-BR" smtClean="0"/>
              <a:t>23/01/2021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017F5-1B91-46A6-BE53-A0B8729A4D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620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A1EC-994D-4C61-BBB7-A2AC548C876B}" type="datetimeFigureOut">
              <a:rPr lang="pt-BR" smtClean="0"/>
              <a:t>23/01/2021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017F5-1B91-46A6-BE53-A0B8729A4D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187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A1EC-994D-4C61-BBB7-A2AC548C876B}" type="datetimeFigureOut">
              <a:rPr lang="pt-BR" smtClean="0"/>
              <a:t>23/01/2021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017F5-1B91-46A6-BE53-A0B8729A4D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403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A1EC-994D-4C61-BBB7-A2AC548C876B}" type="datetimeFigureOut">
              <a:rPr lang="pt-BR" smtClean="0"/>
              <a:t>23/01/2021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017F5-1B91-46A6-BE53-A0B8729A4D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804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A1EC-994D-4C61-BBB7-A2AC548C876B}" type="datetimeFigureOut">
              <a:rPr lang="pt-BR" smtClean="0"/>
              <a:t>23/01/2021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017F5-1B91-46A6-BE53-A0B8729A4D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75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A1EC-994D-4C61-BBB7-A2AC548C876B}" type="datetimeFigureOut">
              <a:rPr lang="pt-BR" smtClean="0"/>
              <a:t>23/01/2021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017F5-1B91-46A6-BE53-A0B8729A4D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36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A1EC-994D-4C61-BBB7-A2AC548C876B}" type="datetimeFigureOut">
              <a:rPr lang="pt-BR" smtClean="0"/>
              <a:t>23/01/2021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017F5-1B91-46A6-BE53-A0B8729A4D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2704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A1EC-994D-4C61-BBB7-A2AC548C876B}" type="datetimeFigureOut">
              <a:rPr lang="pt-BR" smtClean="0"/>
              <a:t>23/01/2021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017F5-1B91-46A6-BE53-A0B8729A4D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93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A1EC-994D-4C61-BBB7-A2AC548C876B}" type="datetimeFigureOut">
              <a:rPr lang="pt-BR" smtClean="0"/>
              <a:t>23/01/2021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017F5-1B91-46A6-BE53-A0B8729A4D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779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A46A1EC-994D-4C61-BBB7-A2AC548C876B}" type="datetimeFigureOut">
              <a:rPr lang="pt-BR" smtClean="0"/>
              <a:pPr/>
              <a:t>23/01/2021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04F017F5-1B91-46A6-BE53-A0B8729A4DE9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131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erlin Sans FB" panose="020E0602020502020306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59345" y="217200"/>
            <a:ext cx="9144000" cy="2387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dirty="0" smtClean="0"/>
              <a:t>ECOLOGIA INTEGRAL E BEM VIVER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90255" y="4839711"/>
            <a:ext cx="9144000" cy="1655762"/>
          </a:xfrm>
        </p:spPr>
        <p:txBody>
          <a:bodyPr>
            <a:normAutofit/>
          </a:bodyPr>
          <a:lstStyle/>
          <a:p>
            <a:r>
              <a:rPr lang="pt-BR" sz="3200" dirty="0" smtClean="0"/>
              <a:t>Ir. Afonso Murad</a:t>
            </a:r>
          </a:p>
          <a:p>
            <a:r>
              <a:rPr lang="pt-BR" sz="3200" dirty="0" smtClean="0"/>
              <a:t>ANEC - Goiás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492915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93571" y="163603"/>
            <a:ext cx="7077891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t-BR" sz="5400" dirty="0" smtClean="0"/>
              <a:t>Ecologia: vários sentidos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89166"/>
            <a:ext cx="10515600" cy="514961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4400" dirty="0" smtClean="0"/>
              <a:t>Sintonia com a natureza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4400" dirty="0" smtClean="0"/>
              <a:t>Cuidado com a nossa Casa Comum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4400" dirty="0" smtClean="0"/>
              <a:t>Saber como interagem todos os habitantes do planeta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4400" dirty="0" smtClean="0"/>
              <a:t>Nova visão: do antropocentrismo à Vida em toda a extensão.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4400" dirty="0" smtClean="0"/>
              <a:t>Estilo de Vida: o Bem Viver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676834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2537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pt-BR" sz="5400" dirty="0" smtClean="0"/>
              <a:t>ECOLOGIA: tudo está interligado</a:t>
            </a:r>
            <a:br>
              <a:rPr lang="pt-BR" sz="5400" dirty="0" smtClean="0"/>
            </a:br>
            <a:r>
              <a:rPr lang="pt-BR" sz="5400" dirty="0" smtClean="0"/>
              <a:t>Interdependência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04111" y="2705455"/>
            <a:ext cx="5183777" cy="3525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4400" dirty="0" smtClean="0"/>
              <a:t>Tudo está interligado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4400" dirty="0" smtClean="0"/>
              <a:t>Como se fôssemos um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4400" dirty="0" smtClean="0"/>
              <a:t>Tudo está interligado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4400" dirty="0" smtClean="0"/>
              <a:t>Nessa Casa Comum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3343189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83675" y="286748"/>
            <a:ext cx="8749937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t-BR" sz="5400" dirty="0" smtClean="0"/>
              <a:t>ECOLOGIA </a:t>
            </a:r>
            <a:r>
              <a:rPr lang="pt-BR" sz="7200" dirty="0" smtClean="0"/>
              <a:t>INTEGRAL</a:t>
            </a:r>
            <a:endParaRPr lang="pt-BR" sz="7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63486"/>
            <a:ext cx="10515600" cy="47838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4000" dirty="0" smtClean="0"/>
              <a:t>Inteiro, não fragmentado, verdadeiro, articulado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4000" dirty="0" smtClean="0"/>
              <a:t>Na </a:t>
            </a:r>
            <a:r>
              <a:rPr lang="pt-BR" sz="4000" i="1" dirty="0" err="1" smtClean="0"/>
              <a:t>Laudato</a:t>
            </a:r>
            <a:r>
              <a:rPr lang="pt-BR" sz="4000" i="1" dirty="0" smtClean="0"/>
              <a:t> Si, do Papa Francisco</a:t>
            </a:r>
            <a:r>
              <a:rPr lang="pt-BR" sz="4000" dirty="0" smtClean="0"/>
              <a:t>: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pt-BR" sz="4000" dirty="0" smtClean="0"/>
              <a:t>conjuga ambiental e social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pt-BR" sz="4000" dirty="0" smtClean="0"/>
              <a:t>Várias dimensões interligadas: ambiental, econômica, social, cultual e da vida cotidiana na cidade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443574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95354" y="0"/>
            <a:ext cx="4138749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t-BR" sz="5400" dirty="0" smtClean="0"/>
              <a:t>BEM VIVER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9011" y="1325563"/>
            <a:ext cx="10515600" cy="504974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3200" dirty="0" smtClean="0"/>
              <a:t>Estilo de vida baseado na sabedoria dos povos originários andinos.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3200" dirty="0" smtClean="0"/>
              <a:t>Cultiva sintonia e respeito pela Terra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3200" dirty="0" smtClean="0"/>
              <a:t>Favorece relações humanas amáveis e de colaboração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3200" dirty="0" smtClean="0"/>
              <a:t>Equilibra tempo de trabalho com o da fruição e da gratuidade.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3200" dirty="0" smtClean="0"/>
              <a:t>Adota um estilo de vida e de consumo baseado na simplicidade.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3200" dirty="0" smtClean="0"/>
              <a:t>Desenvolve a consciência cidadã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563571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6119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t-BR" sz="5400" dirty="0" smtClean="0"/>
              <a:t>No caminho da consciência planetária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77789" y="1481682"/>
            <a:ext cx="4739640" cy="49638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4000" dirty="0" smtClean="0"/>
              <a:t>Encantamento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4000" dirty="0" smtClean="0"/>
              <a:t>Indignação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4000" dirty="0" smtClean="0"/>
              <a:t>I</a:t>
            </a:r>
            <a:r>
              <a:rPr lang="pt-BR" sz="4000" dirty="0" smtClean="0"/>
              <a:t>nformação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4000" dirty="0" smtClean="0"/>
              <a:t>Visão sistêmica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4000" dirty="0" smtClean="0"/>
              <a:t>Mística ecológica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4000" dirty="0" smtClean="0"/>
              <a:t>Atitudes individuais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4000" dirty="0" smtClean="0"/>
              <a:t>Ações coletivas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130689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880"/>
            <a:ext cx="10515600" cy="645590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 smtClean="0"/>
              <a:t>Deus </a:t>
            </a:r>
            <a:r>
              <a:rPr lang="pt-BR" sz="3200" dirty="0"/>
              <a:t>chama a gente pra um momento novo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De caminhar junto com o Seu povo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É hora de transformar o que não dá mais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Sozinho, isolado, ninguém é capaz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32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i="1" dirty="0" smtClean="0"/>
              <a:t>Por </a:t>
            </a:r>
            <a:r>
              <a:rPr lang="pt-BR" sz="3200" i="1" dirty="0"/>
              <a:t>isso vem entra na roda com a gente também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i="1" dirty="0"/>
              <a:t>Você é muito importante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3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A força que hoje faz brotar a vida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Habita em nós pela sua graça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É ele quem nos convida pra trabalhar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O amor repartir e as forças </a:t>
            </a:r>
            <a:r>
              <a:rPr lang="pt-BR" sz="3200" dirty="0" smtClean="0"/>
              <a:t>juntar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757403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56657" y="4116243"/>
            <a:ext cx="10515600" cy="201023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 smtClean="0"/>
              <a:t>Quer conhecer mais?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 smtClean="0"/>
              <a:t>Vídeos sobre o Bem Viver e a ecoespiritualidade no </a:t>
            </a:r>
            <a:r>
              <a:rPr lang="pt-BR" sz="3200" dirty="0" err="1" smtClean="0"/>
              <a:t>Youtube</a:t>
            </a:r>
            <a:r>
              <a:rPr lang="pt-BR" sz="3200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 smtClean="0"/>
              <a:t>Acesse também @</a:t>
            </a:r>
            <a:r>
              <a:rPr lang="pt-BR" sz="3200" dirty="0" err="1" smtClean="0"/>
              <a:t>afonsomurad</a:t>
            </a:r>
            <a:r>
              <a:rPr lang="pt-BR" sz="3200" dirty="0" smtClean="0"/>
              <a:t>  no Instagram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901503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87443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6674220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274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Berlin Sans FB</vt:lpstr>
      <vt:lpstr>Tema do Office</vt:lpstr>
      <vt:lpstr>ECOLOGIA INTEGRAL E BEM VIVER</vt:lpstr>
      <vt:lpstr>Ecologia: vários sentidos</vt:lpstr>
      <vt:lpstr>ECOLOGIA: tudo está interligado Interdependência</vt:lpstr>
      <vt:lpstr>ECOLOGIA INTEGRAL</vt:lpstr>
      <vt:lpstr>BEM VIVER</vt:lpstr>
      <vt:lpstr>No caminho da consciência planetária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Murad</dc:creator>
  <cp:lastModifiedBy>Afonso</cp:lastModifiedBy>
  <cp:revision>6</cp:revision>
  <dcterms:created xsi:type="dcterms:W3CDTF">2019-09-16T12:46:53Z</dcterms:created>
  <dcterms:modified xsi:type="dcterms:W3CDTF">2021-01-23T10:34:42Z</dcterms:modified>
</cp:coreProperties>
</file>