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265" r:id="rId4"/>
    <p:sldId id="257" r:id="rId5"/>
    <p:sldId id="293" r:id="rId6"/>
    <p:sldId id="295" r:id="rId7"/>
    <p:sldId id="261" r:id="rId8"/>
    <p:sldId id="291" r:id="rId9"/>
    <p:sldId id="258" r:id="rId10"/>
    <p:sldId id="259" r:id="rId11"/>
    <p:sldId id="260" r:id="rId12"/>
    <p:sldId id="267" r:id="rId13"/>
    <p:sldId id="362" r:id="rId14"/>
    <p:sldId id="334" r:id="rId15"/>
    <p:sldId id="352" r:id="rId16"/>
    <p:sldId id="359" r:id="rId17"/>
    <p:sldId id="34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E773C6"/>
    <a:srgbClr val="F37171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6147F-1EA1-4506-8577-5A2DDA29B823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746A14C-99B5-4607-A2A1-49968B07FF51}">
      <dgm:prSet phldrT="[Texto]" custT="1"/>
      <dgm:spPr/>
      <dgm:t>
        <a:bodyPr/>
        <a:lstStyle/>
        <a:p>
          <a:r>
            <a:rPr lang="pt-BR" sz="1800" dirty="0">
              <a:latin typeface="Cooper Black" panose="0208090404030B020404" pitchFamily="18" charset="0"/>
            </a:rPr>
            <a:t>5PROJETO DE VIDA</a:t>
          </a:r>
        </a:p>
      </dgm:t>
    </dgm:pt>
    <dgm:pt modelId="{67BEC187-3456-42AA-82FC-2E2129239AF1}" type="parTrans" cxnId="{9671B110-5802-489D-953A-D271BD9E81F3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45F4FC06-B244-4BC4-8E17-E299C2D05652}" type="sibTrans" cxnId="{9671B110-5802-489D-953A-D271BD9E81F3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521F26E6-C54D-4D58-89F6-9BF4E27541D5}">
      <dgm:prSet phldrT="[Texto]" custT="1"/>
      <dgm:spPr/>
      <dgm:t>
        <a:bodyPr/>
        <a:lstStyle/>
        <a:p>
          <a:r>
            <a:rPr lang="pt-BR" sz="1800" dirty="0">
              <a:latin typeface="Cooper Black" panose="0208090404030B020404" pitchFamily="18" charset="0"/>
            </a:rPr>
            <a:t>PESSOAL</a:t>
          </a:r>
        </a:p>
      </dgm:t>
    </dgm:pt>
    <dgm:pt modelId="{FC68E9AA-46A1-4BDD-BA80-81CF28B634CA}" type="parTrans" cxnId="{79219EB3-FFA2-4421-84DC-08792C403853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2CBC7B9C-C826-4936-A9AE-60467C0B3590}" type="sibTrans" cxnId="{79219EB3-FFA2-4421-84DC-08792C403853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93924523-B330-454F-888A-18E0F37F6852}">
      <dgm:prSet phldrT="[Texto]" custT="1"/>
      <dgm:spPr/>
      <dgm:t>
        <a:bodyPr/>
        <a:lstStyle/>
        <a:p>
          <a:r>
            <a:rPr lang="pt-BR" sz="1800" dirty="0">
              <a:latin typeface="Cooper Black" panose="0208090404030B020404" pitchFamily="18" charset="0"/>
            </a:rPr>
            <a:t>SOCIAL</a:t>
          </a:r>
        </a:p>
      </dgm:t>
    </dgm:pt>
    <dgm:pt modelId="{CD7736E7-15E9-440B-A2C7-A9E4E2E4981F}" type="parTrans" cxnId="{F7ACC4CD-C21F-4443-81A6-F71DEC8F20DD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AA8D6C9E-EAEE-4D68-8436-96DBBA2FF3C1}" type="sibTrans" cxnId="{F7ACC4CD-C21F-4443-81A6-F71DEC8F20DD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854A521D-3835-4F6E-8863-5A88C38F7BF4}">
      <dgm:prSet phldrT="[Texto]" custT="1"/>
      <dgm:spPr/>
      <dgm:t>
        <a:bodyPr/>
        <a:lstStyle/>
        <a:p>
          <a:r>
            <a:rPr lang="pt-BR" sz="1800" dirty="0">
              <a:latin typeface="Cooper Black" panose="0208090404030B020404" pitchFamily="18" charset="0"/>
            </a:rPr>
            <a:t>SENTIDO/</a:t>
          </a:r>
        </a:p>
        <a:p>
          <a:r>
            <a:rPr lang="pt-BR" sz="1800" dirty="0">
              <a:latin typeface="Cooper Black" panose="0208090404030B020404" pitchFamily="18" charset="0"/>
            </a:rPr>
            <a:t>SEIGNIFICADO</a:t>
          </a:r>
        </a:p>
      </dgm:t>
    </dgm:pt>
    <dgm:pt modelId="{D2750AA6-63A2-4EF1-80DB-DE7FABD8994F}" type="parTrans" cxnId="{A4403071-1929-4F4B-AD86-3ED6FD7ACCAE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4A2395A7-21F4-4CEA-95AE-903D5C2EFEF7}" type="sibTrans" cxnId="{A4403071-1929-4F4B-AD86-3ED6FD7ACCAE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EFEA10A9-DE44-4CE7-9652-0BAACCF992F3}">
      <dgm:prSet phldrT="[Texto]" custT="1"/>
      <dgm:spPr/>
      <dgm:t>
        <a:bodyPr/>
        <a:lstStyle/>
        <a:p>
          <a:r>
            <a:rPr lang="pt-BR" sz="1800" dirty="0">
              <a:latin typeface="Cooper Black" panose="0208090404030B020404" pitchFamily="18" charset="0"/>
            </a:rPr>
            <a:t>PROFISSIONAL</a:t>
          </a:r>
        </a:p>
      </dgm:t>
    </dgm:pt>
    <dgm:pt modelId="{FBF97977-76C6-46D7-877C-B8351B69FD12}" type="parTrans" cxnId="{653F06EC-4E5F-48C1-8486-B6DA338AB80F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C2A9C720-109D-4FF5-961D-D3086A5DFC12}" type="sibTrans" cxnId="{653F06EC-4E5F-48C1-8486-B6DA338AB80F}">
      <dgm:prSet/>
      <dgm:spPr/>
      <dgm:t>
        <a:bodyPr/>
        <a:lstStyle/>
        <a:p>
          <a:endParaRPr lang="pt-BR">
            <a:latin typeface="Cooper Black" panose="0208090404030B020404" pitchFamily="18" charset="0"/>
          </a:endParaRPr>
        </a:p>
      </dgm:t>
    </dgm:pt>
    <dgm:pt modelId="{D1D3ABFE-1480-4E47-9504-C8340C956FEA}" type="pres">
      <dgm:prSet presAssocID="{8576147F-1EA1-4506-8577-5A2DDA29B82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E29053B-FADE-44F6-810F-1474F419DE6A}" type="pres">
      <dgm:prSet presAssocID="{9746A14C-99B5-4607-A2A1-49968B07FF51}" presName="centerShape" presStyleLbl="node0" presStyleIdx="0" presStyleCnt="1" custScaleX="157732" custScaleY="115216"/>
      <dgm:spPr/>
    </dgm:pt>
    <dgm:pt modelId="{47A78A48-B46A-475D-98F4-B44E1048C9F1}" type="pres">
      <dgm:prSet presAssocID="{FC68E9AA-46A1-4BDD-BA80-81CF28B634CA}" presName="parTrans" presStyleLbl="sibTrans2D1" presStyleIdx="0" presStyleCnt="4"/>
      <dgm:spPr/>
    </dgm:pt>
    <dgm:pt modelId="{36758976-5D62-4389-9494-12D2B5780BDA}" type="pres">
      <dgm:prSet presAssocID="{FC68E9AA-46A1-4BDD-BA80-81CF28B634CA}" presName="connectorText" presStyleLbl="sibTrans2D1" presStyleIdx="0" presStyleCnt="4"/>
      <dgm:spPr/>
    </dgm:pt>
    <dgm:pt modelId="{D62071D6-E95E-4D52-9AD3-63ACE6852293}" type="pres">
      <dgm:prSet presAssocID="{521F26E6-C54D-4D58-89F6-9BF4E27541D5}" presName="node" presStyleLbl="node1" presStyleIdx="0" presStyleCnt="4" custScaleX="167685">
        <dgm:presLayoutVars>
          <dgm:bulletEnabled val="1"/>
        </dgm:presLayoutVars>
      </dgm:prSet>
      <dgm:spPr/>
    </dgm:pt>
    <dgm:pt modelId="{96121B98-0594-4F36-9750-4B130EF88692}" type="pres">
      <dgm:prSet presAssocID="{CD7736E7-15E9-440B-A2C7-A9E4E2E4981F}" presName="parTrans" presStyleLbl="sibTrans2D1" presStyleIdx="1" presStyleCnt="4"/>
      <dgm:spPr/>
    </dgm:pt>
    <dgm:pt modelId="{B499E258-6F92-4A23-A5EA-D7A4DC72E35F}" type="pres">
      <dgm:prSet presAssocID="{CD7736E7-15E9-440B-A2C7-A9E4E2E4981F}" presName="connectorText" presStyleLbl="sibTrans2D1" presStyleIdx="1" presStyleCnt="4"/>
      <dgm:spPr/>
    </dgm:pt>
    <dgm:pt modelId="{FE48BA82-7289-4D38-8DF5-92923435A430}" type="pres">
      <dgm:prSet presAssocID="{93924523-B330-454F-888A-18E0F37F6852}" presName="node" presStyleLbl="node1" presStyleIdx="1" presStyleCnt="4" custScaleX="167685" custRadScaleRad="162151">
        <dgm:presLayoutVars>
          <dgm:bulletEnabled val="1"/>
        </dgm:presLayoutVars>
      </dgm:prSet>
      <dgm:spPr/>
    </dgm:pt>
    <dgm:pt modelId="{08124EBD-22CF-47BA-AE5D-460102CFB670}" type="pres">
      <dgm:prSet presAssocID="{D2750AA6-63A2-4EF1-80DB-DE7FABD8994F}" presName="parTrans" presStyleLbl="sibTrans2D1" presStyleIdx="2" presStyleCnt="4"/>
      <dgm:spPr/>
    </dgm:pt>
    <dgm:pt modelId="{ADDE1287-A71A-4EB0-BC6C-EABB8962B946}" type="pres">
      <dgm:prSet presAssocID="{D2750AA6-63A2-4EF1-80DB-DE7FABD8994F}" presName="connectorText" presStyleLbl="sibTrans2D1" presStyleIdx="2" presStyleCnt="4"/>
      <dgm:spPr/>
    </dgm:pt>
    <dgm:pt modelId="{933C9CB4-7860-4B3A-B9A4-3123D6B2CD3A}" type="pres">
      <dgm:prSet presAssocID="{854A521D-3835-4F6E-8863-5A88C38F7BF4}" presName="node" presStyleLbl="node1" presStyleIdx="2" presStyleCnt="4" custScaleX="268655">
        <dgm:presLayoutVars>
          <dgm:bulletEnabled val="1"/>
        </dgm:presLayoutVars>
      </dgm:prSet>
      <dgm:spPr/>
    </dgm:pt>
    <dgm:pt modelId="{B0F95DD5-3677-4E77-9981-080058ADC878}" type="pres">
      <dgm:prSet presAssocID="{FBF97977-76C6-46D7-877C-B8351B69FD12}" presName="parTrans" presStyleLbl="sibTrans2D1" presStyleIdx="3" presStyleCnt="4"/>
      <dgm:spPr/>
    </dgm:pt>
    <dgm:pt modelId="{700BA69F-9CC3-48BA-8B57-29DFE279729A}" type="pres">
      <dgm:prSet presAssocID="{FBF97977-76C6-46D7-877C-B8351B69FD12}" presName="connectorText" presStyleLbl="sibTrans2D1" presStyleIdx="3" presStyleCnt="4"/>
      <dgm:spPr/>
    </dgm:pt>
    <dgm:pt modelId="{4FE6E7D3-2E5D-4751-A6F6-987C12E1FC23}" type="pres">
      <dgm:prSet presAssocID="{EFEA10A9-DE44-4CE7-9652-0BAACCF992F3}" presName="node" presStyleLbl="node1" presStyleIdx="3" presStyleCnt="4" custScaleX="191819" custRadScaleRad="156050">
        <dgm:presLayoutVars>
          <dgm:bulletEnabled val="1"/>
        </dgm:presLayoutVars>
      </dgm:prSet>
      <dgm:spPr/>
    </dgm:pt>
  </dgm:ptLst>
  <dgm:cxnLst>
    <dgm:cxn modelId="{9671B110-5802-489D-953A-D271BD9E81F3}" srcId="{8576147F-1EA1-4506-8577-5A2DDA29B823}" destId="{9746A14C-99B5-4607-A2A1-49968B07FF51}" srcOrd="0" destOrd="0" parTransId="{67BEC187-3456-42AA-82FC-2E2129239AF1}" sibTransId="{45F4FC06-B244-4BC4-8E17-E299C2D05652}"/>
    <dgm:cxn modelId="{EA90D120-EE18-4D3D-B8AE-C510FD7D077D}" type="presOf" srcId="{521F26E6-C54D-4D58-89F6-9BF4E27541D5}" destId="{D62071D6-E95E-4D52-9AD3-63ACE6852293}" srcOrd="0" destOrd="0" presId="urn:microsoft.com/office/officeart/2005/8/layout/radial5"/>
    <dgm:cxn modelId="{AECD4D23-2206-4852-9F7F-3F2867FB9210}" type="presOf" srcId="{D2750AA6-63A2-4EF1-80DB-DE7FABD8994F}" destId="{ADDE1287-A71A-4EB0-BC6C-EABB8962B946}" srcOrd="1" destOrd="0" presId="urn:microsoft.com/office/officeart/2005/8/layout/radial5"/>
    <dgm:cxn modelId="{ABD32F5D-46EE-47E9-B906-68DC807D082A}" type="presOf" srcId="{FBF97977-76C6-46D7-877C-B8351B69FD12}" destId="{B0F95DD5-3677-4E77-9981-080058ADC878}" srcOrd="0" destOrd="0" presId="urn:microsoft.com/office/officeart/2005/8/layout/radial5"/>
    <dgm:cxn modelId="{CEB15347-68F6-4257-B7AD-AA7CD04F3AFE}" type="presOf" srcId="{9746A14C-99B5-4607-A2A1-49968B07FF51}" destId="{DE29053B-FADE-44F6-810F-1474F419DE6A}" srcOrd="0" destOrd="0" presId="urn:microsoft.com/office/officeart/2005/8/layout/radial5"/>
    <dgm:cxn modelId="{28EAED4D-D966-4FC8-9116-47B9812520B7}" type="presOf" srcId="{8576147F-1EA1-4506-8577-5A2DDA29B823}" destId="{D1D3ABFE-1480-4E47-9504-C8340C956FEA}" srcOrd="0" destOrd="0" presId="urn:microsoft.com/office/officeart/2005/8/layout/radial5"/>
    <dgm:cxn modelId="{A4403071-1929-4F4B-AD86-3ED6FD7ACCAE}" srcId="{9746A14C-99B5-4607-A2A1-49968B07FF51}" destId="{854A521D-3835-4F6E-8863-5A88C38F7BF4}" srcOrd="2" destOrd="0" parTransId="{D2750AA6-63A2-4EF1-80DB-DE7FABD8994F}" sibTransId="{4A2395A7-21F4-4CEA-95AE-903D5C2EFEF7}"/>
    <dgm:cxn modelId="{53190A5A-67A7-4D23-B713-EFD824F66486}" type="presOf" srcId="{D2750AA6-63A2-4EF1-80DB-DE7FABD8994F}" destId="{08124EBD-22CF-47BA-AE5D-460102CFB670}" srcOrd="0" destOrd="0" presId="urn:microsoft.com/office/officeart/2005/8/layout/radial5"/>
    <dgm:cxn modelId="{7F15487F-EA2E-4240-B9BF-7113D6822585}" type="presOf" srcId="{FBF97977-76C6-46D7-877C-B8351B69FD12}" destId="{700BA69F-9CC3-48BA-8B57-29DFE279729A}" srcOrd="1" destOrd="0" presId="urn:microsoft.com/office/officeart/2005/8/layout/radial5"/>
    <dgm:cxn modelId="{3F00D783-03DB-4D04-AC4B-5E90CEBCAE7B}" type="presOf" srcId="{FC68E9AA-46A1-4BDD-BA80-81CF28B634CA}" destId="{36758976-5D62-4389-9494-12D2B5780BDA}" srcOrd="1" destOrd="0" presId="urn:microsoft.com/office/officeart/2005/8/layout/radial5"/>
    <dgm:cxn modelId="{79219EB3-FFA2-4421-84DC-08792C403853}" srcId="{9746A14C-99B5-4607-A2A1-49968B07FF51}" destId="{521F26E6-C54D-4D58-89F6-9BF4E27541D5}" srcOrd="0" destOrd="0" parTransId="{FC68E9AA-46A1-4BDD-BA80-81CF28B634CA}" sibTransId="{2CBC7B9C-C826-4936-A9AE-60467C0B3590}"/>
    <dgm:cxn modelId="{20235FBD-AD75-4C5C-88D3-FA176EFD5C5A}" type="presOf" srcId="{854A521D-3835-4F6E-8863-5A88C38F7BF4}" destId="{933C9CB4-7860-4B3A-B9A4-3123D6B2CD3A}" srcOrd="0" destOrd="0" presId="urn:microsoft.com/office/officeart/2005/8/layout/radial5"/>
    <dgm:cxn modelId="{CBB26CC7-E085-4225-B427-3CF8A5351B62}" type="presOf" srcId="{CD7736E7-15E9-440B-A2C7-A9E4E2E4981F}" destId="{B499E258-6F92-4A23-A5EA-D7A4DC72E35F}" srcOrd="1" destOrd="0" presId="urn:microsoft.com/office/officeart/2005/8/layout/radial5"/>
    <dgm:cxn modelId="{F7ACC4CD-C21F-4443-81A6-F71DEC8F20DD}" srcId="{9746A14C-99B5-4607-A2A1-49968B07FF51}" destId="{93924523-B330-454F-888A-18E0F37F6852}" srcOrd="1" destOrd="0" parTransId="{CD7736E7-15E9-440B-A2C7-A9E4E2E4981F}" sibTransId="{AA8D6C9E-EAEE-4D68-8436-96DBBA2FF3C1}"/>
    <dgm:cxn modelId="{653F06EC-4E5F-48C1-8486-B6DA338AB80F}" srcId="{9746A14C-99B5-4607-A2A1-49968B07FF51}" destId="{EFEA10A9-DE44-4CE7-9652-0BAACCF992F3}" srcOrd="3" destOrd="0" parTransId="{FBF97977-76C6-46D7-877C-B8351B69FD12}" sibTransId="{C2A9C720-109D-4FF5-961D-D3086A5DFC12}"/>
    <dgm:cxn modelId="{53202EF9-A5EF-4B4D-BC54-87BA5B9FE1E6}" type="presOf" srcId="{FC68E9AA-46A1-4BDD-BA80-81CF28B634CA}" destId="{47A78A48-B46A-475D-98F4-B44E1048C9F1}" srcOrd="0" destOrd="0" presId="urn:microsoft.com/office/officeart/2005/8/layout/radial5"/>
    <dgm:cxn modelId="{E34F35FB-7B84-4AFC-A93A-0F04CC646710}" type="presOf" srcId="{CD7736E7-15E9-440B-A2C7-A9E4E2E4981F}" destId="{96121B98-0594-4F36-9750-4B130EF88692}" srcOrd="0" destOrd="0" presId="urn:microsoft.com/office/officeart/2005/8/layout/radial5"/>
    <dgm:cxn modelId="{451EC6FE-755B-4B29-B04E-23CF2B38300B}" type="presOf" srcId="{93924523-B330-454F-888A-18E0F37F6852}" destId="{FE48BA82-7289-4D38-8DF5-92923435A430}" srcOrd="0" destOrd="0" presId="urn:microsoft.com/office/officeart/2005/8/layout/radial5"/>
    <dgm:cxn modelId="{66AA59FF-0D4A-401A-8959-53AB0219971C}" type="presOf" srcId="{EFEA10A9-DE44-4CE7-9652-0BAACCF992F3}" destId="{4FE6E7D3-2E5D-4751-A6F6-987C12E1FC23}" srcOrd="0" destOrd="0" presId="urn:microsoft.com/office/officeart/2005/8/layout/radial5"/>
    <dgm:cxn modelId="{750D1D0D-F0FA-47EA-B103-3A6EDCCC40BC}" type="presParOf" srcId="{D1D3ABFE-1480-4E47-9504-C8340C956FEA}" destId="{DE29053B-FADE-44F6-810F-1474F419DE6A}" srcOrd="0" destOrd="0" presId="urn:microsoft.com/office/officeart/2005/8/layout/radial5"/>
    <dgm:cxn modelId="{DBE5138E-1015-410A-981A-0B356D3E6887}" type="presParOf" srcId="{D1D3ABFE-1480-4E47-9504-C8340C956FEA}" destId="{47A78A48-B46A-475D-98F4-B44E1048C9F1}" srcOrd="1" destOrd="0" presId="urn:microsoft.com/office/officeart/2005/8/layout/radial5"/>
    <dgm:cxn modelId="{F7EF98A3-6826-4596-954F-A313ED80897D}" type="presParOf" srcId="{47A78A48-B46A-475D-98F4-B44E1048C9F1}" destId="{36758976-5D62-4389-9494-12D2B5780BDA}" srcOrd="0" destOrd="0" presId="urn:microsoft.com/office/officeart/2005/8/layout/radial5"/>
    <dgm:cxn modelId="{78F3B3A9-A7E5-42FD-BF93-3D811A2626ED}" type="presParOf" srcId="{D1D3ABFE-1480-4E47-9504-C8340C956FEA}" destId="{D62071D6-E95E-4D52-9AD3-63ACE6852293}" srcOrd="2" destOrd="0" presId="urn:microsoft.com/office/officeart/2005/8/layout/radial5"/>
    <dgm:cxn modelId="{88BE5BCA-1060-4FD1-98AC-E0C130674225}" type="presParOf" srcId="{D1D3ABFE-1480-4E47-9504-C8340C956FEA}" destId="{96121B98-0594-4F36-9750-4B130EF88692}" srcOrd="3" destOrd="0" presId="urn:microsoft.com/office/officeart/2005/8/layout/radial5"/>
    <dgm:cxn modelId="{B17FD396-E6D0-41DA-8581-151405EA85EA}" type="presParOf" srcId="{96121B98-0594-4F36-9750-4B130EF88692}" destId="{B499E258-6F92-4A23-A5EA-D7A4DC72E35F}" srcOrd="0" destOrd="0" presId="urn:microsoft.com/office/officeart/2005/8/layout/radial5"/>
    <dgm:cxn modelId="{81A0F067-097B-407B-9E3E-C0E33448D2F3}" type="presParOf" srcId="{D1D3ABFE-1480-4E47-9504-C8340C956FEA}" destId="{FE48BA82-7289-4D38-8DF5-92923435A430}" srcOrd="4" destOrd="0" presId="urn:microsoft.com/office/officeart/2005/8/layout/radial5"/>
    <dgm:cxn modelId="{D809F344-27FC-4AA0-BA12-A2BC85023EC5}" type="presParOf" srcId="{D1D3ABFE-1480-4E47-9504-C8340C956FEA}" destId="{08124EBD-22CF-47BA-AE5D-460102CFB670}" srcOrd="5" destOrd="0" presId="urn:microsoft.com/office/officeart/2005/8/layout/radial5"/>
    <dgm:cxn modelId="{94B93DCC-22CB-43A3-A9BC-2589CCB22151}" type="presParOf" srcId="{08124EBD-22CF-47BA-AE5D-460102CFB670}" destId="{ADDE1287-A71A-4EB0-BC6C-EABB8962B946}" srcOrd="0" destOrd="0" presId="urn:microsoft.com/office/officeart/2005/8/layout/radial5"/>
    <dgm:cxn modelId="{3597E312-FA65-4595-84CF-0102B6F84A9C}" type="presParOf" srcId="{D1D3ABFE-1480-4E47-9504-C8340C956FEA}" destId="{933C9CB4-7860-4B3A-B9A4-3123D6B2CD3A}" srcOrd="6" destOrd="0" presId="urn:microsoft.com/office/officeart/2005/8/layout/radial5"/>
    <dgm:cxn modelId="{9CABB486-B067-463A-AB1B-640F646897F1}" type="presParOf" srcId="{D1D3ABFE-1480-4E47-9504-C8340C956FEA}" destId="{B0F95DD5-3677-4E77-9981-080058ADC878}" srcOrd="7" destOrd="0" presId="urn:microsoft.com/office/officeart/2005/8/layout/radial5"/>
    <dgm:cxn modelId="{F812490B-32DE-4B81-98D3-44E1FE44A821}" type="presParOf" srcId="{B0F95DD5-3677-4E77-9981-080058ADC878}" destId="{700BA69F-9CC3-48BA-8B57-29DFE279729A}" srcOrd="0" destOrd="0" presId="urn:microsoft.com/office/officeart/2005/8/layout/radial5"/>
    <dgm:cxn modelId="{37BB51FF-5A63-43AD-9D1A-6417E411316F}" type="presParOf" srcId="{D1D3ABFE-1480-4E47-9504-C8340C956FEA}" destId="{4FE6E7D3-2E5D-4751-A6F6-987C12E1FC2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29BC22-B846-431A-8A9C-35AB7EC3736E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FBFC9E19-5F57-4A5E-9F21-4ADC124CF3A5}">
      <dgm:prSet phldrT="[Texto]" custT="1"/>
      <dgm:spPr>
        <a:xfrm>
          <a:off x="1777376" y="1201459"/>
          <a:ext cx="1843107" cy="1317070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pt-BR" sz="1400" b="1" dirty="0">
              <a:latin typeface="Cooper Black" panose="0208090404030B020404" pitchFamily="18" charset="0"/>
              <a:ea typeface="+mn-ea"/>
              <a:cs typeface="+mn-cs"/>
            </a:rPr>
            <a:t>EIXOS</a:t>
          </a:r>
        </a:p>
        <a:p>
          <a:pPr>
            <a:buNone/>
          </a:pPr>
          <a:r>
            <a:rPr lang="pt-BR" sz="1400" b="1" dirty="0">
              <a:latin typeface="Cooper Black" panose="0208090404030B020404" pitchFamily="18" charset="0"/>
              <a:ea typeface="+mn-ea"/>
              <a:cs typeface="+mn-cs"/>
            </a:rPr>
            <a:t>ESTRUTURANTES</a:t>
          </a:r>
        </a:p>
      </dgm:t>
    </dgm:pt>
    <dgm:pt modelId="{9A06254B-1531-4B61-8B01-2DC7A525154D}" type="parTrans" cxnId="{E9442F5D-EFBA-49E8-B8DF-43712565EFBA}">
      <dgm:prSet/>
      <dgm:spPr/>
      <dgm:t>
        <a:bodyPr/>
        <a:lstStyle/>
        <a:p>
          <a:endParaRPr lang="pt-BR"/>
        </a:p>
      </dgm:t>
    </dgm:pt>
    <dgm:pt modelId="{4B0FC5E5-7BF1-4CDB-B012-65ABAEF1C3D2}" type="sibTrans" cxnId="{E9442F5D-EFBA-49E8-B8DF-43712565EFBA}">
      <dgm:prSet/>
      <dgm:spPr/>
      <dgm:t>
        <a:bodyPr/>
        <a:lstStyle/>
        <a:p>
          <a:endParaRPr lang="pt-BR"/>
        </a:p>
      </dgm:t>
    </dgm:pt>
    <dgm:pt modelId="{49721D08-1046-4152-97DA-481881D8AB3A}">
      <dgm:prSet phldrT="[Texto]" custT="1"/>
      <dgm:spPr>
        <a:xfrm>
          <a:off x="1526619" y="770"/>
          <a:ext cx="2368800" cy="92194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pt-BR" sz="1400" dirty="0">
              <a:latin typeface="Cooper Black" panose="0208090404030B020404" pitchFamily="18" charset="0"/>
              <a:ea typeface="+mn-ea"/>
              <a:cs typeface="+mn-cs"/>
            </a:rPr>
            <a:t>INVESTIGAÇÃO CIENTÍFICA</a:t>
          </a:r>
        </a:p>
      </dgm:t>
    </dgm:pt>
    <dgm:pt modelId="{815D20AE-71F6-4F70-B9C6-C245B1D0F2DA}" type="parTrans" cxnId="{A43B1FC7-1C8C-4171-B6FE-09CC94C01A10}">
      <dgm:prSet/>
      <dgm:spPr/>
      <dgm:t>
        <a:bodyPr/>
        <a:lstStyle/>
        <a:p>
          <a:endParaRPr lang="pt-BR"/>
        </a:p>
      </dgm:t>
    </dgm:pt>
    <dgm:pt modelId="{9FF8D1FF-D7F5-4BFB-84E2-A49B0BAFE55F}" type="sibTrans" cxnId="{A43B1FC7-1C8C-4171-B6FE-09CC94C01A10}">
      <dgm:prSet/>
      <dgm:spPr>
        <a:xfrm>
          <a:off x="1639219" y="381515"/>
          <a:ext cx="2862853" cy="2862853"/>
        </a:xfrm>
        <a:prstGeom prst="blockArc">
          <a:avLst>
            <a:gd name="adj1" fmla="val 15305760"/>
            <a:gd name="adj2" fmla="val 115706"/>
            <a:gd name="adj3" fmla="val 4637"/>
          </a:avLst>
        </a:prstGeom>
      </dgm:spPr>
      <dgm:t>
        <a:bodyPr/>
        <a:lstStyle/>
        <a:p>
          <a:endParaRPr lang="pt-BR"/>
        </a:p>
      </dgm:t>
    </dgm:pt>
    <dgm:pt modelId="{01BBF13F-10BF-452C-B26C-F111B5C47C36}">
      <dgm:prSet phldrT="[Texto]" custT="1"/>
      <dgm:spPr>
        <a:xfrm>
          <a:off x="3703786" y="1399019"/>
          <a:ext cx="1528610" cy="92194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pt-BR" sz="1400" dirty="0">
              <a:latin typeface="Cooper Black" panose="0208090404030B020404" pitchFamily="18" charset="0"/>
              <a:ea typeface="+mn-ea"/>
              <a:cs typeface="+mn-cs"/>
            </a:rPr>
            <a:t>MEDIAÇÃO E INTERVENÇÃO SOCIOCULTURAL</a:t>
          </a:r>
        </a:p>
      </dgm:t>
    </dgm:pt>
    <dgm:pt modelId="{B73CA5FB-665C-4FA6-B927-8BC9A21AAB6E}" type="parTrans" cxnId="{BF3B73EE-BBD4-451C-B5CA-40637F173F0C}">
      <dgm:prSet/>
      <dgm:spPr/>
      <dgm:t>
        <a:bodyPr/>
        <a:lstStyle/>
        <a:p>
          <a:endParaRPr lang="pt-BR"/>
        </a:p>
      </dgm:t>
    </dgm:pt>
    <dgm:pt modelId="{71918CFA-6342-4236-B6A2-169384B9073D}" type="sibTrans" cxnId="{BF3B73EE-BBD4-451C-B5CA-40637F173F0C}">
      <dgm:prSet/>
      <dgm:spPr>
        <a:xfrm>
          <a:off x="1638736" y="457944"/>
          <a:ext cx="2862853" cy="2862853"/>
        </a:xfrm>
        <a:prstGeom prst="blockArc">
          <a:avLst>
            <a:gd name="adj1" fmla="val 21527768"/>
            <a:gd name="adj2" fmla="val 6105953"/>
            <a:gd name="adj3" fmla="val 4637"/>
          </a:avLst>
        </a:prstGeom>
      </dgm:spPr>
      <dgm:t>
        <a:bodyPr/>
        <a:lstStyle/>
        <a:p>
          <a:endParaRPr lang="pt-BR"/>
        </a:p>
      </dgm:t>
    </dgm:pt>
    <dgm:pt modelId="{5BA09C39-5639-4E2C-9E8D-2583BAE8BE4A}">
      <dgm:prSet phldrT="[Texto]" custT="1"/>
      <dgm:spPr>
        <a:xfrm>
          <a:off x="1758896" y="2797255"/>
          <a:ext cx="2052295" cy="92194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pt-BR" sz="1400" dirty="0">
              <a:latin typeface="Cooper Black" panose="0208090404030B020404" pitchFamily="18" charset="0"/>
              <a:ea typeface="+mn-ea"/>
              <a:cs typeface="+mn-cs"/>
            </a:rPr>
            <a:t>EMPREENDEDORISMO</a:t>
          </a:r>
        </a:p>
      </dgm:t>
    </dgm:pt>
    <dgm:pt modelId="{B6F4C36C-1D07-49B5-AB69-A55A704516C7}" type="parTrans" cxnId="{D378D45A-C574-49AC-924F-C491B06DE364}">
      <dgm:prSet/>
      <dgm:spPr/>
      <dgm:t>
        <a:bodyPr/>
        <a:lstStyle/>
        <a:p>
          <a:endParaRPr lang="pt-BR"/>
        </a:p>
      </dgm:t>
    </dgm:pt>
    <dgm:pt modelId="{8AAAED04-87DB-4113-A286-1284ACE56F39}" type="sibTrans" cxnId="{D378D45A-C574-49AC-924F-C491B06DE364}">
      <dgm:prSet/>
      <dgm:spPr>
        <a:xfrm>
          <a:off x="826943" y="531549"/>
          <a:ext cx="2862853" cy="2862853"/>
        </a:xfrm>
        <a:prstGeom prst="blockArc">
          <a:avLst>
            <a:gd name="adj1" fmla="val 4072344"/>
            <a:gd name="adj2" fmla="val 11053425"/>
            <a:gd name="adj3" fmla="val 4637"/>
          </a:avLst>
        </a:prstGeom>
      </dgm:spPr>
      <dgm:t>
        <a:bodyPr/>
        <a:lstStyle/>
        <a:p>
          <a:endParaRPr lang="pt-BR"/>
        </a:p>
      </dgm:t>
    </dgm:pt>
    <dgm:pt modelId="{64238293-B38C-4944-9886-3D308BB6219D}">
      <dgm:prSet phldrT="[Texto]" custT="1"/>
      <dgm:spPr>
        <a:xfrm>
          <a:off x="0" y="1399019"/>
          <a:ext cx="1727861" cy="92194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pt-BR" sz="1400" dirty="0">
              <a:latin typeface="Cooper Black" panose="0208090404030B020404" pitchFamily="18" charset="0"/>
              <a:ea typeface="+mn-ea"/>
              <a:cs typeface="+mn-cs"/>
            </a:rPr>
            <a:t>PROCESSOS CRIATIVOS</a:t>
          </a:r>
        </a:p>
      </dgm:t>
    </dgm:pt>
    <dgm:pt modelId="{92AA69D2-D27F-4479-B572-A3FC4040D808}" type="parTrans" cxnId="{423DFF61-526E-4802-89F2-79246C1C3218}">
      <dgm:prSet/>
      <dgm:spPr/>
      <dgm:t>
        <a:bodyPr/>
        <a:lstStyle/>
        <a:p>
          <a:endParaRPr lang="pt-BR"/>
        </a:p>
      </dgm:t>
    </dgm:pt>
    <dgm:pt modelId="{01180708-3F22-492E-8B1F-76B0E4C26CA5}" type="sibTrans" cxnId="{423DFF61-526E-4802-89F2-79246C1C3218}">
      <dgm:prSet/>
      <dgm:spPr>
        <a:xfrm>
          <a:off x="828744" y="353874"/>
          <a:ext cx="2862853" cy="2862853"/>
        </a:xfrm>
        <a:prstGeom prst="blockArc">
          <a:avLst>
            <a:gd name="adj1" fmla="val 10616269"/>
            <a:gd name="adj2" fmla="val 17328636"/>
            <a:gd name="adj3" fmla="val 4637"/>
          </a:avLst>
        </a:prstGeom>
      </dgm:spPr>
      <dgm:t>
        <a:bodyPr/>
        <a:lstStyle/>
        <a:p>
          <a:endParaRPr lang="pt-BR"/>
        </a:p>
      </dgm:t>
    </dgm:pt>
    <dgm:pt modelId="{814CB217-D56A-4D1E-83E7-B3BD69FB474E}" type="pres">
      <dgm:prSet presAssocID="{5429BC22-B846-431A-8A9C-35AB7EC3736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C05AB7-31FB-49DD-8C36-D5410C147200}" type="pres">
      <dgm:prSet presAssocID="{FBFC9E19-5F57-4A5E-9F21-4ADC124CF3A5}" presName="centerShape" presStyleLbl="node0" presStyleIdx="0" presStyleCnt="1" custScaleX="139940" custLinFactNeighborX="-4002" custLinFactNeighborY="-172"/>
      <dgm:spPr/>
    </dgm:pt>
    <dgm:pt modelId="{973FA527-3CEB-4370-AD6C-0D20CA6B9C3D}" type="pres">
      <dgm:prSet presAssocID="{49721D08-1046-4152-97DA-481881D8AB3A}" presName="node" presStyleLbl="node1" presStyleIdx="0" presStyleCnt="4" custScaleX="198529" custRadScaleRad="100705" custRadScaleInc="-22597">
        <dgm:presLayoutVars>
          <dgm:bulletEnabled val="1"/>
        </dgm:presLayoutVars>
      </dgm:prSet>
      <dgm:spPr/>
    </dgm:pt>
    <dgm:pt modelId="{5FF1AB62-FC0C-446E-9E75-15A47D347637}" type="pres">
      <dgm:prSet presAssocID="{49721D08-1046-4152-97DA-481881D8AB3A}" presName="dummy" presStyleCnt="0"/>
      <dgm:spPr/>
    </dgm:pt>
    <dgm:pt modelId="{BA1674B9-BD2B-4B3D-873E-E83193DDBA66}" type="pres">
      <dgm:prSet presAssocID="{9FF8D1FF-D7F5-4BFB-84E2-A49B0BAFE55F}" presName="sibTrans" presStyleLbl="sibTrans2D1" presStyleIdx="0" presStyleCnt="4"/>
      <dgm:spPr/>
    </dgm:pt>
    <dgm:pt modelId="{B91ACEC2-2D58-406A-8F3B-5D18B41BCBBE}" type="pres">
      <dgm:prSet presAssocID="{01BBF13F-10BF-452C-B26C-F111B5C47C36}" presName="node" presStyleLbl="node1" presStyleIdx="1" presStyleCnt="4" custScaleX="172678" custScaleY="121473" custRadScaleRad="134344" custRadScaleInc="-488">
        <dgm:presLayoutVars>
          <dgm:bulletEnabled val="1"/>
        </dgm:presLayoutVars>
      </dgm:prSet>
      <dgm:spPr/>
    </dgm:pt>
    <dgm:pt modelId="{E4AB86F4-5C05-406A-8A19-E257020D1D87}" type="pres">
      <dgm:prSet presAssocID="{01BBF13F-10BF-452C-B26C-F111B5C47C36}" presName="dummy" presStyleCnt="0"/>
      <dgm:spPr/>
    </dgm:pt>
    <dgm:pt modelId="{7BC7245E-7EF9-4C2F-B80F-E9195CE71CC7}" type="pres">
      <dgm:prSet presAssocID="{71918CFA-6342-4236-B6A2-169384B9073D}" presName="sibTrans" presStyleLbl="sibTrans2D1" presStyleIdx="1" presStyleCnt="4"/>
      <dgm:spPr/>
    </dgm:pt>
    <dgm:pt modelId="{365643C9-A6D2-4850-8BA6-A79A0C46BFD4}" type="pres">
      <dgm:prSet presAssocID="{5BA09C39-5639-4E2C-9E8D-2583BAE8BE4A}" presName="node" presStyleLbl="node1" presStyleIdx="2" presStyleCnt="4" custScaleX="210969" custRadScaleRad="100217" custRadScaleInc="12574">
        <dgm:presLayoutVars>
          <dgm:bulletEnabled val="1"/>
        </dgm:presLayoutVars>
      </dgm:prSet>
      <dgm:spPr/>
    </dgm:pt>
    <dgm:pt modelId="{527E9752-0C8A-436C-9A87-EBBC5C19F550}" type="pres">
      <dgm:prSet presAssocID="{5BA09C39-5639-4E2C-9E8D-2583BAE8BE4A}" presName="dummy" presStyleCnt="0"/>
      <dgm:spPr/>
    </dgm:pt>
    <dgm:pt modelId="{6E10E574-43C3-4B50-A851-4F276AE4723F}" type="pres">
      <dgm:prSet presAssocID="{8AAAED04-87DB-4113-A286-1284ACE56F39}" presName="sibTrans" presStyleLbl="sibTrans2D1" presStyleIdx="2" presStyleCnt="4"/>
      <dgm:spPr/>
    </dgm:pt>
    <dgm:pt modelId="{3805F495-9097-440C-984E-98792F7DEA6C}" type="pres">
      <dgm:prSet presAssocID="{64238293-B38C-4944-9886-3D308BB6219D}" presName="node" presStyleLbl="node1" presStyleIdx="3" presStyleCnt="4" custScaleX="119384" custRadScaleRad="144195">
        <dgm:presLayoutVars>
          <dgm:bulletEnabled val="1"/>
        </dgm:presLayoutVars>
      </dgm:prSet>
      <dgm:spPr/>
    </dgm:pt>
    <dgm:pt modelId="{EE5FD8F3-033B-4809-95BB-84442BA6C649}" type="pres">
      <dgm:prSet presAssocID="{64238293-B38C-4944-9886-3D308BB6219D}" presName="dummy" presStyleCnt="0"/>
      <dgm:spPr/>
    </dgm:pt>
    <dgm:pt modelId="{DFA90DF8-92E1-460C-A9E6-BE649DDABD47}" type="pres">
      <dgm:prSet presAssocID="{01180708-3F22-492E-8B1F-76B0E4C26CA5}" presName="sibTrans" presStyleLbl="sibTrans2D1" presStyleIdx="3" presStyleCnt="4"/>
      <dgm:spPr/>
    </dgm:pt>
  </dgm:ptLst>
  <dgm:cxnLst>
    <dgm:cxn modelId="{BE3F1C13-D6DF-460B-8C10-14592CF6DD8C}" type="presOf" srcId="{FBFC9E19-5F57-4A5E-9F21-4ADC124CF3A5}" destId="{87C05AB7-31FB-49DD-8C36-D5410C147200}" srcOrd="0" destOrd="0" presId="urn:microsoft.com/office/officeart/2005/8/layout/radial6"/>
    <dgm:cxn modelId="{1554EF1E-7CB1-473B-8A49-6997DC6990E1}" type="presOf" srcId="{01180708-3F22-492E-8B1F-76B0E4C26CA5}" destId="{DFA90DF8-92E1-460C-A9E6-BE649DDABD47}" srcOrd="0" destOrd="0" presId="urn:microsoft.com/office/officeart/2005/8/layout/radial6"/>
    <dgm:cxn modelId="{B4C21E29-5CA8-492C-B3F6-BA03F33E4D7C}" type="presOf" srcId="{5BA09C39-5639-4E2C-9E8D-2583BAE8BE4A}" destId="{365643C9-A6D2-4850-8BA6-A79A0C46BFD4}" srcOrd="0" destOrd="0" presId="urn:microsoft.com/office/officeart/2005/8/layout/radial6"/>
    <dgm:cxn modelId="{E9442F5D-EFBA-49E8-B8DF-43712565EFBA}" srcId="{5429BC22-B846-431A-8A9C-35AB7EC3736E}" destId="{FBFC9E19-5F57-4A5E-9F21-4ADC124CF3A5}" srcOrd="0" destOrd="0" parTransId="{9A06254B-1531-4B61-8B01-2DC7A525154D}" sibTransId="{4B0FC5E5-7BF1-4CDB-B012-65ABAEF1C3D2}"/>
    <dgm:cxn modelId="{423DFF61-526E-4802-89F2-79246C1C3218}" srcId="{FBFC9E19-5F57-4A5E-9F21-4ADC124CF3A5}" destId="{64238293-B38C-4944-9886-3D308BB6219D}" srcOrd="3" destOrd="0" parTransId="{92AA69D2-D27F-4479-B572-A3FC4040D808}" sibTransId="{01180708-3F22-492E-8B1F-76B0E4C26CA5}"/>
    <dgm:cxn modelId="{6EE00E67-2608-4C4C-999B-591CCC37DDE1}" type="presOf" srcId="{5429BC22-B846-431A-8A9C-35AB7EC3736E}" destId="{814CB217-D56A-4D1E-83E7-B3BD69FB474E}" srcOrd="0" destOrd="0" presId="urn:microsoft.com/office/officeart/2005/8/layout/radial6"/>
    <dgm:cxn modelId="{657ABE48-E109-4FEA-BA07-18C1679ED6B5}" type="presOf" srcId="{01BBF13F-10BF-452C-B26C-F111B5C47C36}" destId="{B91ACEC2-2D58-406A-8F3B-5D18B41BCBBE}" srcOrd="0" destOrd="0" presId="urn:microsoft.com/office/officeart/2005/8/layout/radial6"/>
    <dgm:cxn modelId="{19F35E59-0F71-45FE-9CD5-60A592D4FF9F}" type="presOf" srcId="{71918CFA-6342-4236-B6A2-169384B9073D}" destId="{7BC7245E-7EF9-4C2F-B80F-E9195CE71CC7}" srcOrd="0" destOrd="0" presId="urn:microsoft.com/office/officeart/2005/8/layout/radial6"/>
    <dgm:cxn modelId="{D378D45A-C574-49AC-924F-C491B06DE364}" srcId="{FBFC9E19-5F57-4A5E-9F21-4ADC124CF3A5}" destId="{5BA09C39-5639-4E2C-9E8D-2583BAE8BE4A}" srcOrd="2" destOrd="0" parTransId="{B6F4C36C-1D07-49B5-AB69-A55A704516C7}" sibTransId="{8AAAED04-87DB-4113-A286-1284ACE56F39}"/>
    <dgm:cxn modelId="{557B0D7D-AB13-4B84-841F-918A9BD79494}" type="presOf" srcId="{64238293-B38C-4944-9886-3D308BB6219D}" destId="{3805F495-9097-440C-984E-98792F7DEA6C}" srcOrd="0" destOrd="0" presId="urn:microsoft.com/office/officeart/2005/8/layout/radial6"/>
    <dgm:cxn modelId="{3DB7C19F-6685-491A-8D84-3913E1FD52C7}" type="presOf" srcId="{9FF8D1FF-D7F5-4BFB-84E2-A49B0BAFE55F}" destId="{BA1674B9-BD2B-4B3D-873E-E83193DDBA66}" srcOrd="0" destOrd="0" presId="urn:microsoft.com/office/officeart/2005/8/layout/radial6"/>
    <dgm:cxn modelId="{7F9E0EA3-0C79-4505-89FC-4806CE47827E}" type="presOf" srcId="{49721D08-1046-4152-97DA-481881D8AB3A}" destId="{973FA527-3CEB-4370-AD6C-0D20CA6B9C3D}" srcOrd="0" destOrd="0" presId="urn:microsoft.com/office/officeart/2005/8/layout/radial6"/>
    <dgm:cxn modelId="{A43B1FC7-1C8C-4171-B6FE-09CC94C01A10}" srcId="{FBFC9E19-5F57-4A5E-9F21-4ADC124CF3A5}" destId="{49721D08-1046-4152-97DA-481881D8AB3A}" srcOrd="0" destOrd="0" parTransId="{815D20AE-71F6-4F70-B9C6-C245B1D0F2DA}" sibTransId="{9FF8D1FF-D7F5-4BFB-84E2-A49B0BAFE55F}"/>
    <dgm:cxn modelId="{BF3B73EE-BBD4-451C-B5CA-40637F173F0C}" srcId="{FBFC9E19-5F57-4A5E-9F21-4ADC124CF3A5}" destId="{01BBF13F-10BF-452C-B26C-F111B5C47C36}" srcOrd="1" destOrd="0" parTransId="{B73CA5FB-665C-4FA6-B927-8BC9A21AAB6E}" sibTransId="{71918CFA-6342-4236-B6A2-169384B9073D}"/>
    <dgm:cxn modelId="{699525F1-1FC2-4FB0-BF56-965E2140A959}" type="presOf" srcId="{8AAAED04-87DB-4113-A286-1284ACE56F39}" destId="{6E10E574-43C3-4B50-A851-4F276AE4723F}" srcOrd="0" destOrd="0" presId="urn:microsoft.com/office/officeart/2005/8/layout/radial6"/>
    <dgm:cxn modelId="{D1F0A6A2-BCBB-45A8-A3CF-5AE83B06FD00}" type="presParOf" srcId="{814CB217-D56A-4D1E-83E7-B3BD69FB474E}" destId="{87C05AB7-31FB-49DD-8C36-D5410C147200}" srcOrd="0" destOrd="0" presId="urn:microsoft.com/office/officeart/2005/8/layout/radial6"/>
    <dgm:cxn modelId="{F0B3D995-8B17-4AC0-84D1-1D50C6B8E4EF}" type="presParOf" srcId="{814CB217-D56A-4D1E-83E7-B3BD69FB474E}" destId="{973FA527-3CEB-4370-AD6C-0D20CA6B9C3D}" srcOrd="1" destOrd="0" presId="urn:microsoft.com/office/officeart/2005/8/layout/radial6"/>
    <dgm:cxn modelId="{C8709746-BF2F-4BC3-B5B8-B42368637FF9}" type="presParOf" srcId="{814CB217-D56A-4D1E-83E7-B3BD69FB474E}" destId="{5FF1AB62-FC0C-446E-9E75-15A47D347637}" srcOrd="2" destOrd="0" presId="urn:microsoft.com/office/officeart/2005/8/layout/radial6"/>
    <dgm:cxn modelId="{85888727-77E0-4037-B3AB-908959D29E85}" type="presParOf" srcId="{814CB217-D56A-4D1E-83E7-B3BD69FB474E}" destId="{BA1674B9-BD2B-4B3D-873E-E83193DDBA66}" srcOrd="3" destOrd="0" presId="urn:microsoft.com/office/officeart/2005/8/layout/radial6"/>
    <dgm:cxn modelId="{B871A4B3-3714-45C7-8F37-D354813A069C}" type="presParOf" srcId="{814CB217-D56A-4D1E-83E7-B3BD69FB474E}" destId="{B91ACEC2-2D58-406A-8F3B-5D18B41BCBBE}" srcOrd="4" destOrd="0" presId="urn:microsoft.com/office/officeart/2005/8/layout/radial6"/>
    <dgm:cxn modelId="{4EBE14E1-3AB3-41A0-B79A-A745C902C3F0}" type="presParOf" srcId="{814CB217-D56A-4D1E-83E7-B3BD69FB474E}" destId="{E4AB86F4-5C05-406A-8A19-E257020D1D87}" srcOrd="5" destOrd="0" presId="urn:microsoft.com/office/officeart/2005/8/layout/radial6"/>
    <dgm:cxn modelId="{C95035E4-D7AE-4B46-911B-F4630DAFF21D}" type="presParOf" srcId="{814CB217-D56A-4D1E-83E7-B3BD69FB474E}" destId="{7BC7245E-7EF9-4C2F-B80F-E9195CE71CC7}" srcOrd="6" destOrd="0" presId="urn:microsoft.com/office/officeart/2005/8/layout/radial6"/>
    <dgm:cxn modelId="{874E8D42-AD67-4AFD-8930-1D35AD4B4734}" type="presParOf" srcId="{814CB217-D56A-4D1E-83E7-B3BD69FB474E}" destId="{365643C9-A6D2-4850-8BA6-A79A0C46BFD4}" srcOrd="7" destOrd="0" presId="urn:microsoft.com/office/officeart/2005/8/layout/radial6"/>
    <dgm:cxn modelId="{F3839C3E-00D6-4F10-BF4E-96C6FA6D0FC1}" type="presParOf" srcId="{814CB217-D56A-4D1E-83E7-B3BD69FB474E}" destId="{527E9752-0C8A-436C-9A87-EBBC5C19F550}" srcOrd="8" destOrd="0" presId="urn:microsoft.com/office/officeart/2005/8/layout/radial6"/>
    <dgm:cxn modelId="{A05E6F1C-C94A-45C2-B1C8-6174C6BDFD0D}" type="presParOf" srcId="{814CB217-D56A-4D1E-83E7-B3BD69FB474E}" destId="{6E10E574-43C3-4B50-A851-4F276AE4723F}" srcOrd="9" destOrd="0" presId="urn:microsoft.com/office/officeart/2005/8/layout/radial6"/>
    <dgm:cxn modelId="{EAB55BB4-013D-45F7-AFCF-0F8D5871C192}" type="presParOf" srcId="{814CB217-D56A-4D1E-83E7-B3BD69FB474E}" destId="{3805F495-9097-440C-984E-98792F7DEA6C}" srcOrd="10" destOrd="0" presId="urn:microsoft.com/office/officeart/2005/8/layout/radial6"/>
    <dgm:cxn modelId="{71F0A38B-B188-49EF-AED1-D8B9FD2FD971}" type="presParOf" srcId="{814CB217-D56A-4D1E-83E7-B3BD69FB474E}" destId="{EE5FD8F3-033B-4809-95BB-84442BA6C649}" srcOrd="11" destOrd="0" presId="urn:microsoft.com/office/officeart/2005/8/layout/radial6"/>
    <dgm:cxn modelId="{7A058A73-3CB9-404B-8E1F-76A7FD9C39AA}" type="presParOf" srcId="{814CB217-D56A-4D1E-83E7-B3BD69FB474E}" destId="{DFA90DF8-92E1-460C-A9E6-BE649DDABD4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016B70-F430-479F-B4CD-2B049C9ADE05}" type="doc">
      <dgm:prSet loTypeId="urn:microsoft.com/office/officeart/2008/layout/AscendingPictureAccent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B780639-800A-4118-91B7-5B3376D44F21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PROCESSO AVALIATIVO</a:t>
          </a:r>
        </a:p>
      </dgm:t>
    </dgm:pt>
    <dgm:pt modelId="{B56B65D0-E66F-4E96-8D14-AE6B694A6E89}" type="parTrans" cxnId="{20CC1FF5-02CA-43D8-A368-0E0ED5B0B7A7}">
      <dgm:prSet/>
      <dgm:spPr/>
      <dgm:t>
        <a:bodyPr/>
        <a:lstStyle/>
        <a:p>
          <a:endParaRPr lang="pt-BR"/>
        </a:p>
      </dgm:t>
    </dgm:pt>
    <dgm:pt modelId="{E2D0EB71-217E-43F1-BED9-25C340A58EC8}" type="sibTrans" cxnId="{20CC1FF5-02CA-43D8-A368-0E0ED5B0B7A7}">
      <dgm:prSet/>
      <dgm:spPr/>
      <dgm:t>
        <a:bodyPr/>
        <a:lstStyle/>
        <a:p>
          <a:endParaRPr lang="pt-BR"/>
        </a:p>
      </dgm:t>
    </dgm:pt>
    <dgm:pt modelId="{60C59D18-4A49-42FE-9AF8-FDB02D4D3E23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EXAME/ SELEÇÃO- AO FINAL DO ENSINO MEDIO- 2024</a:t>
          </a:r>
        </a:p>
      </dgm:t>
    </dgm:pt>
    <dgm:pt modelId="{A9D21B12-DC80-4D3F-BCC0-65EBDB23DD8F}" type="parTrans" cxnId="{C54B1D10-0617-4FD4-9693-C59E6F5313ED}">
      <dgm:prSet/>
      <dgm:spPr/>
      <dgm:t>
        <a:bodyPr/>
        <a:lstStyle/>
        <a:p>
          <a:endParaRPr lang="pt-BR"/>
        </a:p>
      </dgm:t>
    </dgm:pt>
    <dgm:pt modelId="{19DECF6A-0638-4A20-A167-CD88CAB66DA4}" type="sibTrans" cxnId="{C54B1D10-0617-4FD4-9693-C59E6F5313ED}">
      <dgm:prSet/>
      <dgm:spPr/>
      <dgm:t>
        <a:bodyPr/>
        <a:lstStyle/>
        <a:p>
          <a:endParaRPr lang="pt-BR"/>
        </a:p>
      </dgm:t>
    </dgm:pt>
    <dgm:pt modelId="{8B14BF96-13E9-4F3B-A4D8-8E83451B1740}" type="pres">
      <dgm:prSet presAssocID="{2E016B70-F430-479F-B4CD-2B049C9ADE05}" presName="Name0" presStyleCnt="0">
        <dgm:presLayoutVars>
          <dgm:chMax val="7"/>
          <dgm:chPref val="7"/>
          <dgm:dir/>
        </dgm:presLayoutVars>
      </dgm:prSet>
      <dgm:spPr/>
    </dgm:pt>
    <dgm:pt modelId="{0A84B1B4-5E3D-4864-AACA-25879BF609CE}" type="pres">
      <dgm:prSet presAssocID="{2E016B70-F430-479F-B4CD-2B049C9ADE05}" presName="dot1" presStyleLbl="alignNode1" presStyleIdx="0" presStyleCnt="10"/>
      <dgm:spPr/>
    </dgm:pt>
    <dgm:pt modelId="{47EB6DEA-AFC6-45C2-946C-E7825BEE8195}" type="pres">
      <dgm:prSet presAssocID="{2E016B70-F430-479F-B4CD-2B049C9ADE05}" presName="dot2" presStyleLbl="alignNode1" presStyleIdx="1" presStyleCnt="10"/>
      <dgm:spPr/>
    </dgm:pt>
    <dgm:pt modelId="{1410FA51-F6EA-4673-86ED-ECE2242C6784}" type="pres">
      <dgm:prSet presAssocID="{2E016B70-F430-479F-B4CD-2B049C9ADE05}" presName="dot3" presStyleLbl="alignNode1" presStyleIdx="2" presStyleCnt="10"/>
      <dgm:spPr/>
    </dgm:pt>
    <dgm:pt modelId="{708FD8B1-8636-4E1F-A672-6627172C48D8}" type="pres">
      <dgm:prSet presAssocID="{2E016B70-F430-479F-B4CD-2B049C9ADE05}" presName="dotArrow1" presStyleLbl="alignNode1" presStyleIdx="3" presStyleCnt="10"/>
      <dgm:spPr/>
    </dgm:pt>
    <dgm:pt modelId="{6126DF1C-CD8E-4957-9ED0-54657AE74B5A}" type="pres">
      <dgm:prSet presAssocID="{2E016B70-F430-479F-B4CD-2B049C9ADE05}" presName="dotArrow2" presStyleLbl="alignNode1" presStyleIdx="4" presStyleCnt="10"/>
      <dgm:spPr/>
    </dgm:pt>
    <dgm:pt modelId="{A7F1A1FC-4BCB-4327-956C-D1714F581E96}" type="pres">
      <dgm:prSet presAssocID="{2E016B70-F430-479F-B4CD-2B049C9ADE05}" presName="dotArrow3" presStyleLbl="alignNode1" presStyleIdx="5" presStyleCnt="10"/>
      <dgm:spPr/>
    </dgm:pt>
    <dgm:pt modelId="{551DE5D6-A6E9-4B07-BFFF-FCAF9EEFB280}" type="pres">
      <dgm:prSet presAssocID="{2E016B70-F430-479F-B4CD-2B049C9ADE05}" presName="dotArrow4" presStyleLbl="alignNode1" presStyleIdx="6" presStyleCnt="10"/>
      <dgm:spPr/>
    </dgm:pt>
    <dgm:pt modelId="{268E341F-CEA0-4B0F-9A2B-EFE958C88BD9}" type="pres">
      <dgm:prSet presAssocID="{2E016B70-F430-479F-B4CD-2B049C9ADE05}" presName="dotArrow5" presStyleLbl="alignNode1" presStyleIdx="7" presStyleCnt="10"/>
      <dgm:spPr/>
    </dgm:pt>
    <dgm:pt modelId="{0B8D4A84-436E-41FF-8840-CBB669F3C42C}" type="pres">
      <dgm:prSet presAssocID="{2E016B70-F430-479F-B4CD-2B049C9ADE05}" presName="dotArrow6" presStyleLbl="alignNode1" presStyleIdx="8" presStyleCnt="10"/>
      <dgm:spPr/>
    </dgm:pt>
    <dgm:pt modelId="{0E0A86C5-AD68-4F62-985F-D8E57FA4FACD}" type="pres">
      <dgm:prSet presAssocID="{2E016B70-F430-479F-B4CD-2B049C9ADE05}" presName="dotArrow7" presStyleLbl="alignNode1" presStyleIdx="9" presStyleCnt="10"/>
      <dgm:spPr/>
    </dgm:pt>
    <dgm:pt modelId="{20632E20-468A-4C85-9FB9-EBA1AE68B1FF}" type="pres">
      <dgm:prSet presAssocID="{4B780639-800A-4118-91B7-5B3376D44F21}" presName="parTx1" presStyleLbl="node1" presStyleIdx="0" presStyleCnt="2"/>
      <dgm:spPr/>
    </dgm:pt>
    <dgm:pt modelId="{CFFA4872-C3E6-4622-8399-B446E18BF6C0}" type="pres">
      <dgm:prSet presAssocID="{E2D0EB71-217E-43F1-BED9-25C340A58EC8}" presName="picture1" presStyleCnt="0"/>
      <dgm:spPr/>
    </dgm:pt>
    <dgm:pt modelId="{8DBD7748-B950-4E26-AF3D-1673D544BF24}" type="pres">
      <dgm:prSet presAssocID="{E2D0EB71-217E-43F1-BED9-25C340A58EC8}" presName="imageRepeatNode" presStyleLbl="fgImgPlace1" presStyleIdx="0" presStyleCnt="2"/>
      <dgm:spPr/>
    </dgm:pt>
    <dgm:pt modelId="{7D270EFC-3268-4706-8055-9B0D6465C17E}" type="pres">
      <dgm:prSet presAssocID="{60C59D18-4A49-42FE-9AF8-FDB02D4D3E23}" presName="parTx2" presStyleLbl="node1" presStyleIdx="1" presStyleCnt="2"/>
      <dgm:spPr/>
    </dgm:pt>
    <dgm:pt modelId="{C5F45D18-0E7A-4510-9DA6-666804383AF4}" type="pres">
      <dgm:prSet presAssocID="{19DECF6A-0638-4A20-A167-CD88CAB66DA4}" presName="picture2" presStyleCnt="0"/>
      <dgm:spPr/>
    </dgm:pt>
    <dgm:pt modelId="{B5421EB3-F99D-4AF7-B915-B9B7592787D1}" type="pres">
      <dgm:prSet presAssocID="{19DECF6A-0638-4A20-A167-CD88CAB66DA4}" presName="imageRepeatNode" presStyleLbl="fgImgPlace1" presStyleIdx="1" presStyleCnt="2"/>
      <dgm:spPr/>
    </dgm:pt>
  </dgm:ptLst>
  <dgm:cxnLst>
    <dgm:cxn modelId="{C54B1D10-0617-4FD4-9693-C59E6F5313ED}" srcId="{2E016B70-F430-479F-B4CD-2B049C9ADE05}" destId="{60C59D18-4A49-42FE-9AF8-FDB02D4D3E23}" srcOrd="1" destOrd="0" parTransId="{A9D21B12-DC80-4D3F-BCC0-65EBDB23DD8F}" sibTransId="{19DECF6A-0638-4A20-A167-CD88CAB66DA4}"/>
    <dgm:cxn modelId="{1D2CAF10-4489-42F3-95F8-8163DBD9EF1B}" type="presOf" srcId="{60C59D18-4A49-42FE-9AF8-FDB02D4D3E23}" destId="{7D270EFC-3268-4706-8055-9B0D6465C17E}" srcOrd="0" destOrd="0" presId="urn:microsoft.com/office/officeart/2008/layout/AscendingPictureAccentProcess"/>
    <dgm:cxn modelId="{0E0CA937-853A-45A8-B77C-20731E7899DA}" type="presOf" srcId="{E2D0EB71-217E-43F1-BED9-25C340A58EC8}" destId="{8DBD7748-B950-4E26-AF3D-1673D544BF24}" srcOrd="0" destOrd="0" presId="urn:microsoft.com/office/officeart/2008/layout/AscendingPictureAccentProcess"/>
    <dgm:cxn modelId="{9AAF3B97-D232-45E7-891F-6E3071071955}" type="presOf" srcId="{2E016B70-F430-479F-B4CD-2B049C9ADE05}" destId="{8B14BF96-13E9-4F3B-A4D8-8E83451B1740}" srcOrd="0" destOrd="0" presId="urn:microsoft.com/office/officeart/2008/layout/AscendingPictureAccentProcess"/>
    <dgm:cxn modelId="{3AF4D7A3-E6DE-45CC-AC5B-00A317FA8D87}" type="presOf" srcId="{4B780639-800A-4118-91B7-5B3376D44F21}" destId="{20632E20-468A-4C85-9FB9-EBA1AE68B1FF}" srcOrd="0" destOrd="0" presId="urn:microsoft.com/office/officeart/2008/layout/AscendingPictureAccentProcess"/>
    <dgm:cxn modelId="{093FF1E1-5487-4DD9-B19A-2B77E07C0E24}" type="presOf" srcId="{19DECF6A-0638-4A20-A167-CD88CAB66DA4}" destId="{B5421EB3-F99D-4AF7-B915-B9B7592787D1}" srcOrd="0" destOrd="0" presId="urn:microsoft.com/office/officeart/2008/layout/AscendingPictureAccentProcess"/>
    <dgm:cxn modelId="{20CC1FF5-02CA-43D8-A368-0E0ED5B0B7A7}" srcId="{2E016B70-F430-479F-B4CD-2B049C9ADE05}" destId="{4B780639-800A-4118-91B7-5B3376D44F21}" srcOrd="0" destOrd="0" parTransId="{B56B65D0-E66F-4E96-8D14-AE6B694A6E89}" sibTransId="{E2D0EB71-217E-43F1-BED9-25C340A58EC8}"/>
    <dgm:cxn modelId="{CE20FCA0-A0F7-484D-A9ED-8FFE0E691C07}" type="presParOf" srcId="{8B14BF96-13E9-4F3B-A4D8-8E83451B1740}" destId="{0A84B1B4-5E3D-4864-AACA-25879BF609CE}" srcOrd="0" destOrd="0" presId="urn:microsoft.com/office/officeart/2008/layout/AscendingPictureAccentProcess"/>
    <dgm:cxn modelId="{957E6047-2C46-41DF-AD14-F1619148062C}" type="presParOf" srcId="{8B14BF96-13E9-4F3B-A4D8-8E83451B1740}" destId="{47EB6DEA-AFC6-45C2-946C-E7825BEE8195}" srcOrd="1" destOrd="0" presId="urn:microsoft.com/office/officeart/2008/layout/AscendingPictureAccentProcess"/>
    <dgm:cxn modelId="{C2138C66-8FFF-4892-8A24-1738B8D78BFB}" type="presParOf" srcId="{8B14BF96-13E9-4F3B-A4D8-8E83451B1740}" destId="{1410FA51-F6EA-4673-86ED-ECE2242C6784}" srcOrd="2" destOrd="0" presId="urn:microsoft.com/office/officeart/2008/layout/AscendingPictureAccentProcess"/>
    <dgm:cxn modelId="{AD174643-0EF6-4B19-96D0-D840BAAE7A70}" type="presParOf" srcId="{8B14BF96-13E9-4F3B-A4D8-8E83451B1740}" destId="{708FD8B1-8636-4E1F-A672-6627172C48D8}" srcOrd="3" destOrd="0" presId="urn:microsoft.com/office/officeart/2008/layout/AscendingPictureAccentProcess"/>
    <dgm:cxn modelId="{B2C73EC1-B6C0-4C6F-B70F-EC9B89075319}" type="presParOf" srcId="{8B14BF96-13E9-4F3B-A4D8-8E83451B1740}" destId="{6126DF1C-CD8E-4957-9ED0-54657AE74B5A}" srcOrd="4" destOrd="0" presId="urn:microsoft.com/office/officeart/2008/layout/AscendingPictureAccentProcess"/>
    <dgm:cxn modelId="{4C5346FC-506D-4240-AFC7-059CE8CE8DF3}" type="presParOf" srcId="{8B14BF96-13E9-4F3B-A4D8-8E83451B1740}" destId="{A7F1A1FC-4BCB-4327-956C-D1714F581E96}" srcOrd="5" destOrd="0" presId="urn:microsoft.com/office/officeart/2008/layout/AscendingPictureAccentProcess"/>
    <dgm:cxn modelId="{5A0E7254-5535-49C0-AD00-7E137AD73F23}" type="presParOf" srcId="{8B14BF96-13E9-4F3B-A4D8-8E83451B1740}" destId="{551DE5D6-A6E9-4B07-BFFF-FCAF9EEFB280}" srcOrd="6" destOrd="0" presId="urn:microsoft.com/office/officeart/2008/layout/AscendingPictureAccentProcess"/>
    <dgm:cxn modelId="{663B6159-0852-4CBE-BB2C-5C86A1BD220C}" type="presParOf" srcId="{8B14BF96-13E9-4F3B-A4D8-8E83451B1740}" destId="{268E341F-CEA0-4B0F-9A2B-EFE958C88BD9}" srcOrd="7" destOrd="0" presId="urn:microsoft.com/office/officeart/2008/layout/AscendingPictureAccentProcess"/>
    <dgm:cxn modelId="{5D03E6DB-C9A5-484F-B1BD-FC00E87320CE}" type="presParOf" srcId="{8B14BF96-13E9-4F3B-A4D8-8E83451B1740}" destId="{0B8D4A84-436E-41FF-8840-CBB669F3C42C}" srcOrd="8" destOrd="0" presId="urn:microsoft.com/office/officeart/2008/layout/AscendingPictureAccentProcess"/>
    <dgm:cxn modelId="{328A65D0-3095-47D8-8A27-003659CCB392}" type="presParOf" srcId="{8B14BF96-13E9-4F3B-A4D8-8E83451B1740}" destId="{0E0A86C5-AD68-4F62-985F-D8E57FA4FACD}" srcOrd="9" destOrd="0" presId="urn:microsoft.com/office/officeart/2008/layout/AscendingPictureAccentProcess"/>
    <dgm:cxn modelId="{C1529528-1FC4-4087-B14D-79027DF430AE}" type="presParOf" srcId="{8B14BF96-13E9-4F3B-A4D8-8E83451B1740}" destId="{20632E20-468A-4C85-9FB9-EBA1AE68B1FF}" srcOrd="10" destOrd="0" presId="urn:microsoft.com/office/officeart/2008/layout/AscendingPictureAccentProcess"/>
    <dgm:cxn modelId="{8F6FBD67-7060-4E8A-8783-C24907CAFA72}" type="presParOf" srcId="{8B14BF96-13E9-4F3B-A4D8-8E83451B1740}" destId="{CFFA4872-C3E6-4622-8399-B446E18BF6C0}" srcOrd="11" destOrd="0" presId="urn:microsoft.com/office/officeart/2008/layout/AscendingPictureAccentProcess"/>
    <dgm:cxn modelId="{8B59C9E9-5804-4B8F-94DC-266305DD08B9}" type="presParOf" srcId="{CFFA4872-C3E6-4622-8399-B446E18BF6C0}" destId="{8DBD7748-B950-4E26-AF3D-1673D544BF24}" srcOrd="0" destOrd="0" presId="urn:microsoft.com/office/officeart/2008/layout/AscendingPictureAccentProcess"/>
    <dgm:cxn modelId="{93EA8CAB-A184-4BAA-BDA1-50288F52000D}" type="presParOf" srcId="{8B14BF96-13E9-4F3B-A4D8-8E83451B1740}" destId="{7D270EFC-3268-4706-8055-9B0D6465C17E}" srcOrd="12" destOrd="0" presId="urn:microsoft.com/office/officeart/2008/layout/AscendingPictureAccentProcess"/>
    <dgm:cxn modelId="{B7CEDD04-53E4-426D-9D3A-7AD32FF117E3}" type="presParOf" srcId="{8B14BF96-13E9-4F3B-A4D8-8E83451B1740}" destId="{C5F45D18-0E7A-4510-9DA6-666804383AF4}" srcOrd="13" destOrd="0" presId="urn:microsoft.com/office/officeart/2008/layout/AscendingPictureAccentProcess"/>
    <dgm:cxn modelId="{BB568D97-EC2C-4128-B4C3-86F849062742}" type="presParOf" srcId="{C5F45D18-0E7A-4510-9DA6-666804383AF4}" destId="{B5421EB3-F99D-4AF7-B915-B9B7592787D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9053B-FADE-44F6-810F-1474F419DE6A}">
      <dsp:nvSpPr>
        <dsp:cNvPr id="0" name=""/>
        <dsp:cNvSpPr/>
      </dsp:nvSpPr>
      <dsp:spPr>
        <a:xfrm>
          <a:off x="3274422" y="1889639"/>
          <a:ext cx="2244339" cy="16393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ooper Black" panose="0208090404030B020404" pitchFamily="18" charset="0"/>
            </a:rPr>
            <a:t>5PROJETO DE VIDA</a:t>
          </a:r>
        </a:p>
      </dsp:txBody>
      <dsp:txXfrm>
        <a:off x="3603098" y="2129722"/>
        <a:ext cx="1586987" cy="1159221"/>
      </dsp:txXfrm>
    </dsp:sp>
    <dsp:sp modelId="{47A78A48-B46A-475D-98F4-B44E1048C9F1}">
      <dsp:nvSpPr>
        <dsp:cNvPr id="0" name=""/>
        <dsp:cNvSpPr/>
      </dsp:nvSpPr>
      <dsp:spPr>
        <a:xfrm rot="16200000">
          <a:off x="4273837" y="1423085"/>
          <a:ext cx="245509" cy="483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>
            <a:latin typeface="Cooper Black" panose="0208090404030B020404" pitchFamily="18" charset="0"/>
          </a:endParaRPr>
        </a:p>
      </dsp:txBody>
      <dsp:txXfrm>
        <a:off x="4310664" y="1556668"/>
        <a:ext cx="171856" cy="290267"/>
      </dsp:txXfrm>
    </dsp:sp>
    <dsp:sp modelId="{D62071D6-E95E-4D52-9AD3-63ACE6852293}">
      <dsp:nvSpPr>
        <dsp:cNvPr id="0" name=""/>
        <dsp:cNvSpPr/>
      </dsp:nvSpPr>
      <dsp:spPr>
        <a:xfrm>
          <a:off x="3203612" y="3531"/>
          <a:ext cx="2385959" cy="14228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ooper Black" panose="0208090404030B020404" pitchFamily="18" charset="0"/>
            </a:rPr>
            <a:t>PESSOAL</a:t>
          </a:r>
        </a:p>
      </dsp:txBody>
      <dsp:txXfrm>
        <a:off x="3553028" y="211907"/>
        <a:ext cx="1687127" cy="1006129"/>
      </dsp:txXfrm>
    </dsp:sp>
    <dsp:sp modelId="{96121B98-0594-4F36-9750-4B130EF88692}">
      <dsp:nvSpPr>
        <dsp:cNvPr id="0" name=""/>
        <dsp:cNvSpPr/>
      </dsp:nvSpPr>
      <dsp:spPr>
        <a:xfrm>
          <a:off x="5676450" y="2467443"/>
          <a:ext cx="379884" cy="483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>
            <a:latin typeface="Cooper Black" panose="0208090404030B020404" pitchFamily="18" charset="0"/>
          </a:endParaRPr>
        </a:p>
      </dsp:txBody>
      <dsp:txXfrm>
        <a:off x="5676450" y="2564199"/>
        <a:ext cx="265919" cy="290267"/>
      </dsp:txXfrm>
    </dsp:sp>
    <dsp:sp modelId="{FE48BA82-7289-4D38-8DF5-92923435A430}">
      <dsp:nvSpPr>
        <dsp:cNvPr id="0" name=""/>
        <dsp:cNvSpPr/>
      </dsp:nvSpPr>
      <dsp:spPr>
        <a:xfrm>
          <a:off x="6235525" y="1997892"/>
          <a:ext cx="2385959" cy="1422881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ooper Black" panose="0208090404030B020404" pitchFamily="18" charset="0"/>
            </a:rPr>
            <a:t>SOCIAL</a:t>
          </a:r>
        </a:p>
      </dsp:txBody>
      <dsp:txXfrm>
        <a:off x="6584941" y="2206268"/>
        <a:ext cx="1687127" cy="1006129"/>
      </dsp:txXfrm>
    </dsp:sp>
    <dsp:sp modelId="{08124EBD-22CF-47BA-AE5D-460102CFB670}">
      <dsp:nvSpPr>
        <dsp:cNvPr id="0" name=""/>
        <dsp:cNvSpPr/>
      </dsp:nvSpPr>
      <dsp:spPr>
        <a:xfrm rot="5400000">
          <a:off x="4273837" y="3511802"/>
          <a:ext cx="245509" cy="483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>
            <a:latin typeface="Cooper Black" panose="0208090404030B020404" pitchFamily="18" charset="0"/>
          </a:endParaRPr>
        </a:p>
      </dsp:txBody>
      <dsp:txXfrm>
        <a:off x="4310664" y="3571732"/>
        <a:ext cx="171856" cy="290267"/>
      </dsp:txXfrm>
    </dsp:sp>
    <dsp:sp modelId="{933C9CB4-7860-4B3A-B9A4-3123D6B2CD3A}">
      <dsp:nvSpPr>
        <dsp:cNvPr id="0" name=""/>
        <dsp:cNvSpPr/>
      </dsp:nvSpPr>
      <dsp:spPr>
        <a:xfrm>
          <a:off x="2485270" y="3992253"/>
          <a:ext cx="3822643" cy="1422881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ooper Black" panose="0208090404030B020404" pitchFamily="18" charset="0"/>
            </a:rPr>
            <a:t>SENTIDO/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ooper Black" panose="0208090404030B020404" pitchFamily="18" charset="0"/>
            </a:rPr>
            <a:t>SEIGNIFICADO</a:t>
          </a:r>
        </a:p>
      </dsp:txBody>
      <dsp:txXfrm>
        <a:off x="3045083" y="4200629"/>
        <a:ext cx="2703017" cy="1006129"/>
      </dsp:txXfrm>
    </dsp:sp>
    <dsp:sp modelId="{B0F95DD5-3677-4E77-9981-080058ADC878}">
      <dsp:nvSpPr>
        <dsp:cNvPr id="0" name=""/>
        <dsp:cNvSpPr/>
      </dsp:nvSpPr>
      <dsp:spPr>
        <a:xfrm rot="10800000">
          <a:off x="2865623" y="2467443"/>
          <a:ext cx="288884" cy="4837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>
            <a:latin typeface="Cooper Black" panose="0208090404030B020404" pitchFamily="18" charset="0"/>
          </a:endParaRPr>
        </a:p>
      </dsp:txBody>
      <dsp:txXfrm rot="10800000">
        <a:off x="2952288" y="2564199"/>
        <a:ext cx="202219" cy="290267"/>
      </dsp:txXfrm>
    </dsp:sp>
    <dsp:sp modelId="{4FE6E7D3-2E5D-4751-A6F6-987C12E1FC23}">
      <dsp:nvSpPr>
        <dsp:cNvPr id="0" name=""/>
        <dsp:cNvSpPr/>
      </dsp:nvSpPr>
      <dsp:spPr>
        <a:xfrm>
          <a:off x="0" y="1997892"/>
          <a:ext cx="2729357" cy="1422881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ooper Black" panose="0208090404030B020404" pitchFamily="18" charset="0"/>
            </a:rPr>
            <a:t>PROFISSIONAL</a:t>
          </a:r>
        </a:p>
      </dsp:txBody>
      <dsp:txXfrm>
        <a:off x="399705" y="2206268"/>
        <a:ext cx="1929947" cy="1006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90DF8-92E1-460C-A9E6-BE649DDABD47}">
      <dsp:nvSpPr>
        <dsp:cNvPr id="0" name=""/>
        <dsp:cNvSpPr/>
      </dsp:nvSpPr>
      <dsp:spPr>
        <a:xfrm>
          <a:off x="841739" y="558209"/>
          <a:ext cx="4508107" cy="4508107"/>
        </a:xfrm>
        <a:prstGeom prst="blockArc">
          <a:avLst>
            <a:gd name="adj1" fmla="val 10616269"/>
            <a:gd name="adj2" fmla="val 17328636"/>
            <a:gd name="adj3" fmla="val 4637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0E574-43C3-4B50-A851-4F276AE4723F}">
      <dsp:nvSpPr>
        <dsp:cNvPr id="0" name=""/>
        <dsp:cNvSpPr/>
      </dsp:nvSpPr>
      <dsp:spPr>
        <a:xfrm>
          <a:off x="838846" y="841477"/>
          <a:ext cx="4508107" cy="4508107"/>
        </a:xfrm>
        <a:prstGeom prst="blockArc">
          <a:avLst>
            <a:gd name="adj1" fmla="val 4072344"/>
            <a:gd name="adj2" fmla="val 11053425"/>
            <a:gd name="adj3" fmla="val 4637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7245E-7EF9-4C2F-B80F-E9195CE71CC7}">
      <dsp:nvSpPr>
        <dsp:cNvPr id="0" name=""/>
        <dsp:cNvSpPr/>
      </dsp:nvSpPr>
      <dsp:spPr>
        <a:xfrm>
          <a:off x="2583715" y="874653"/>
          <a:ext cx="4508107" cy="4508107"/>
        </a:xfrm>
        <a:prstGeom prst="blockArc">
          <a:avLst>
            <a:gd name="adj1" fmla="val 21527768"/>
            <a:gd name="adj2" fmla="val 6105953"/>
            <a:gd name="adj3" fmla="val 4637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674B9-BD2B-4B3D-873E-E83193DDBA66}">
      <dsp:nvSpPr>
        <dsp:cNvPr id="0" name=""/>
        <dsp:cNvSpPr/>
      </dsp:nvSpPr>
      <dsp:spPr>
        <a:xfrm>
          <a:off x="2588331" y="420522"/>
          <a:ext cx="4508107" cy="4508107"/>
        </a:xfrm>
        <a:prstGeom prst="blockArc">
          <a:avLst>
            <a:gd name="adj1" fmla="val 15305760"/>
            <a:gd name="adj2" fmla="val 115706"/>
            <a:gd name="adj3" fmla="val 463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05AB7-31FB-49DD-8C36-D5410C147200}">
      <dsp:nvSpPr>
        <dsp:cNvPr id="0" name=""/>
        <dsp:cNvSpPr/>
      </dsp:nvSpPr>
      <dsp:spPr>
        <a:xfrm>
          <a:off x="2442824" y="1885568"/>
          <a:ext cx="2906045" cy="20766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latin typeface="Cooper Black" panose="0208090404030B020404" pitchFamily="18" charset="0"/>
              <a:ea typeface="+mn-ea"/>
              <a:cs typeface="+mn-cs"/>
            </a:rPr>
            <a:t>EIXOS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latin typeface="Cooper Black" panose="0208090404030B020404" pitchFamily="18" charset="0"/>
              <a:ea typeface="+mn-ea"/>
              <a:cs typeface="+mn-cs"/>
            </a:rPr>
            <a:t>ESTRUTURANTES</a:t>
          </a:r>
        </a:p>
      </dsp:txBody>
      <dsp:txXfrm>
        <a:off x="2868404" y="2189684"/>
        <a:ext cx="2054885" cy="1468404"/>
      </dsp:txXfrm>
    </dsp:sp>
    <dsp:sp modelId="{973FA527-3CEB-4370-AD6C-0D20CA6B9C3D}">
      <dsp:nvSpPr>
        <dsp:cNvPr id="0" name=""/>
        <dsp:cNvSpPr/>
      </dsp:nvSpPr>
      <dsp:spPr>
        <a:xfrm>
          <a:off x="2367391" y="2894"/>
          <a:ext cx="2885908" cy="14536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Cooper Black" panose="0208090404030B020404" pitchFamily="18" charset="0"/>
              <a:ea typeface="+mn-ea"/>
              <a:cs typeface="+mn-cs"/>
            </a:rPr>
            <a:t>INVESTIGAÇÃO CIENTÍFICA</a:t>
          </a:r>
        </a:p>
      </dsp:txBody>
      <dsp:txXfrm>
        <a:off x="2790022" y="215775"/>
        <a:ext cx="2040646" cy="1027883"/>
      </dsp:txXfrm>
    </dsp:sp>
    <dsp:sp modelId="{B91ACEC2-2D58-406A-8F3B-5D18B41BCBBE}">
      <dsp:nvSpPr>
        <dsp:cNvPr id="0" name=""/>
        <dsp:cNvSpPr/>
      </dsp:nvSpPr>
      <dsp:spPr>
        <a:xfrm>
          <a:off x="5774881" y="2041009"/>
          <a:ext cx="2510126" cy="1765787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Cooper Black" panose="0208090404030B020404" pitchFamily="18" charset="0"/>
              <a:ea typeface="+mn-ea"/>
              <a:cs typeface="+mn-cs"/>
            </a:rPr>
            <a:t>MEDIAÇÃO E INTERVENÇÃO SOCIOCULTURAL</a:t>
          </a:r>
        </a:p>
      </dsp:txBody>
      <dsp:txXfrm>
        <a:off x="6142480" y="2299603"/>
        <a:ext cx="1774928" cy="1248599"/>
      </dsp:txXfrm>
    </dsp:sp>
    <dsp:sp modelId="{365643C9-A6D2-4850-8BA6-A79A0C46BFD4}">
      <dsp:nvSpPr>
        <dsp:cNvPr id="0" name=""/>
        <dsp:cNvSpPr/>
      </dsp:nvSpPr>
      <dsp:spPr>
        <a:xfrm>
          <a:off x="2393536" y="4406357"/>
          <a:ext cx="3066741" cy="1453645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Cooper Black" panose="0208090404030B020404" pitchFamily="18" charset="0"/>
              <a:ea typeface="+mn-ea"/>
              <a:cs typeface="+mn-cs"/>
            </a:rPr>
            <a:t>EMPREENDEDORISMO</a:t>
          </a:r>
        </a:p>
      </dsp:txBody>
      <dsp:txXfrm>
        <a:off x="2842650" y="4619238"/>
        <a:ext cx="2168513" cy="1027883"/>
      </dsp:txXfrm>
    </dsp:sp>
    <dsp:sp modelId="{3805F495-9097-440C-984E-98792F7DEA6C}">
      <dsp:nvSpPr>
        <dsp:cNvPr id="0" name=""/>
        <dsp:cNvSpPr/>
      </dsp:nvSpPr>
      <dsp:spPr>
        <a:xfrm>
          <a:off x="29589" y="2204637"/>
          <a:ext cx="1735420" cy="1453645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Cooper Black" panose="0208090404030B020404" pitchFamily="18" charset="0"/>
              <a:ea typeface="+mn-ea"/>
              <a:cs typeface="+mn-cs"/>
            </a:rPr>
            <a:t>PROCESSOS CRIATIVOS</a:t>
          </a:r>
        </a:p>
      </dsp:txBody>
      <dsp:txXfrm>
        <a:off x="283735" y="2417518"/>
        <a:ext cx="1227128" cy="1027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4B1B4-5E3D-4864-AACA-25879BF609CE}">
      <dsp:nvSpPr>
        <dsp:cNvPr id="0" name=""/>
        <dsp:cNvSpPr/>
      </dsp:nvSpPr>
      <dsp:spPr>
        <a:xfrm>
          <a:off x="3295466" y="3044576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EB6DEA-AFC6-45C2-946C-E7825BEE8195}">
      <dsp:nvSpPr>
        <dsp:cNvPr id="0" name=""/>
        <dsp:cNvSpPr/>
      </dsp:nvSpPr>
      <dsp:spPr>
        <a:xfrm>
          <a:off x="3135153" y="3301486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10FA51-F6EA-4673-86ED-ECE2242C6784}">
      <dsp:nvSpPr>
        <dsp:cNvPr id="0" name=""/>
        <dsp:cNvSpPr/>
      </dsp:nvSpPr>
      <dsp:spPr>
        <a:xfrm>
          <a:off x="2944094" y="3523915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8FD8B1-8636-4E1F-A672-6627172C48D8}">
      <dsp:nvSpPr>
        <dsp:cNvPr id="0" name=""/>
        <dsp:cNvSpPr/>
      </dsp:nvSpPr>
      <dsp:spPr>
        <a:xfrm>
          <a:off x="3172486" y="458961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26DF1C-CD8E-4957-9ED0-54657AE74B5A}">
      <dsp:nvSpPr>
        <dsp:cNvPr id="0" name=""/>
        <dsp:cNvSpPr/>
      </dsp:nvSpPr>
      <dsp:spPr>
        <a:xfrm>
          <a:off x="3416982" y="313266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F1A1FC-4BCB-4327-956C-D1714F581E96}">
      <dsp:nvSpPr>
        <dsp:cNvPr id="0" name=""/>
        <dsp:cNvSpPr/>
      </dsp:nvSpPr>
      <dsp:spPr>
        <a:xfrm>
          <a:off x="3660746" y="167570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1DE5D6-A6E9-4B07-BFFF-FCAF9EEFB280}">
      <dsp:nvSpPr>
        <dsp:cNvPr id="0" name=""/>
        <dsp:cNvSpPr/>
      </dsp:nvSpPr>
      <dsp:spPr>
        <a:xfrm>
          <a:off x="3904510" y="313266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68E341F-CEA0-4B0F-9A2B-EFE958C88BD9}">
      <dsp:nvSpPr>
        <dsp:cNvPr id="0" name=""/>
        <dsp:cNvSpPr/>
      </dsp:nvSpPr>
      <dsp:spPr>
        <a:xfrm>
          <a:off x="4149006" y="458961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8D4A84-436E-41FF-8840-CBB669F3C42C}">
      <dsp:nvSpPr>
        <dsp:cNvPr id="0" name=""/>
        <dsp:cNvSpPr/>
      </dsp:nvSpPr>
      <dsp:spPr>
        <a:xfrm>
          <a:off x="3660746" y="474988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0A86C5-AD68-4F62-985F-D8E57FA4FACD}">
      <dsp:nvSpPr>
        <dsp:cNvPr id="0" name=""/>
        <dsp:cNvSpPr/>
      </dsp:nvSpPr>
      <dsp:spPr>
        <a:xfrm>
          <a:off x="3660746" y="782406"/>
          <a:ext cx="183006" cy="1830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632E20-468A-4C85-9FB9-EBA1AE68B1FF}">
      <dsp:nvSpPr>
        <dsp:cNvPr id="0" name=""/>
        <dsp:cNvSpPr/>
      </dsp:nvSpPr>
      <dsp:spPr>
        <a:xfrm>
          <a:off x="2171809" y="4192373"/>
          <a:ext cx="3947074" cy="1058722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5464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PROCESSO AVALIATIVO</a:t>
          </a:r>
        </a:p>
      </dsp:txBody>
      <dsp:txXfrm>
        <a:off x="2223492" y="4244056"/>
        <a:ext cx="3843708" cy="955356"/>
      </dsp:txXfrm>
    </dsp:sp>
    <dsp:sp modelId="{8DBD7748-B950-4E26-AF3D-1673D544BF24}">
      <dsp:nvSpPr>
        <dsp:cNvPr id="0" name=""/>
        <dsp:cNvSpPr/>
      </dsp:nvSpPr>
      <dsp:spPr>
        <a:xfrm>
          <a:off x="1077433" y="3155019"/>
          <a:ext cx="1830060" cy="182993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D270EFC-3268-4706-8055-9B0D6465C17E}">
      <dsp:nvSpPr>
        <dsp:cNvPr id="0" name=""/>
        <dsp:cNvSpPr/>
      </dsp:nvSpPr>
      <dsp:spPr>
        <a:xfrm>
          <a:off x="3840092" y="2121551"/>
          <a:ext cx="3947074" cy="1058722"/>
        </a:xfrm>
        <a:prstGeom prst="round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5464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EXAME/ SELEÇÃO- AO FINAL DO ENSINO MEDIO- 2024</a:t>
          </a:r>
        </a:p>
      </dsp:txBody>
      <dsp:txXfrm>
        <a:off x="3891775" y="2173234"/>
        <a:ext cx="3843708" cy="955356"/>
      </dsp:txXfrm>
    </dsp:sp>
    <dsp:sp modelId="{B5421EB3-F99D-4AF7-B915-B9B7592787D1}">
      <dsp:nvSpPr>
        <dsp:cNvPr id="0" name=""/>
        <dsp:cNvSpPr/>
      </dsp:nvSpPr>
      <dsp:spPr>
        <a:xfrm>
          <a:off x="2745716" y="1084197"/>
          <a:ext cx="1830060" cy="182993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CDB0-11E1-47E8-A78F-AD4D0FC69432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96FDF-2B07-4EC1-AF96-2DE75A954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92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1f38fa225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1f38fa225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227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1f38fa225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1f38fa225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1f38fa225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1f38fa225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773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1f38fa225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1f38fa225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2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1f38fa225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1f38fa225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54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BFE666-0800-4C91-B148-42A83A505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CDC801-3A25-4B79-AAB1-BD114E6EE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DDBA6B-85FD-4850-A7E4-5EA2B3ED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E6CF9B-DB8F-42F1-9265-29196361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EF40A7-4BD2-4B31-8C2A-1EF554CE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70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16793-5E64-499F-99D4-523739D0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683912-F4AE-4E5C-99C4-040D2D9B6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517A1A-D4F1-488B-986F-3BBA0A66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BCFF3F-1439-406E-8AD2-A7168DD5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ACF0B5-3F3D-4AF5-90B6-234DDA2F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09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99730F-97A2-495D-9762-3F4F6118D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9ADEDA-AE06-4D72-9655-5EB656DE0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8A4DA8-12C7-4191-B649-DF8B435E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DEC120-4205-44B6-94D6-3CF86DBB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CF7483-8A56-4F75-BD03-7E4FDB02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91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74223-D796-4436-B764-FCFE9A4E1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16AB45-8985-4A48-A2B2-3C571AAD9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36F81-FDA6-40A4-B4C6-36A1C119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0A55CE-B405-4CE1-8976-20B70FB4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2B514B-44B4-4E08-9D20-CA10304D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37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CF117-6A9F-4464-8A61-CECAF311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D245C2-983C-46EC-942C-782DA6A1E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1E052D-253E-4264-8FB7-72BF4D4C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9929AE-13BB-484B-A035-C1C7D0BA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53204C-8C7A-4FD0-9694-F2D90B62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83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BA402-4400-4749-A950-0D9C7ED87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FC3D5B-F3A0-48D9-91C4-378615753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C448EC-D5DA-4E14-96BF-86AD5C4D2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7B2764-EC93-453D-B824-F7EB6E22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4131B1-6B13-45B1-885C-EB0EE12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D6D39D-AC7F-4A29-AAF4-F21D7558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01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BCF48-27F1-4098-8B60-8579CEB1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04B1B9-02A7-484F-8303-AFD55C31A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1DE5FB-8646-44F6-AE31-4C3D281EC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20A8620-8F8A-45EF-864D-5EEA25C91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4D456C-ADE5-46D0-97C1-D3F6E4800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EAE30F-1D8E-4317-82FB-413498E8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2CF3426-51A7-4BDA-A8D1-3D1FE5E0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89B9BC-BEB6-4287-A79E-3C3DD299C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53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4FBE1-ADEE-412C-A7A5-F5845502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DCF7491-2143-447A-AE1D-A9C08E5B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333C60-460E-4C09-AE31-CB67712B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B297EF-C22B-4192-8E03-D5B0148A5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1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15748DA-3C86-47C5-95ED-D44A18A5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9557168-C3A7-44D8-9EA1-230E7874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1FB456-FCD3-40CE-B985-BB15708A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37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34BDD-232D-429C-AF43-D764CC5F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C4AB28-F712-42F6-BFFE-4ACA49C39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E0363A-E2A6-47D5-9E0E-CA4C5A66F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6C640D-FC18-491B-A319-1ACBB5FD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085075-568A-4006-B687-A6E591BB2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6A4AA7-CE87-4004-AED3-22758C7D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34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E6B9F-6534-4AB7-A252-F518344D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E206F17-FA02-4F87-93F2-0AEC7F065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37ED26-3457-4FA7-B7F5-26AED45AD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8F469A-E53B-4ECB-AB03-0CB41473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8768D6-F97C-461D-90A6-0125BB47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1111CB-08CA-4902-AA90-AA404310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3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7F9C24-64A6-4D8F-84AF-C3E9757FB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2631BB-D844-4384-9445-38B1826C8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F203EC-BEEB-4976-9D13-6E94438EA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5618-7C62-40F2-A92A-3CDDCC9201AD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AEDD0B-A272-492E-AD14-BFD2CCB7E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7E787C-4EB8-4BC2-8708-63FCE866F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9913D-B681-4F1B-8F2C-6C9ADDD7D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60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chellejm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2E7979C7-25D7-461E-A04E-6F37B4FF501A}"/>
              </a:ext>
            </a:extLst>
          </p:cNvPr>
          <p:cNvSpPr/>
          <p:nvPr/>
        </p:nvSpPr>
        <p:spPr>
          <a:xfrm>
            <a:off x="0" y="0"/>
            <a:ext cx="776804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10E956-FD95-4B58-AF7A-077E6817CD04}"/>
              </a:ext>
            </a:extLst>
          </p:cNvPr>
          <p:cNvSpPr txBox="1"/>
          <p:nvPr/>
        </p:nvSpPr>
        <p:spPr>
          <a:xfrm>
            <a:off x="609599" y="612844"/>
            <a:ext cx="7158448" cy="56323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pt-BR" sz="6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COMO IMPLANTAR ITINERÁRIOS FORMATIVOS DO NOVO ENSINO MÉDIO?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95EB7AB-27EF-4DDF-BFE9-966D78D367EA}"/>
              </a:ext>
            </a:extLst>
          </p:cNvPr>
          <p:cNvSpPr txBox="1"/>
          <p:nvPr/>
        </p:nvSpPr>
        <p:spPr>
          <a:xfrm>
            <a:off x="7942217" y="2761454"/>
            <a:ext cx="42497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MICHELLE JORDÃO MACHADO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FBAF07B-2597-4075-8D5F-5AEE75751350}"/>
              </a:ext>
            </a:extLst>
          </p:cNvPr>
          <p:cNvSpPr txBox="1"/>
          <p:nvPr/>
        </p:nvSpPr>
        <p:spPr>
          <a:xfrm>
            <a:off x="7942216" y="3130786"/>
            <a:ext cx="37350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ED7D31"/>
                </a:solidFill>
                <a:latin typeface="Bahnschrift SemiLight Condensed" panose="020B0502040204020203" pitchFamily="34" charset="0"/>
              </a:rPr>
              <a:t>Assessora de Educação na </a:t>
            </a:r>
          </a:p>
          <a:p>
            <a:r>
              <a:rPr lang="pt-BR" dirty="0">
                <a:solidFill>
                  <a:srgbClr val="ED7D31"/>
                </a:solidFill>
                <a:latin typeface="Bahnschrift SemiLight Condensed" panose="020B0502040204020203" pitchFamily="34" charset="0"/>
              </a:rPr>
              <a:t>União Marista do Brasil</a:t>
            </a:r>
          </a:p>
          <a:p>
            <a:r>
              <a:rPr lang="pt-BR" dirty="0">
                <a:solidFill>
                  <a:srgbClr val="ED7D31"/>
                </a:solidFill>
                <a:latin typeface="Bahnschrift SemiLight Condensed" panose="020B0502040204020203" pitchFamily="34" charset="0"/>
                <a:hlinkClick r:id="rId2"/>
              </a:rPr>
              <a:t>michellejm@gmail.com</a:t>
            </a:r>
            <a:endParaRPr lang="pt-BR" dirty="0">
              <a:solidFill>
                <a:srgbClr val="ED7D31"/>
              </a:solidFill>
              <a:latin typeface="Bahnschrift SemiLight Condensed" panose="020B0502040204020203" pitchFamily="34" charset="0"/>
            </a:endParaRPr>
          </a:p>
          <a:p>
            <a:r>
              <a:rPr lang="pt-BR" dirty="0">
                <a:solidFill>
                  <a:srgbClr val="ED7D31"/>
                </a:solidFill>
                <a:latin typeface="Bahnschrift SemiLight Condensed" panose="020B0502040204020203" pitchFamily="34" charset="0"/>
              </a:rPr>
              <a:t>61981431010</a:t>
            </a:r>
          </a:p>
        </p:txBody>
      </p:sp>
    </p:spTree>
    <p:extLst>
      <p:ext uri="{BB962C8B-B14F-4D97-AF65-F5344CB8AC3E}">
        <p14:creationId xmlns:p14="http://schemas.microsoft.com/office/powerpoint/2010/main" val="341786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094D122-F157-4820-AE90-F69703FDD26A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10E956-FD95-4B58-AF7A-077E6817CD04}"/>
              </a:ext>
            </a:extLst>
          </p:cNvPr>
          <p:cNvSpPr txBox="1"/>
          <p:nvPr/>
        </p:nvSpPr>
        <p:spPr>
          <a:xfrm>
            <a:off x="291737" y="2645558"/>
            <a:ext cx="2717074" cy="1907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solidFill>
                  <a:srgbClr val="00206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</a:rPr>
              <a:t>Plano de Comunicação do Novo Ensino Médio</a:t>
            </a:r>
            <a:endParaRPr lang="pt-BR" sz="2800" dirty="0">
              <a:solidFill>
                <a:srgbClr val="002060"/>
              </a:solidFill>
              <a:latin typeface="Cooper Black" panose="0208090404030B0204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2C5BBF8-C3C5-4D15-9C82-F6910FDAC115}"/>
              </a:ext>
            </a:extLst>
          </p:cNvPr>
          <p:cNvSpPr txBox="1"/>
          <p:nvPr/>
        </p:nvSpPr>
        <p:spPr>
          <a:xfrm>
            <a:off x="3692434" y="612844"/>
            <a:ext cx="802930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Construção de peças informativas (redes sociais, comunicados por e-mail, peças impressas)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Reuniões de famílias do 9º ano do Ensino Fundamental (envio de informativos às famílias). Incluir a comunicação para as novas famílias. 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Palestras informativas sobre o novo Ensino Médio com as turmas do 9º ano Ensino Fundamental.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Dinâmicas vocacionais com os estudantes do 9º ano do Ensino Fundamental.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Abertura do processo de inscrição para a escolha dos Itinerários Formativos e das Eletivas.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Comunicação do projeto do Novo Ensino Médio para os demais estudantes do Ensino Fundamental - Anos Finais - como estratégia de fidelização/encantamento.</a:t>
            </a:r>
          </a:p>
          <a:p>
            <a:pPr marL="342900" indent="-342900">
              <a:buFont typeface="+mj-lt"/>
              <a:buAutoNum type="arabicPeriod"/>
            </a:pPr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Espaços demonstrativos das eletivas digitais para os estudantes do 9º ano. Motivação para uso da plataforma, se for o caso.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8967CE7-4964-467F-B69B-4CA9CBC84BF9}"/>
              </a:ext>
            </a:extLst>
          </p:cNvPr>
          <p:cNvSpPr txBox="1"/>
          <p:nvPr/>
        </p:nvSpPr>
        <p:spPr>
          <a:xfrm>
            <a:off x="528323" y="1795175"/>
            <a:ext cx="3796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</a:rPr>
              <a:t>2ª CICLO</a:t>
            </a:r>
            <a:endParaRPr lang="pt-BR" sz="3600" dirty="0">
              <a:solidFill>
                <a:srgbClr val="002060"/>
              </a:solidFill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3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094D122-F157-4820-AE90-F69703FDD26A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2C5BBF8-C3C5-4D15-9C82-F6910FDAC115}"/>
              </a:ext>
            </a:extLst>
          </p:cNvPr>
          <p:cNvSpPr txBox="1"/>
          <p:nvPr/>
        </p:nvSpPr>
        <p:spPr>
          <a:xfrm>
            <a:off x="3823062" y="1613994"/>
            <a:ext cx="8029303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002060"/>
                </a:solidFill>
              </a:rPr>
              <a:t>Lançamento, comunicação, e sensibilização das Direções, Professores de Áreas e equipes técnicas sobre o Novo Ensino Médio.</a:t>
            </a:r>
          </a:p>
          <a:p>
            <a:pPr marL="342900" indent="-342900">
              <a:buFont typeface="+mj-lt"/>
              <a:buAutoNum type="arabicPeriod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002060"/>
                </a:solidFill>
              </a:rPr>
              <a:t>Formação da equipe de Secretaria Escolar e adaptações na escrituração escolar.</a:t>
            </a:r>
          </a:p>
          <a:p>
            <a:pPr marL="342900" indent="-342900">
              <a:buFont typeface="+mj-lt"/>
              <a:buAutoNum type="arabicPeriod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002060"/>
                </a:solidFill>
              </a:rPr>
              <a:t>Elaboração do plano pedagógico, com estratégias pedagógicas e avaliativas de todas as Unidades Curriculares, incluindo o Projeto de Vida.</a:t>
            </a:r>
          </a:p>
          <a:p>
            <a:pPr marL="342900" indent="-342900">
              <a:buFont typeface="+mj-lt"/>
              <a:buAutoNum type="arabicPeriod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002060"/>
                </a:solidFill>
              </a:rPr>
              <a:t>Formação docente, principalmente, para atuar/planejar os ITINERÁRIOS FORMATIVOS.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A10C691-BD2F-417E-93FB-377F4C234D3E}"/>
              </a:ext>
            </a:extLst>
          </p:cNvPr>
          <p:cNvSpPr txBox="1"/>
          <p:nvPr/>
        </p:nvSpPr>
        <p:spPr>
          <a:xfrm>
            <a:off x="528323" y="3028889"/>
            <a:ext cx="3796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  <a:latin typeface="Cooper Black" panose="0208090404030B020404" pitchFamily="18" charset="0"/>
                <a:ea typeface="Calibri" panose="020F0502020204030204" pitchFamily="34" charset="0"/>
              </a:rPr>
              <a:t>3</a:t>
            </a:r>
            <a:r>
              <a:rPr lang="pt-BR" sz="3600" dirty="0">
                <a:solidFill>
                  <a:srgbClr val="00206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</a:rPr>
              <a:t>ª CICLO</a:t>
            </a:r>
            <a:endParaRPr lang="pt-BR" sz="3600" dirty="0">
              <a:solidFill>
                <a:srgbClr val="002060"/>
              </a:solidFill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2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/>
        </p:nvSpPr>
        <p:spPr>
          <a:xfrm>
            <a:off x="1369600" y="2422401"/>
            <a:ext cx="10639520" cy="311921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pt-BR" sz="2667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✔ Parcerias com as  universidades...</a:t>
            </a:r>
          </a:p>
          <a:p>
            <a:r>
              <a:rPr lang="pt-BR" sz="2667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✔ Proposta Bilingue</a:t>
            </a:r>
          </a:p>
          <a:p>
            <a:r>
              <a:rPr lang="pt-BR" sz="2667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✔ Transferências </a:t>
            </a:r>
          </a:p>
          <a:p>
            <a:r>
              <a:rPr lang="pt-BR" sz="2667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✔ Certificação= escola</a:t>
            </a:r>
          </a:p>
          <a:p>
            <a:r>
              <a:rPr lang="pt-BR" sz="2667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✔ Escolha do itinerário= possibilidades de mudança</a:t>
            </a:r>
          </a:p>
          <a:p>
            <a:r>
              <a:rPr lang="pt-BR" sz="2667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✔Formação Docente</a:t>
            </a:r>
          </a:p>
          <a:p>
            <a:r>
              <a:rPr lang="pt-BR" sz="2667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✔ Escolha de Material Didático</a:t>
            </a:r>
          </a:p>
        </p:txBody>
      </p:sp>
      <p:sp>
        <p:nvSpPr>
          <p:cNvPr id="151" name="Google Shape;151;p24"/>
          <p:cNvSpPr txBox="1"/>
          <p:nvPr/>
        </p:nvSpPr>
        <p:spPr>
          <a:xfrm>
            <a:off x="1521359" y="890360"/>
            <a:ext cx="8615013" cy="19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pt-BR" sz="4000" b="1" dirty="0">
                <a:solidFill>
                  <a:srgbClr val="FFFFFF"/>
                </a:solidFill>
                <a:highlight>
                  <a:srgbClr val="5E3D8B"/>
                </a:highlight>
                <a:latin typeface="Open Sans"/>
                <a:ea typeface="Open Sans"/>
                <a:cs typeface="Open Sans"/>
                <a:sym typeface="Open Sans"/>
              </a:rPr>
              <a:t>DESAFIOS + OPORTUNIDADES</a:t>
            </a:r>
            <a:endParaRPr sz="2667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4"/>
          <p:cNvSpPr/>
          <p:nvPr/>
        </p:nvSpPr>
        <p:spPr>
          <a:xfrm>
            <a:off x="11814700" y="7633"/>
            <a:ext cx="377200" cy="6858000"/>
          </a:xfrm>
          <a:prstGeom prst="rect">
            <a:avLst/>
          </a:prstGeom>
          <a:solidFill>
            <a:srgbClr val="5E3D8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EEBC804-F7AB-424B-A719-F34DDEB0C152}"/>
              </a:ext>
            </a:extLst>
          </p:cNvPr>
          <p:cNvGraphicFramePr/>
          <p:nvPr/>
        </p:nvGraphicFramePr>
        <p:xfrm>
          <a:off x="2032000" y="719667"/>
          <a:ext cx="8864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DA7783A3-2B9F-4810-84C8-2D37F267BFB9}"/>
              </a:ext>
            </a:extLst>
          </p:cNvPr>
          <p:cNvSpPr/>
          <p:nvPr/>
        </p:nvSpPr>
        <p:spPr>
          <a:xfrm>
            <a:off x="4029592" y="2280047"/>
            <a:ext cx="3270369" cy="779765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pt-BR" sz="4267" dirty="0">
                <a:ln w="0"/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F1AD60A-45B0-407A-B73B-AD20910C6EE8}"/>
              </a:ext>
            </a:extLst>
          </p:cNvPr>
          <p:cNvSpPr/>
          <p:nvPr/>
        </p:nvSpPr>
        <p:spPr>
          <a:xfrm>
            <a:off x="3334809" y="4428887"/>
            <a:ext cx="1377107" cy="77976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pt-BR" sz="426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SAEB</a:t>
            </a:r>
          </a:p>
        </p:txBody>
      </p:sp>
    </p:spTree>
    <p:extLst>
      <p:ext uri="{BB962C8B-B14F-4D97-AF65-F5344CB8AC3E}">
        <p14:creationId xmlns:p14="http://schemas.microsoft.com/office/powerpoint/2010/main" val="1843632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tângulo 6">
            <a:extLst>
              <a:ext uri="{FF2B5EF4-FFF2-40B4-BE49-F238E27FC236}">
                <a16:creationId xmlns:a16="http://schemas.microsoft.com/office/drawing/2014/main" id="{1C1C245E-E728-4A58-BB8B-B7CD7AAF9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1" y="1968500"/>
            <a:ext cx="11010900" cy="513986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ENEM em duas etapas: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Etapa 1 – BNCC</a:t>
            </a: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Etapa 2 – Itinerários Formativos/Ensino Superior/escolha pelos estudantes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pt-BR" altLang="pt-BR" sz="2400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IES deverão considerar os resultados de ambas as etapas.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2400" b="1" u="sng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pt-BR" altLang="pt-BR" sz="2400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Matriz do ENEM- INEP- até o final do ano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tângulo 1">
            <a:extLst>
              <a:ext uri="{FF2B5EF4-FFF2-40B4-BE49-F238E27FC236}">
                <a16:creationId xmlns:a16="http://schemas.microsoft.com/office/drawing/2014/main" id="{AEECF2CC-B36B-4686-864D-709909E83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4" y="1290639"/>
            <a:ext cx="5761037" cy="5078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700" dirty="0">
                <a:solidFill>
                  <a:srgbClr val="FA7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Prova</a:t>
            </a:r>
          </a:p>
        </p:txBody>
      </p:sp>
      <p:grpSp>
        <p:nvGrpSpPr>
          <p:cNvPr id="41988" name="Google Shape;530;p17">
            <a:extLst>
              <a:ext uri="{FF2B5EF4-FFF2-40B4-BE49-F238E27FC236}">
                <a16:creationId xmlns:a16="http://schemas.microsoft.com/office/drawing/2014/main" id="{F8B4B6B3-20C9-450B-91C7-E2301C4F65C8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155700"/>
            <a:ext cx="1812925" cy="0"/>
            <a:chOff x="0" y="605394"/>
            <a:chExt cx="4833259" cy="1"/>
          </a:xfrm>
        </p:grpSpPr>
        <p:cxnSp>
          <p:nvCxnSpPr>
            <p:cNvPr id="41989" name="Google Shape;531;p17">
              <a:extLst>
                <a:ext uri="{FF2B5EF4-FFF2-40B4-BE49-F238E27FC236}">
                  <a16:creationId xmlns:a16="http://schemas.microsoft.com/office/drawing/2014/main" id="{6EEF1095-88A9-459E-88A9-9616692F08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18559" y="605394"/>
              <a:ext cx="3314700" cy="0"/>
            </a:xfrm>
            <a:prstGeom prst="straightConnector1">
              <a:avLst/>
            </a:prstGeom>
            <a:noFill/>
            <a:ln w="76200">
              <a:solidFill>
                <a:srgbClr val="FF6600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0" name="Google Shape;532;p17">
              <a:extLst>
                <a:ext uri="{FF2B5EF4-FFF2-40B4-BE49-F238E27FC236}">
                  <a16:creationId xmlns:a16="http://schemas.microsoft.com/office/drawing/2014/main" id="{AC1CC47A-9349-42FA-BCF9-D238E5BD8D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>
              <a:off x="0" y="605394"/>
              <a:ext cx="1436914" cy="1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tângulo 6">
            <a:extLst>
              <a:ext uri="{FF2B5EF4-FFF2-40B4-BE49-F238E27FC236}">
                <a16:creationId xmlns:a16="http://schemas.microsoft.com/office/drawing/2014/main" id="{E82A314D-9CBA-473D-BB64-E4F3B6F87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6475"/>
            <a:ext cx="12192000" cy="395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FORMAÇÃO GERAL BÁSICA </a:t>
            </a:r>
            <a:r>
              <a:rPr lang="pt-BR" altLang="pt-BR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(referência BNCC).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667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Prova comum a todos os alunos.</a:t>
            </a: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pt-BR" altLang="pt-BR" sz="2667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667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Questões interdisciplinares/ Foco na solução de problemas gerais.</a:t>
            </a: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pt-BR" altLang="pt-BR" sz="2667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667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Questões de múltipla escolha + discursivas (possíveis de corrigir por IA).</a:t>
            </a: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pt-BR" altLang="pt-BR" sz="2667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667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Modelo PISA – mais provável.</a:t>
            </a:r>
          </a:p>
        </p:txBody>
      </p:sp>
      <p:sp>
        <p:nvSpPr>
          <p:cNvPr id="43011" name="Retângulo 1">
            <a:extLst>
              <a:ext uri="{FF2B5EF4-FFF2-40B4-BE49-F238E27FC236}">
                <a16:creationId xmlns:a16="http://schemas.microsoft.com/office/drawing/2014/main" id="{70B5C528-EF20-4E33-ACB8-567E54BC8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9" y="1155701"/>
            <a:ext cx="56816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700">
                <a:solidFill>
                  <a:srgbClr val="FA7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1</a:t>
            </a:r>
          </a:p>
        </p:txBody>
      </p:sp>
      <p:grpSp>
        <p:nvGrpSpPr>
          <p:cNvPr id="43012" name="Google Shape;530;p17">
            <a:extLst>
              <a:ext uri="{FF2B5EF4-FFF2-40B4-BE49-F238E27FC236}">
                <a16:creationId xmlns:a16="http://schemas.microsoft.com/office/drawing/2014/main" id="{B7BEDC23-CF96-4C8A-A097-140E38B131C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155700"/>
            <a:ext cx="1812925" cy="0"/>
            <a:chOff x="0" y="605394"/>
            <a:chExt cx="4833259" cy="1"/>
          </a:xfrm>
        </p:grpSpPr>
        <p:cxnSp>
          <p:nvCxnSpPr>
            <p:cNvPr id="43013" name="Google Shape;531;p17">
              <a:extLst>
                <a:ext uri="{FF2B5EF4-FFF2-40B4-BE49-F238E27FC236}">
                  <a16:creationId xmlns:a16="http://schemas.microsoft.com/office/drawing/2014/main" id="{9E238D63-5AA1-40F9-A425-F567DEB960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18559" y="605394"/>
              <a:ext cx="3314700" cy="0"/>
            </a:xfrm>
            <a:prstGeom prst="straightConnector1">
              <a:avLst/>
            </a:prstGeom>
            <a:noFill/>
            <a:ln w="76200">
              <a:solidFill>
                <a:srgbClr val="FF6600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4" name="Google Shape;532;p17">
              <a:extLst>
                <a:ext uri="{FF2B5EF4-FFF2-40B4-BE49-F238E27FC236}">
                  <a16:creationId xmlns:a16="http://schemas.microsoft.com/office/drawing/2014/main" id="{FCAE6B9F-6660-411A-8207-38F38CF18D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>
              <a:off x="0" y="605394"/>
              <a:ext cx="1436914" cy="1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tângulo 6">
            <a:extLst>
              <a:ext uri="{FF2B5EF4-FFF2-40B4-BE49-F238E27FC236}">
                <a16:creationId xmlns:a16="http://schemas.microsoft.com/office/drawing/2014/main" id="{E82A314D-9CBA-473D-BB64-E4F3B6F87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1675"/>
            <a:ext cx="12192000" cy="555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ITINERÁRIOS FORMATIVOS</a:t>
            </a:r>
            <a:r>
              <a:rPr lang="pt-BR" altLang="pt-BR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 área do conhecimento- acadêmicas ou profissionalizantes- (lembrando que a lei também permite a oferta de itinerários integrados por mais de uma área). Não se recomenda fazer prova especifica do IFP.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Carreiras profissionais de nível superior.</a:t>
            </a: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pt-BR" altLang="pt-BR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Acesso ao ensino superior por meio de múltiplas provas, sendo que os alunos escolhem as provas de acordo com o curso superior que pretende acessar.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ENEM pode se tornar o grande indutor de desenho de itinerários pelas escolas alinhados às carreiras de nível superior.</a:t>
            </a:r>
          </a:p>
          <a:p>
            <a:pPr marL="457189" indent="-457189"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pt-BR" altLang="pt-BR" sz="2667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011" name="Retângulo 1">
            <a:extLst>
              <a:ext uri="{FF2B5EF4-FFF2-40B4-BE49-F238E27FC236}">
                <a16:creationId xmlns:a16="http://schemas.microsoft.com/office/drawing/2014/main" id="{70B5C528-EF20-4E33-ACB8-567E54BC8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9" y="1155701"/>
            <a:ext cx="56816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700" dirty="0">
                <a:solidFill>
                  <a:srgbClr val="FA7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2</a:t>
            </a:r>
          </a:p>
        </p:txBody>
      </p:sp>
      <p:grpSp>
        <p:nvGrpSpPr>
          <p:cNvPr id="43012" name="Google Shape;530;p17">
            <a:extLst>
              <a:ext uri="{FF2B5EF4-FFF2-40B4-BE49-F238E27FC236}">
                <a16:creationId xmlns:a16="http://schemas.microsoft.com/office/drawing/2014/main" id="{B7BEDC23-CF96-4C8A-A097-140E38B131C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155700"/>
            <a:ext cx="1812925" cy="0"/>
            <a:chOff x="0" y="605394"/>
            <a:chExt cx="4833259" cy="1"/>
          </a:xfrm>
        </p:grpSpPr>
        <p:cxnSp>
          <p:nvCxnSpPr>
            <p:cNvPr id="43013" name="Google Shape;531;p17">
              <a:extLst>
                <a:ext uri="{FF2B5EF4-FFF2-40B4-BE49-F238E27FC236}">
                  <a16:creationId xmlns:a16="http://schemas.microsoft.com/office/drawing/2014/main" id="{9E238D63-5AA1-40F9-A425-F567DEB960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18559" y="605394"/>
              <a:ext cx="3314700" cy="0"/>
            </a:xfrm>
            <a:prstGeom prst="straightConnector1">
              <a:avLst/>
            </a:prstGeom>
            <a:noFill/>
            <a:ln w="76200">
              <a:solidFill>
                <a:srgbClr val="FF6600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4" name="Google Shape;532;p17">
              <a:extLst>
                <a:ext uri="{FF2B5EF4-FFF2-40B4-BE49-F238E27FC236}">
                  <a16:creationId xmlns:a16="http://schemas.microsoft.com/office/drawing/2014/main" id="{FCAE6B9F-6660-411A-8207-38F38CF18D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>
              <a:off x="0" y="605394"/>
              <a:ext cx="1436914" cy="1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472930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C6B2C86F-48C1-44CB-9DAE-A2CD279836B9}"/>
              </a:ext>
            </a:extLst>
          </p:cNvPr>
          <p:cNvSpPr/>
          <p:nvPr/>
        </p:nvSpPr>
        <p:spPr>
          <a:xfrm>
            <a:off x="320040" y="2185988"/>
            <a:ext cx="11871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Exatas e Tecnologia (STEAM)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Foco em MAT, CN (Física/Química) e Computação (algoritmos)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Cursos: engenharias, computação, matemática, física, química, etc.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Biológicas e Saúde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Foco em CN (Biologia/Química), MAT (estatística), CH (</a:t>
            </a:r>
            <a:r>
              <a:rPr lang="pt-BR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sociologoa</a:t>
            </a:r>
            <a:r>
              <a:rPr lang="pt-B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/Filosofia)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Cursos: medicina, fisioterapia, enfermagem, educação física, biologia, etc.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Humanidades e Artes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Foco em CH (Filosofia, História, Geografia, Sociologia), LING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Cursos: filosofia, artes, letras, pedagogia etc.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Sociais Aplicadas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Foco em MAT (estatística), CH (sociologia, geografia), LING (português)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Cursos: economia, direito, ciências sociais, administração, etc.</a:t>
            </a:r>
          </a:p>
        </p:txBody>
      </p:sp>
      <p:sp>
        <p:nvSpPr>
          <p:cNvPr id="45059" name="Retângulo 1">
            <a:extLst>
              <a:ext uri="{FF2B5EF4-FFF2-40B4-BE49-F238E27FC236}">
                <a16:creationId xmlns:a16="http://schemas.microsoft.com/office/drawing/2014/main" id="{076D4AD2-D716-462C-B866-AC3C7EEFC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1118449"/>
            <a:ext cx="948594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700" dirty="0">
                <a:solidFill>
                  <a:srgbClr val="FA7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A – Provas por áreas profissionais/Possibilidades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pt-BR" altLang="pt-BR" sz="27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5060" name="Google Shape;530;p17">
            <a:extLst>
              <a:ext uri="{FF2B5EF4-FFF2-40B4-BE49-F238E27FC236}">
                <a16:creationId xmlns:a16="http://schemas.microsoft.com/office/drawing/2014/main" id="{BDD30217-FF62-4D91-83FD-C40647E72BE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155700"/>
            <a:ext cx="1812925" cy="0"/>
            <a:chOff x="0" y="605394"/>
            <a:chExt cx="4833259" cy="1"/>
          </a:xfrm>
        </p:grpSpPr>
        <p:cxnSp>
          <p:nvCxnSpPr>
            <p:cNvPr id="45061" name="Google Shape;531;p17">
              <a:extLst>
                <a:ext uri="{FF2B5EF4-FFF2-40B4-BE49-F238E27FC236}">
                  <a16:creationId xmlns:a16="http://schemas.microsoft.com/office/drawing/2014/main" id="{AF0B2C59-2610-453F-83C8-07EC9D890DB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18559" y="605394"/>
              <a:ext cx="3314700" cy="0"/>
            </a:xfrm>
            <a:prstGeom prst="straightConnector1">
              <a:avLst/>
            </a:prstGeom>
            <a:noFill/>
            <a:ln w="76200">
              <a:solidFill>
                <a:srgbClr val="FF6600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2" name="Google Shape;532;p17">
              <a:extLst>
                <a:ext uri="{FF2B5EF4-FFF2-40B4-BE49-F238E27FC236}">
                  <a16:creationId xmlns:a16="http://schemas.microsoft.com/office/drawing/2014/main" id="{5AABE8F6-61D5-43A3-BEA6-05E1BD3B4E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>
              <a:off x="0" y="605394"/>
              <a:ext cx="1436914" cy="1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miter lim="4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7A6ED04-0E4B-432D-88A8-C711B27E9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02838"/>
              </p:ext>
            </p:extLst>
          </p:nvPr>
        </p:nvGraphicFramePr>
        <p:xfrm>
          <a:off x="4995892" y="1337927"/>
          <a:ext cx="6638759" cy="4552851"/>
        </p:xfrm>
        <a:graphic>
          <a:graphicData uri="http://schemas.openxmlformats.org/drawingml/2006/table">
            <a:tbl>
              <a:tblPr firstRow="1" firstCol="1" bandRow="1"/>
              <a:tblGrid>
                <a:gridCol w="6638759">
                  <a:extLst>
                    <a:ext uri="{9D8B030D-6E8A-4147-A177-3AD203B41FA5}">
                      <a16:colId xmlns:a16="http://schemas.microsoft.com/office/drawing/2014/main" val="3613664705"/>
                    </a:ext>
                  </a:extLst>
                </a:gridCol>
              </a:tblGrid>
              <a:tr h="2006482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conjunto de Unidades Curriculares, projetos, oficinas, núcleos de estudo, entre outras situações de trabalho, que os estudantes poderão escolher no ensino médio.</a:t>
                      </a:r>
                      <a:endParaRPr lang="pt-BR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8192166"/>
                  </a:ext>
                </a:extLst>
              </a:tr>
              <a:tr h="192156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20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Arranjo curricular flexível alicerçado nas áreas do conhecimento  para serem aprofundadas, ampliadas e contextualizadas pelos estudantes.</a:t>
                      </a:r>
                      <a:endParaRPr lang="pt-BR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9995079"/>
                  </a:ext>
                </a:extLst>
              </a:tr>
              <a:tr h="62480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20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 Unidades com carga horária pré-definida</a:t>
                      </a:r>
                      <a:endParaRPr lang="pt-BR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6759943"/>
                  </a:ext>
                </a:extLst>
              </a:tr>
            </a:tbl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AD71BDDF-BF86-409F-BD2A-022882A696DB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157CE1B-71D1-4481-AA27-B8D3ECFF195F}"/>
              </a:ext>
            </a:extLst>
          </p:cNvPr>
          <p:cNvSpPr txBox="1"/>
          <p:nvPr/>
        </p:nvSpPr>
        <p:spPr>
          <a:xfrm>
            <a:off x="374468" y="3105834"/>
            <a:ext cx="3074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Arial Black" panose="020B0A04020102020204" pitchFamily="34" charset="0"/>
              </a:rPr>
              <a:t>ITINERÁRIOS FORMATIVOS</a:t>
            </a:r>
          </a:p>
        </p:txBody>
      </p:sp>
    </p:spTree>
    <p:extLst>
      <p:ext uri="{BB962C8B-B14F-4D97-AF65-F5344CB8AC3E}">
        <p14:creationId xmlns:p14="http://schemas.microsoft.com/office/powerpoint/2010/main" val="42725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7A6ED04-0E4B-432D-88A8-C711B27E9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599147"/>
              </p:ext>
            </p:extLst>
          </p:nvPr>
        </p:nvGraphicFramePr>
        <p:xfrm>
          <a:off x="4713629" y="1695996"/>
          <a:ext cx="6729434" cy="5058422"/>
        </p:xfrm>
        <a:graphic>
          <a:graphicData uri="http://schemas.openxmlformats.org/drawingml/2006/table">
            <a:tbl>
              <a:tblPr firstRow="1" firstCol="1" bandRow="1"/>
              <a:tblGrid>
                <a:gridCol w="6729434">
                  <a:extLst>
                    <a:ext uri="{9D8B030D-6E8A-4147-A177-3AD203B41FA5}">
                      <a16:colId xmlns:a16="http://schemas.microsoft.com/office/drawing/2014/main" val="3613664705"/>
                    </a:ext>
                  </a:extLst>
                </a:gridCol>
              </a:tblGrid>
              <a:tr h="672736">
                <a:tc>
                  <a:txBody>
                    <a:bodyPr/>
                    <a:lstStyle/>
                    <a:p>
                      <a:pPr marL="514350" indent="-51435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pt-BR" sz="2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Educação integral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endParaRPr lang="pt-BR" sz="2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8192166"/>
                  </a:ext>
                </a:extLst>
              </a:tr>
              <a:tr h="5433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2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2. Flexibilidade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BR" sz="2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9995079"/>
                  </a:ext>
                </a:extLst>
              </a:tr>
              <a:tr h="6433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2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3. Protagonismo juvenil- aprendizagens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6759943"/>
                  </a:ext>
                </a:extLst>
              </a:tr>
              <a:tr h="7166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BR" sz="2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8981687"/>
                  </a:ext>
                </a:extLst>
              </a:tr>
              <a:tr h="11540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2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 Experiências híbridas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5548431"/>
                  </a:ext>
                </a:extLst>
              </a:tr>
            </a:tbl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0E0D8F76-20B4-43D5-99EE-998BA285A387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D64FF16-397B-425A-BEC0-C94567E3D8BD}"/>
              </a:ext>
            </a:extLst>
          </p:cNvPr>
          <p:cNvSpPr txBox="1"/>
          <p:nvPr/>
        </p:nvSpPr>
        <p:spPr>
          <a:xfrm>
            <a:off x="194339" y="2644170"/>
            <a:ext cx="29118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PRINCÍPIOS ORIENTADORES DO NOVO ENSINO</a:t>
            </a:r>
            <a:endParaRPr lang="pt-BR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094D122-F157-4820-AE90-F69703FDD26A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10E956-FD95-4B58-AF7A-077E6817CD04}"/>
              </a:ext>
            </a:extLst>
          </p:cNvPr>
          <p:cNvSpPr txBox="1"/>
          <p:nvPr/>
        </p:nvSpPr>
        <p:spPr>
          <a:xfrm>
            <a:off x="374468" y="2967335"/>
            <a:ext cx="30741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COMPOSIÇÃO DOS ITINERÁRIOS FORMATIVOS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D91A0DF-4360-41D2-AF6E-7EF80273C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1060612"/>
              </p:ext>
            </p:extLst>
          </p:nvPr>
        </p:nvGraphicFramePr>
        <p:xfrm>
          <a:off x="3300548" y="719666"/>
          <a:ext cx="862148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747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7A6ED04-0E4B-432D-88A8-C711B27E9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80627"/>
              </p:ext>
            </p:extLst>
          </p:nvPr>
        </p:nvGraphicFramePr>
        <p:xfrm>
          <a:off x="4534338" y="775064"/>
          <a:ext cx="6638759" cy="6099731"/>
        </p:xfrm>
        <a:graphic>
          <a:graphicData uri="http://schemas.openxmlformats.org/drawingml/2006/table">
            <a:tbl>
              <a:tblPr firstRow="1" firstCol="1" bandRow="1"/>
              <a:tblGrid>
                <a:gridCol w="6638759">
                  <a:extLst>
                    <a:ext uri="{9D8B030D-6E8A-4147-A177-3AD203B41FA5}">
                      <a16:colId xmlns:a16="http://schemas.microsoft.com/office/drawing/2014/main" val="3613664705"/>
                    </a:ext>
                  </a:extLst>
                </a:gridCol>
              </a:tblGrid>
              <a:tr h="24627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Aprofundamentos</a:t>
                      </a:r>
                      <a:r>
                        <a:rPr lang="pt-BR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visam expandir os aprendizados da Formação Geral Básica, melhorando os potenciais e vocações dos estudantes, permitindo assim que eles construam sua trajetória com maior tempo dedicado aos conteúdos escolhidos em consonância com seu projeto de vida, personalizando assim seu histórico escolar e ganhando um diferencial na sua formação.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8981687"/>
                  </a:ext>
                </a:extLst>
              </a:tr>
              <a:tr h="3361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Eletivas</a:t>
                      </a:r>
                      <a:r>
                        <a:rPr lang="pt-BR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componentes de livre escolha dos estudantes que possibilitam experimentar diferentes temas, vivências e aprendizagens, de maneira a diversificar e enriquecer o Itinerário Formativo. Pode-se optar por diversificar a sua formação, escolhendo Eletivas de temas de seu interesse associados a outras Áreas do Conhecimento.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Projeto de vida</a:t>
                      </a:r>
                      <a:endParaRPr lang="pt-BR" sz="18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t-BR" sz="27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5548431"/>
                  </a:ext>
                </a:extLst>
              </a:tr>
            </a:tbl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D6A18E2A-6740-4CAD-9B52-EC486C3C6A4D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1D52F5B-5E67-40BC-8F96-1EB046143736}"/>
              </a:ext>
            </a:extLst>
          </p:cNvPr>
          <p:cNvSpPr txBox="1"/>
          <p:nvPr/>
        </p:nvSpPr>
        <p:spPr>
          <a:xfrm>
            <a:off x="374468" y="3105834"/>
            <a:ext cx="3074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Arial Black" panose="020B0A04020102020204" pitchFamily="34" charset="0"/>
              </a:rPr>
              <a:t>ITINERÁRIOS FORMATIVOS</a:t>
            </a:r>
          </a:p>
        </p:txBody>
      </p:sp>
    </p:spTree>
    <p:extLst>
      <p:ext uri="{BB962C8B-B14F-4D97-AF65-F5344CB8AC3E}">
        <p14:creationId xmlns:p14="http://schemas.microsoft.com/office/powerpoint/2010/main" val="104991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903CE114-CC08-4663-91AC-D8E4AED19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09" y="614051"/>
            <a:ext cx="9705370" cy="562989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E0D8F76-20B4-43D5-99EE-998BA285A387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D64FF16-397B-425A-BEC0-C94567E3D8BD}"/>
              </a:ext>
            </a:extLst>
          </p:cNvPr>
          <p:cNvSpPr txBox="1"/>
          <p:nvPr/>
        </p:nvSpPr>
        <p:spPr>
          <a:xfrm>
            <a:off x="194339" y="2644170"/>
            <a:ext cx="29118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PRINCÍPIOS ORIENTADORES DO NOVO ENSINO</a:t>
            </a:r>
            <a:endParaRPr lang="pt-BR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C716C9E-CBDA-4365-8664-9733D154048F}"/>
              </a:ext>
            </a:extLst>
          </p:cNvPr>
          <p:cNvSpPr/>
          <p:nvPr/>
        </p:nvSpPr>
        <p:spPr>
          <a:xfrm>
            <a:off x="4118567" y="2011120"/>
            <a:ext cx="2757268" cy="11535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429FAFB-224D-40E5-8426-519159B24099}"/>
              </a:ext>
            </a:extLst>
          </p:cNvPr>
          <p:cNvSpPr/>
          <p:nvPr/>
        </p:nvSpPr>
        <p:spPr>
          <a:xfrm>
            <a:off x="7186246" y="2011119"/>
            <a:ext cx="4294164" cy="115355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054C949-2E91-4F79-9D89-508750C7F501}"/>
              </a:ext>
            </a:extLst>
          </p:cNvPr>
          <p:cNvSpPr/>
          <p:nvPr/>
        </p:nvSpPr>
        <p:spPr>
          <a:xfrm>
            <a:off x="7186246" y="3408186"/>
            <a:ext cx="1268439" cy="1153551"/>
          </a:xfrm>
          <a:prstGeom prst="rect">
            <a:avLst/>
          </a:prstGeom>
          <a:solidFill>
            <a:srgbClr val="FF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B39BF93-9FE3-4C6D-A0EE-3C536DB23DE1}"/>
              </a:ext>
            </a:extLst>
          </p:cNvPr>
          <p:cNvSpPr/>
          <p:nvPr/>
        </p:nvSpPr>
        <p:spPr>
          <a:xfrm>
            <a:off x="8690064" y="3408187"/>
            <a:ext cx="1268439" cy="1153551"/>
          </a:xfrm>
          <a:prstGeom prst="rect">
            <a:avLst/>
          </a:prstGeom>
          <a:solidFill>
            <a:srgbClr val="E77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6ED0276-6C00-4C9C-88FA-B77853337A5D}"/>
              </a:ext>
            </a:extLst>
          </p:cNvPr>
          <p:cNvSpPr/>
          <p:nvPr/>
        </p:nvSpPr>
        <p:spPr>
          <a:xfrm>
            <a:off x="10193883" y="3408187"/>
            <a:ext cx="1268439" cy="11535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 descr="Forma&#10;&#10;Descrição gerada automaticamente com confiança baixa">
            <a:extLst>
              <a:ext uri="{FF2B5EF4-FFF2-40B4-BE49-F238E27FC236}">
                <a16:creationId xmlns:a16="http://schemas.microsoft.com/office/drawing/2014/main" id="{F0F7C40F-8045-4536-8B3E-D5D1DA9894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959" y="3627188"/>
            <a:ext cx="748096" cy="748096"/>
          </a:xfrm>
          <a:prstGeom prst="rect">
            <a:avLst/>
          </a:prstGeom>
        </p:spPr>
      </p:pic>
      <p:pic>
        <p:nvPicPr>
          <p:cNvPr id="14" name="Imagem 13" descr="Forma&#10;&#10;Descrição gerada automaticamente com confiança baixa">
            <a:extLst>
              <a:ext uri="{FF2B5EF4-FFF2-40B4-BE49-F238E27FC236}">
                <a16:creationId xmlns:a16="http://schemas.microsoft.com/office/drawing/2014/main" id="{F4E2D85A-15DD-409A-99A7-36F3DAE55C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130" y="2180756"/>
            <a:ext cx="692669" cy="692669"/>
          </a:xfrm>
          <a:prstGeom prst="rect">
            <a:avLst/>
          </a:prstGeom>
        </p:spPr>
      </p:pic>
      <p:pic>
        <p:nvPicPr>
          <p:cNvPr id="16" name="Imagem 15" descr="Forma&#10;&#10;Descrição gerada automaticamente com confiança baixa">
            <a:extLst>
              <a:ext uri="{FF2B5EF4-FFF2-40B4-BE49-F238E27FC236}">
                <a16:creationId xmlns:a16="http://schemas.microsoft.com/office/drawing/2014/main" id="{60B25E03-44D9-475E-9D67-1CDB0E67E4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59222" y="2180756"/>
            <a:ext cx="900000" cy="900000"/>
          </a:xfrm>
          <a:prstGeom prst="rect">
            <a:avLst/>
          </a:prstGeom>
        </p:spPr>
      </p:pic>
      <p:pic>
        <p:nvPicPr>
          <p:cNvPr id="18" name="Imagem 17" descr="Forma&#10;&#10;Descrição gerada automaticamente com confiança baixa">
            <a:extLst>
              <a:ext uri="{FF2B5EF4-FFF2-40B4-BE49-F238E27FC236}">
                <a16:creationId xmlns:a16="http://schemas.microsoft.com/office/drawing/2014/main" id="{53616A1F-35AA-4CA0-8982-2E18A92854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87563" y="3627188"/>
            <a:ext cx="650508" cy="650508"/>
          </a:xfrm>
          <a:prstGeom prst="rect">
            <a:avLst/>
          </a:prstGeom>
        </p:spPr>
      </p:pic>
      <p:pic>
        <p:nvPicPr>
          <p:cNvPr id="20" name="Imagem 19" descr="Forma&#10;&#10;Descrição gerada automaticamente com confiança baixa">
            <a:extLst>
              <a:ext uri="{FF2B5EF4-FFF2-40B4-BE49-F238E27FC236}">
                <a16:creationId xmlns:a16="http://schemas.microsoft.com/office/drawing/2014/main" id="{F368857E-A730-4BDC-B758-ABE7408F73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053" y="3568223"/>
            <a:ext cx="779723" cy="779723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594485C9-F388-41B0-8BAC-EBDB36FAD508}"/>
              </a:ext>
            </a:extLst>
          </p:cNvPr>
          <p:cNvSpPr txBox="1"/>
          <p:nvPr/>
        </p:nvSpPr>
        <p:spPr>
          <a:xfrm>
            <a:off x="5349690" y="2307590"/>
            <a:ext cx="12912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1">
                    <a:lumMod val="85000"/>
                  </a:schemeClr>
                </a:solidFill>
                <a:latin typeface="+mj-lt"/>
                <a:ea typeface="Calibri" panose="020F0502020204030204" pitchFamily="34" charset="0"/>
              </a:rPr>
              <a:t>Formação Geral Básica</a:t>
            </a:r>
            <a:endParaRPr lang="pt-BR" b="1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C3B81E54-D115-41B3-9695-C5E7B9546998}"/>
              </a:ext>
            </a:extLst>
          </p:cNvPr>
          <p:cNvSpPr txBox="1"/>
          <p:nvPr/>
        </p:nvSpPr>
        <p:spPr>
          <a:xfrm>
            <a:off x="8457948" y="2209333"/>
            <a:ext cx="2133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+mj-lt"/>
                <a:ea typeface="Calibri" panose="020F0502020204030204" pitchFamily="34" charset="0"/>
              </a:rPr>
              <a:t>Itinerários Formativos</a:t>
            </a:r>
            <a:endParaRPr lang="pt-BR" sz="2000" b="1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CF9E3E6-C795-446F-855E-53517B529299}"/>
              </a:ext>
            </a:extLst>
          </p:cNvPr>
          <p:cNvSpPr txBox="1"/>
          <p:nvPr/>
        </p:nvSpPr>
        <p:spPr>
          <a:xfrm>
            <a:off x="4729755" y="4561737"/>
            <a:ext cx="37249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Aprofundamentos nas Áreas do Conhecimento ou na Formação Técnica e Profissional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B979C7F-6062-45CC-84D4-DD4F50749A31}"/>
              </a:ext>
            </a:extLst>
          </p:cNvPr>
          <p:cNvSpPr txBox="1"/>
          <p:nvPr/>
        </p:nvSpPr>
        <p:spPr>
          <a:xfrm>
            <a:off x="8690064" y="4580684"/>
            <a:ext cx="12684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Eletivas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73A36BE-1169-4877-A2BB-3111D6577663}"/>
              </a:ext>
            </a:extLst>
          </p:cNvPr>
          <p:cNvSpPr txBox="1"/>
          <p:nvPr/>
        </p:nvSpPr>
        <p:spPr>
          <a:xfrm>
            <a:off x="10173954" y="4594285"/>
            <a:ext cx="12684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Projeto de Vida</a:t>
            </a:r>
          </a:p>
        </p:txBody>
      </p:sp>
    </p:spTree>
    <p:extLst>
      <p:ext uri="{BB962C8B-B14F-4D97-AF65-F5344CB8AC3E}">
        <p14:creationId xmlns:p14="http://schemas.microsoft.com/office/powerpoint/2010/main" val="43012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094D122-F157-4820-AE90-F69703FDD26A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10E956-FD95-4B58-AF7A-077E6817CD04}"/>
              </a:ext>
            </a:extLst>
          </p:cNvPr>
          <p:cNvSpPr txBox="1"/>
          <p:nvPr/>
        </p:nvSpPr>
        <p:spPr>
          <a:xfrm>
            <a:off x="113211" y="2644170"/>
            <a:ext cx="30218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Arial Black" panose="020B0A04020102020204" pitchFamily="34" charset="0"/>
              </a:rPr>
              <a:t>COMPOSIÇÃO DOS ITINERÁRIOS FORMATIVOS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64BBCDA-38AF-4C55-BF1C-6F813134F243}"/>
              </a:ext>
            </a:extLst>
          </p:cNvPr>
          <p:cNvSpPr/>
          <p:nvPr/>
        </p:nvSpPr>
        <p:spPr>
          <a:xfrm>
            <a:off x="3574866" y="1510935"/>
            <a:ext cx="2947853" cy="9710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Mínimo de 1200h</a:t>
            </a:r>
            <a:br>
              <a:rPr lang="pt-BR" dirty="0"/>
            </a:b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59B8EF4-3CA2-482A-92B5-FA936BA21218}"/>
              </a:ext>
            </a:extLst>
          </p:cNvPr>
          <p:cNvSpPr/>
          <p:nvPr/>
        </p:nvSpPr>
        <p:spPr>
          <a:xfrm>
            <a:off x="3574867" y="2569027"/>
            <a:ext cx="2947853" cy="9710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Mínimo de 2 Itinerários Formativos ( Integrados)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AAC15D3-9F48-4A02-8FA4-5E9453A5A3C7}"/>
              </a:ext>
            </a:extLst>
          </p:cNvPr>
          <p:cNvSpPr/>
          <p:nvPr/>
        </p:nvSpPr>
        <p:spPr>
          <a:xfrm>
            <a:off x="3574866" y="3627119"/>
            <a:ext cx="2947854" cy="171994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Ciências Econômicas e Sociais Aplicadas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87313" algn="l"/>
              </a:tabLst>
            </a:pPr>
            <a:r>
              <a:rPr lang="pt-BR" dirty="0"/>
              <a:t>Cultura, Arte e Humanidades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Ciências Biológicas e da Saúde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075D5E1-2D49-4A06-A678-2F00ECABCE39}"/>
              </a:ext>
            </a:extLst>
          </p:cNvPr>
          <p:cNvSpPr/>
          <p:nvPr/>
        </p:nvSpPr>
        <p:spPr>
          <a:xfrm>
            <a:off x="7563395" y="1933306"/>
            <a:ext cx="1841863" cy="6444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Unidade Curricular – 60h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7E66FDD-78C0-4187-BF9A-F11A74550518}"/>
              </a:ext>
            </a:extLst>
          </p:cNvPr>
          <p:cNvSpPr/>
          <p:nvPr/>
        </p:nvSpPr>
        <p:spPr>
          <a:xfrm>
            <a:off x="7563396" y="2619103"/>
            <a:ext cx="1841863" cy="6444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Projeto de Vida40h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71FDA12-0A15-4978-8A04-25410F84CE86}"/>
              </a:ext>
            </a:extLst>
          </p:cNvPr>
          <p:cNvSpPr/>
          <p:nvPr/>
        </p:nvSpPr>
        <p:spPr>
          <a:xfrm>
            <a:off x="7563394" y="3313618"/>
            <a:ext cx="1841863" cy="6444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Unidade Curricular – 80h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273D7351-10CA-472F-90C6-5AAC4C5A36A1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6522719" y="1996439"/>
            <a:ext cx="1040676" cy="25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76379891-1C52-46BC-BCE1-C115D5740B7E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>
          <a:xfrm>
            <a:off x="6522719" y="1996439"/>
            <a:ext cx="1040677" cy="944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8AA7C3C4-1A2F-498C-A96E-653F7FCB8047}"/>
              </a:ext>
            </a:extLst>
          </p:cNvPr>
          <p:cNvCxnSpPr>
            <a:cxnSpLocks/>
          </p:cNvCxnSpPr>
          <p:nvPr/>
        </p:nvCxnSpPr>
        <p:spPr>
          <a:xfrm flipV="1">
            <a:off x="6522720" y="2425339"/>
            <a:ext cx="1040674" cy="629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D4071C60-BAD8-45D6-9490-1A3EABF5E231}"/>
              </a:ext>
            </a:extLst>
          </p:cNvPr>
          <p:cNvCxnSpPr>
            <a:cxnSpLocks/>
          </p:cNvCxnSpPr>
          <p:nvPr/>
        </p:nvCxnSpPr>
        <p:spPr>
          <a:xfrm flipV="1">
            <a:off x="6522720" y="3167270"/>
            <a:ext cx="1040674" cy="563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5824F687-E072-47BE-AF7A-9A16C4B4D69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6522719" y="1996439"/>
            <a:ext cx="1040675" cy="1523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D6D2D341-5490-493E-8EAF-D37BA9C3481B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 flipV="1">
            <a:off x="6522720" y="3635837"/>
            <a:ext cx="1040674" cy="851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have Direita 31">
            <a:extLst>
              <a:ext uri="{FF2B5EF4-FFF2-40B4-BE49-F238E27FC236}">
                <a16:creationId xmlns:a16="http://schemas.microsoft.com/office/drawing/2014/main" id="{4262C9CD-7BA8-48BF-8EB5-9709DCB63714}"/>
              </a:ext>
            </a:extLst>
          </p:cNvPr>
          <p:cNvSpPr/>
          <p:nvPr/>
        </p:nvSpPr>
        <p:spPr>
          <a:xfrm>
            <a:off x="9553303" y="1635031"/>
            <a:ext cx="148046" cy="246670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EE78531E-7E3F-4AF4-8C23-18E613328BD8}"/>
              </a:ext>
            </a:extLst>
          </p:cNvPr>
          <p:cNvSpPr txBox="1"/>
          <p:nvPr/>
        </p:nvSpPr>
        <p:spPr>
          <a:xfrm>
            <a:off x="10023566" y="2382559"/>
            <a:ext cx="17939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1- Cargas Horárias Variadas</a:t>
            </a:r>
          </a:p>
          <a:p>
            <a:endParaRPr lang="pt-BR" sz="1400" dirty="0"/>
          </a:p>
          <a:p>
            <a:r>
              <a:rPr lang="pt-BR" sz="1400" dirty="0"/>
              <a:t>2 – Híbrido</a:t>
            </a:r>
            <a:br>
              <a:rPr lang="pt-BR" sz="1400" dirty="0"/>
            </a:br>
            <a:r>
              <a:rPr lang="pt-BR" sz="1400" dirty="0"/>
              <a:t>(Presencial e Digital)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FEF4107E-9ACA-4842-9BBC-EABDDC8705C4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489592" y="2941322"/>
            <a:ext cx="1073804" cy="331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87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57CB45B-8876-4B29-99BF-360DEB80A8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2917728"/>
              </p:ext>
            </p:extLst>
          </p:nvPr>
        </p:nvGraphicFramePr>
        <p:xfrm>
          <a:off x="3509554" y="505097"/>
          <a:ext cx="8531499" cy="5862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8A1ED377-D9AC-4DA3-836E-1F53DDE750E8}"/>
              </a:ext>
            </a:extLst>
          </p:cNvPr>
          <p:cNvSpPr/>
          <p:nvPr/>
        </p:nvSpPr>
        <p:spPr>
          <a:xfrm>
            <a:off x="0" y="0"/>
            <a:ext cx="330054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97ADAA1-1C33-4D86-8C84-75F2FB5EE4E1}"/>
              </a:ext>
            </a:extLst>
          </p:cNvPr>
          <p:cNvSpPr txBox="1"/>
          <p:nvPr/>
        </p:nvSpPr>
        <p:spPr>
          <a:xfrm>
            <a:off x="374468" y="2967335"/>
            <a:ext cx="30741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DIMENSÃO </a:t>
            </a:r>
          </a:p>
          <a:p>
            <a:r>
              <a:rPr lang="pt-BR" dirty="0">
                <a:solidFill>
                  <a:srgbClr val="002060"/>
                </a:solidFill>
                <a:latin typeface="Arial Black" panose="020B0A04020102020204" pitchFamily="34" charset="0"/>
              </a:rPr>
              <a:t>METODOLÓGICA</a:t>
            </a:r>
          </a:p>
        </p:txBody>
      </p:sp>
    </p:spTree>
    <p:extLst>
      <p:ext uri="{BB962C8B-B14F-4D97-AF65-F5344CB8AC3E}">
        <p14:creationId xmlns:p14="http://schemas.microsoft.com/office/powerpoint/2010/main" val="94026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094D122-F157-4820-AE90-F69703FDD26A}"/>
              </a:ext>
            </a:extLst>
          </p:cNvPr>
          <p:cNvSpPr/>
          <p:nvPr/>
        </p:nvSpPr>
        <p:spPr>
          <a:xfrm>
            <a:off x="0" y="0"/>
            <a:ext cx="3300549" cy="6857999"/>
          </a:xfrm>
          <a:prstGeom prst="rect">
            <a:avLst/>
          </a:prstGeom>
          <a:solidFill>
            <a:srgbClr val="F3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10E956-FD95-4B58-AF7A-077E6817CD04}"/>
              </a:ext>
            </a:extLst>
          </p:cNvPr>
          <p:cNvSpPr txBox="1"/>
          <p:nvPr/>
        </p:nvSpPr>
        <p:spPr>
          <a:xfrm>
            <a:off x="528323" y="3028889"/>
            <a:ext cx="3796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</a:rPr>
              <a:t>1ª CICLO</a:t>
            </a:r>
            <a:endParaRPr lang="pt-BR" sz="3600" dirty="0">
              <a:solidFill>
                <a:srgbClr val="002060"/>
              </a:solidFill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ADDE581-1FAF-4D61-9BE0-13BAAECE9E4E}"/>
              </a:ext>
            </a:extLst>
          </p:cNvPr>
          <p:cNvSpPr txBox="1"/>
          <p:nvPr/>
        </p:nvSpPr>
        <p:spPr>
          <a:xfrm>
            <a:off x="3675017" y="1618865"/>
            <a:ext cx="8064137" cy="4315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Constituir Grupo de Trabalho do Colégio de implementação do Novo Ensino Médio: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ts val="1100"/>
              <a:buFont typeface="+mj-lt"/>
              <a:buAutoNum type="arabicPeriod"/>
            </a:pPr>
            <a:r>
              <a:rPr lang="pt-BR" sz="2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Conhecer o Projeto Pedagógico com as concepções da Rede sobre o Novo Ensino Médio.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SzPts val="1100"/>
              <a:buFont typeface="+mj-lt"/>
              <a:buAutoNum type="arabicPeriod"/>
            </a:pPr>
            <a:r>
              <a:rPr lang="pt-BR" sz="20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Conhecer as Resoluções/Orientações dos CEE de cada realidade local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100"/>
              <a:buFont typeface="+mj-lt"/>
              <a:buAutoNum type="arabicParenR"/>
            </a:pPr>
            <a:r>
              <a:rPr lang="pt-BR" sz="2000" dirty="0">
                <a:solidFill>
                  <a:srgbClr val="002060"/>
                </a:solidFill>
                <a:effectLst/>
              </a:rPr>
              <a:t>Aprovação do Regimento e do Projetos Pedagógicos nos CEE;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100"/>
              <a:buFont typeface="+mj-lt"/>
              <a:buAutoNum type="arabicParenR"/>
            </a:pPr>
            <a:r>
              <a:rPr lang="pt-BR" sz="2000" dirty="0">
                <a:solidFill>
                  <a:srgbClr val="002060"/>
                </a:solidFill>
                <a:effectLst/>
              </a:rPr>
              <a:t>Estruturação do horário das turmas da 1ª série do Ensino Médio 2022;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100"/>
              <a:buFont typeface="+mj-lt"/>
              <a:buAutoNum type="arabicParenR"/>
            </a:pPr>
            <a:r>
              <a:rPr lang="pt-BR" sz="2000" dirty="0">
                <a:solidFill>
                  <a:srgbClr val="002060"/>
                </a:solidFill>
                <a:effectLst/>
              </a:rPr>
              <a:t>Análise dos espaços/recursos para o desenvolvimento das Unidades Curriculares;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ts val="1100"/>
              <a:buFont typeface="+mj-lt"/>
              <a:buAutoNum type="arabicParenR"/>
            </a:pPr>
            <a:r>
              <a:rPr lang="pt-BR" sz="2000" dirty="0">
                <a:solidFill>
                  <a:srgbClr val="002060"/>
                </a:solidFill>
                <a:effectLst/>
              </a:rPr>
              <a:t>Previsão de horas de planejamento docente.</a:t>
            </a:r>
            <a:endParaRPr lang="pt-BR" sz="20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952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973</Words>
  <Application>Microsoft Office PowerPoint</Application>
  <PresentationFormat>Widescreen</PresentationFormat>
  <Paragraphs>141</Paragraphs>
  <Slides>17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Bahnschrift SemiLight Condensed</vt:lpstr>
      <vt:lpstr>Calibri</vt:lpstr>
      <vt:lpstr>Calibri Light</vt:lpstr>
      <vt:lpstr>Cooper Black</vt:lpstr>
      <vt:lpstr>Open Sans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Rodrigues</dc:creator>
  <cp:lastModifiedBy>Michelle Jordão</cp:lastModifiedBy>
  <cp:revision>9</cp:revision>
  <dcterms:created xsi:type="dcterms:W3CDTF">2021-10-05T23:11:27Z</dcterms:created>
  <dcterms:modified xsi:type="dcterms:W3CDTF">2021-10-06T17:07:30Z</dcterms:modified>
</cp:coreProperties>
</file>