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58" r:id="rId3"/>
    <p:sldId id="320" r:id="rId4"/>
    <p:sldId id="321" r:id="rId5"/>
    <p:sldId id="322" r:id="rId6"/>
    <p:sldId id="323" r:id="rId7"/>
    <p:sldId id="316" r:id="rId8"/>
    <p:sldId id="335" r:id="rId9"/>
    <p:sldId id="350" r:id="rId10"/>
    <p:sldId id="371" r:id="rId11"/>
    <p:sldId id="386" r:id="rId12"/>
    <p:sldId id="257" r:id="rId13"/>
    <p:sldId id="332" r:id="rId14"/>
    <p:sldId id="333" r:id="rId15"/>
    <p:sldId id="389" r:id="rId16"/>
    <p:sldId id="369" r:id="rId17"/>
    <p:sldId id="370" r:id="rId18"/>
    <p:sldId id="359" r:id="rId19"/>
    <p:sldId id="361" r:id="rId20"/>
    <p:sldId id="363" r:id="rId21"/>
    <p:sldId id="362" r:id="rId22"/>
    <p:sldId id="364" r:id="rId23"/>
    <p:sldId id="390" r:id="rId24"/>
    <p:sldId id="385" r:id="rId25"/>
    <p:sldId id="380" r:id="rId26"/>
    <p:sldId id="381" r:id="rId27"/>
    <p:sldId id="383" r:id="rId28"/>
    <p:sldId id="384" r:id="rId29"/>
    <p:sldId id="3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E77D0-73A2-475A-836D-438B5A66DBFB}" v="47" dt="2021-10-04T18:59:1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Andre" userId="103610505b47cb01" providerId="LiveId" clId="{F36E77D0-73A2-475A-836D-438B5A66DBFB}"/>
    <pc:docChg chg="undo custSel addSld delSld modSld sldOrd modMainMaster">
      <pc:chgData name="Simone Andre" userId="103610505b47cb01" providerId="LiveId" clId="{F36E77D0-73A2-475A-836D-438B5A66DBFB}" dt="2021-10-06T16:29:52.341" v="2257" actId="478"/>
      <pc:docMkLst>
        <pc:docMk/>
      </pc:docMkLst>
      <pc:sldChg chg="modSp mod ord">
        <pc:chgData name="Simone Andre" userId="103610505b47cb01" providerId="LiveId" clId="{F36E77D0-73A2-475A-836D-438B5A66DBFB}" dt="2021-10-04T18:55:20.861" v="1953" actId="207"/>
        <pc:sldMkLst>
          <pc:docMk/>
          <pc:sldMk cId="2117516648" sldId="257"/>
        </pc:sldMkLst>
        <pc:spChg chg="mod">
          <ac:chgData name="Simone Andre" userId="103610505b47cb01" providerId="LiveId" clId="{F36E77D0-73A2-475A-836D-438B5A66DBFB}" dt="2021-10-04T18:55:20.861" v="1953" actId="207"/>
          <ac:spMkLst>
            <pc:docMk/>
            <pc:sldMk cId="2117516648" sldId="257"/>
            <ac:spMk id="29" creationId="{00000000-0000-0000-0000-000000000000}"/>
          </ac:spMkLst>
        </pc:spChg>
      </pc:sldChg>
      <pc:sldChg chg="modSp mod">
        <pc:chgData name="Simone Andre" userId="103610505b47cb01" providerId="LiveId" clId="{F36E77D0-73A2-475A-836D-438B5A66DBFB}" dt="2021-10-04T18:26:51.678" v="492" actId="207"/>
        <pc:sldMkLst>
          <pc:docMk/>
          <pc:sldMk cId="1527794068" sldId="258"/>
        </pc:sldMkLst>
        <pc:spChg chg="mod">
          <ac:chgData name="Simone Andre" userId="103610505b47cb01" providerId="LiveId" clId="{F36E77D0-73A2-475A-836D-438B5A66DBFB}" dt="2021-10-04T18:26:51.678" v="492" actId="207"/>
          <ac:spMkLst>
            <pc:docMk/>
            <pc:sldMk cId="1527794068" sldId="258"/>
            <ac:spMk id="2" creationId="{00000000-0000-0000-0000-000000000000}"/>
          </ac:spMkLst>
        </pc:spChg>
      </pc:sldChg>
      <pc:sldChg chg="del">
        <pc:chgData name="Simone Andre" userId="103610505b47cb01" providerId="LiveId" clId="{F36E77D0-73A2-475A-836D-438B5A66DBFB}" dt="2021-10-04T18:16:21.360" v="240" actId="47"/>
        <pc:sldMkLst>
          <pc:docMk/>
          <pc:sldMk cId="2308524177" sldId="259"/>
        </pc:sldMkLst>
      </pc:sldChg>
      <pc:sldChg chg="del">
        <pc:chgData name="Simone Andre" userId="103610505b47cb01" providerId="LiveId" clId="{F36E77D0-73A2-475A-836D-438B5A66DBFB}" dt="2021-10-04T18:17:13.244" v="248" actId="47"/>
        <pc:sldMkLst>
          <pc:docMk/>
          <pc:sldMk cId="3506375704" sldId="270"/>
        </pc:sldMkLst>
      </pc:sldChg>
      <pc:sldChg chg="del">
        <pc:chgData name="Simone Andre" userId="103610505b47cb01" providerId="LiveId" clId="{F36E77D0-73A2-475A-836D-438B5A66DBFB}" dt="2021-10-04T18:17:10.427" v="246" actId="47"/>
        <pc:sldMkLst>
          <pc:docMk/>
          <pc:sldMk cId="2015554590" sldId="279"/>
        </pc:sldMkLst>
      </pc:sldChg>
      <pc:sldChg chg="del">
        <pc:chgData name="Simone Andre" userId="103610505b47cb01" providerId="LiveId" clId="{F36E77D0-73A2-475A-836D-438B5A66DBFB}" dt="2021-10-04T18:19:01.306" v="300" actId="47"/>
        <pc:sldMkLst>
          <pc:docMk/>
          <pc:sldMk cId="1755845217" sldId="285"/>
        </pc:sldMkLst>
      </pc:sldChg>
      <pc:sldChg chg="addSp modSp mod setBg">
        <pc:chgData name="Simone Andre" userId="103610505b47cb01" providerId="LiveId" clId="{F36E77D0-73A2-475A-836D-438B5A66DBFB}" dt="2021-10-04T18:54:39.654" v="1951" actId="1076"/>
        <pc:sldMkLst>
          <pc:docMk/>
          <pc:sldMk cId="139945615" sldId="286"/>
        </pc:sldMkLst>
        <pc:spChg chg="mod">
          <ac:chgData name="Simone Andre" userId="103610505b47cb01" providerId="LiveId" clId="{F36E77D0-73A2-475A-836D-438B5A66DBFB}" dt="2021-10-04T18:54:39.654" v="1951" actId="1076"/>
          <ac:spMkLst>
            <pc:docMk/>
            <pc:sldMk cId="139945615" sldId="286"/>
            <ac:spMk id="2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54:20.948" v="1947" actId="1076"/>
          <ac:spMkLst>
            <pc:docMk/>
            <pc:sldMk cId="139945615" sldId="286"/>
            <ac:spMk id="3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54:26.988" v="1948" actId="1076"/>
          <ac:spMkLst>
            <pc:docMk/>
            <pc:sldMk cId="139945615" sldId="286"/>
            <ac:spMk id="8" creationId="{00000000-0000-0000-0000-000000000000}"/>
          </ac:spMkLst>
        </pc:spChg>
        <pc:picChg chg="mod">
          <ac:chgData name="Simone Andre" userId="103610505b47cb01" providerId="LiveId" clId="{F36E77D0-73A2-475A-836D-438B5A66DBFB}" dt="2021-10-04T18:54:29.354" v="1949" actId="1076"/>
          <ac:picMkLst>
            <pc:docMk/>
            <pc:sldMk cId="139945615" sldId="286"/>
            <ac:picMk id="9" creationId="{00000000-0000-0000-0000-000000000000}"/>
          </ac:picMkLst>
        </pc:picChg>
        <pc:picChg chg="add mod">
          <ac:chgData name="Simone Andre" userId="103610505b47cb01" providerId="LiveId" clId="{F36E77D0-73A2-475A-836D-438B5A66DBFB}" dt="2021-10-04T18:54:32.505" v="1950" actId="1076"/>
          <ac:picMkLst>
            <pc:docMk/>
            <pc:sldMk cId="139945615" sldId="286"/>
            <ac:picMk id="1026" creationId="{D76C19C6-43F1-406D-A0F8-F73BB236D1F2}"/>
          </ac:picMkLst>
        </pc:picChg>
      </pc:sldChg>
      <pc:sldChg chg="modSp mod ord">
        <pc:chgData name="Simone Andre" userId="103610505b47cb01" providerId="LiveId" clId="{F36E77D0-73A2-475A-836D-438B5A66DBFB}" dt="2021-10-06T16:20:57.960" v="2094" actId="207"/>
        <pc:sldMkLst>
          <pc:docMk/>
          <pc:sldMk cId="420447197" sldId="316"/>
        </pc:sldMkLst>
        <pc:spChg chg="mod">
          <ac:chgData name="Simone Andre" userId="103610505b47cb01" providerId="LiveId" clId="{F36E77D0-73A2-475A-836D-438B5A66DBFB}" dt="2021-10-06T16:20:57.960" v="2094" actId="207"/>
          <ac:spMkLst>
            <pc:docMk/>
            <pc:sldMk cId="420447197" sldId="316"/>
            <ac:spMk id="2" creationId="{00000000-0000-0000-0000-000000000000}"/>
          </ac:spMkLst>
        </pc:spChg>
      </pc:sldChg>
      <pc:sldChg chg="del">
        <pc:chgData name="Simone Andre" userId="103610505b47cb01" providerId="LiveId" clId="{F36E77D0-73A2-475A-836D-438B5A66DBFB}" dt="2021-10-04T18:16:55.655" v="242" actId="47"/>
        <pc:sldMkLst>
          <pc:docMk/>
          <pc:sldMk cId="3998585466" sldId="318"/>
        </pc:sldMkLst>
      </pc:sldChg>
      <pc:sldChg chg="del">
        <pc:chgData name="Simone Andre" userId="103610505b47cb01" providerId="LiveId" clId="{F36E77D0-73A2-475A-836D-438B5A66DBFB}" dt="2021-10-04T18:16:46.210" v="241" actId="47"/>
        <pc:sldMkLst>
          <pc:docMk/>
          <pc:sldMk cId="1602269407" sldId="319"/>
        </pc:sldMkLst>
      </pc:sldChg>
      <pc:sldChg chg="addSp delSp modSp mod">
        <pc:chgData name="Simone Andre" userId="103610505b47cb01" providerId="LiveId" clId="{F36E77D0-73A2-475A-836D-438B5A66DBFB}" dt="2021-10-06T16:18:11.718" v="2083" actId="1037"/>
        <pc:sldMkLst>
          <pc:docMk/>
          <pc:sldMk cId="3561346811" sldId="320"/>
        </pc:sldMkLst>
        <pc:spChg chg="mod">
          <ac:chgData name="Simone Andre" userId="103610505b47cb01" providerId="LiveId" clId="{F36E77D0-73A2-475A-836D-438B5A66DBFB}" dt="2021-10-06T16:18:11.718" v="2083" actId="1037"/>
          <ac:spMkLst>
            <pc:docMk/>
            <pc:sldMk cId="3561346811" sldId="320"/>
            <ac:spMk id="2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45:22.204" v="1765" actId="1076"/>
          <ac:spMkLst>
            <pc:docMk/>
            <pc:sldMk cId="3561346811" sldId="320"/>
            <ac:spMk id="3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45:22.204" v="1765" actId="1076"/>
          <ac:spMkLst>
            <pc:docMk/>
            <pc:sldMk cId="3561346811" sldId="320"/>
            <ac:spMk id="4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40:32.519" v="1339" actId="1076"/>
          <ac:spMkLst>
            <pc:docMk/>
            <pc:sldMk cId="3561346811" sldId="320"/>
            <ac:spMk id="5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47:23.951" v="1898" actId="20577"/>
          <ac:spMkLst>
            <pc:docMk/>
            <pc:sldMk cId="3561346811" sldId="320"/>
            <ac:spMk id="10" creationId="{00000000-0000-0000-0000-000000000000}"/>
          </ac:spMkLst>
        </pc:spChg>
        <pc:spChg chg="del mod">
          <ac:chgData name="Simone Andre" userId="103610505b47cb01" providerId="LiveId" clId="{F36E77D0-73A2-475A-836D-438B5A66DBFB}" dt="2021-10-04T18:39:38.778" v="1324" actId="478"/>
          <ac:spMkLst>
            <pc:docMk/>
            <pc:sldMk cId="3561346811" sldId="320"/>
            <ac:spMk id="15" creationId="{00000000-0000-0000-0000-000000000000}"/>
          </ac:spMkLst>
        </pc:spChg>
        <pc:spChg chg="add mod">
          <ac:chgData name="Simone Andre" userId="103610505b47cb01" providerId="LiveId" clId="{F36E77D0-73A2-475A-836D-438B5A66DBFB}" dt="2021-10-04T18:45:29.727" v="1766" actId="1076"/>
          <ac:spMkLst>
            <pc:docMk/>
            <pc:sldMk cId="3561346811" sldId="320"/>
            <ac:spMk id="17" creationId="{1B446015-91C6-40EB-AFD9-DB2B9654A304}"/>
          </ac:spMkLst>
        </pc:spChg>
        <pc:spChg chg="add mod">
          <ac:chgData name="Simone Andre" userId="103610505b47cb01" providerId="LiveId" clId="{F36E77D0-73A2-475A-836D-438B5A66DBFB}" dt="2021-10-06T16:17:46.138" v="2081" actId="20577"/>
          <ac:spMkLst>
            <pc:docMk/>
            <pc:sldMk cId="3561346811" sldId="320"/>
            <ac:spMk id="18" creationId="{2576AE12-999A-4510-B9D4-384EE47C5211}"/>
          </ac:spMkLst>
        </pc:spChg>
        <pc:grpChg chg="del">
          <ac:chgData name="Simone Andre" userId="103610505b47cb01" providerId="LiveId" clId="{F36E77D0-73A2-475A-836D-438B5A66DBFB}" dt="2021-10-04T18:47:31.960" v="1899" actId="478"/>
          <ac:grpSpMkLst>
            <pc:docMk/>
            <pc:sldMk cId="3561346811" sldId="320"/>
            <ac:grpSpMk id="11" creationId="{00000000-0000-0000-0000-000000000000}"/>
          </ac:grpSpMkLst>
        </pc:grpChg>
        <pc:graphicFrameChg chg="add mod modGraphic">
          <ac:chgData name="Simone Andre" userId="103610505b47cb01" providerId="LiveId" clId="{F36E77D0-73A2-475A-836D-438B5A66DBFB}" dt="2021-10-04T18:45:11.119" v="1764" actId="1076"/>
          <ac:graphicFrameMkLst>
            <pc:docMk/>
            <pc:sldMk cId="3561346811" sldId="320"/>
            <ac:graphicFrameMk id="19" creationId="{120EA1D5-0EBE-4497-8F3F-18D014D0FF84}"/>
          </ac:graphicFrameMkLst>
        </pc:graphicFrameChg>
        <pc:picChg chg="mod">
          <ac:chgData name="Simone Andre" userId="103610505b47cb01" providerId="LiveId" clId="{F36E77D0-73A2-475A-836D-438B5A66DBFB}" dt="2021-10-04T18:40:34.749" v="1340" actId="1076"/>
          <ac:picMkLst>
            <pc:docMk/>
            <pc:sldMk cId="3561346811" sldId="320"/>
            <ac:picMk id="14" creationId="{00000000-0000-0000-0000-000000000000}"/>
          </ac:picMkLst>
        </pc:picChg>
        <pc:picChg chg="add mod modCrop">
          <ac:chgData name="Simone Andre" userId="103610505b47cb01" providerId="LiveId" clId="{F36E77D0-73A2-475A-836D-438B5A66DBFB}" dt="2021-10-04T18:48:29.769" v="1903" actId="1076"/>
          <ac:picMkLst>
            <pc:docMk/>
            <pc:sldMk cId="3561346811" sldId="320"/>
            <ac:picMk id="22" creationId="{3836034A-0B26-454D-8EC2-B98AE2712C93}"/>
          </ac:picMkLst>
        </pc:picChg>
        <pc:cxnChg chg="del">
          <ac:chgData name="Simone Andre" userId="103610505b47cb01" providerId="LiveId" clId="{F36E77D0-73A2-475A-836D-438B5A66DBFB}" dt="2021-10-04T18:40:13.155" v="1334" actId="478"/>
          <ac:cxnSpMkLst>
            <pc:docMk/>
            <pc:sldMk cId="3561346811" sldId="320"/>
            <ac:cxnSpMk id="16" creationId="{00000000-0000-0000-0000-000000000000}"/>
          </ac:cxnSpMkLst>
        </pc:cxnChg>
        <pc:cxnChg chg="add mod">
          <ac:chgData name="Simone Andre" userId="103610505b47cb01" providerId="LiveId" clId="{F36E77D0-73A2-475A-836D-438B5A66DBFB}" dt="2021-10-04T18:46:00.423" v="1769" actId="693"/>
          <ac:cxnSpMkLst>
            <pc:docMk/>
            <pc:sldMk cId="3561346811" sldId="320"/>
            <ac:cxnSpMk id="21" creationId="{F61CD4C4-C724-4174-9964-C3AD90E577F5}"/>
          </ac:cxnSpMkLst>
        </pc:cxnChg>
      </pc:sldChg>
      <pc:sldChg chg="modSp mod">
        <pc:chgData name="Simone Andre" userId="103610505b47cb01" providerId="LiveId" clId="{F36E77D0-73A2-475A-836D-438B5A66DBFB}" dt="2021-10-04T18:32:50.768" v="1168" actId="207"/>
        <pc:sldMkLst>
          <pc:docMk/>
          <pc:sldMk cId="4065918493" sldId="321"/>
        </pc:sldMkLst>
        <pc:spChg chg="mod">
          <ac:chgData name="Simone Andre" userId="103610505b47cb01" providerId="LiveId" clId="{F36E77D0-73A2-475A-836D-438B5A66DBFB}" dt="2021-10-04T18:27:25.473" v="495" actId="207"/>
          <ac:spMkLst>
            <pc:docMk/>
            <pc:sldMk cId="4065918493" sldId="321"/>
            <ac:spMk id="4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32:50.768" v="1168" actId="207"/>
          <ac:spMkLst>
            <pc:docMk/>
            <pc:sldMk cId="4065918493" sldId="321"/>
            <ac:spMk id="8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27:28.487" v="496" actId="207"/>
          <ac:spMkLst>
            <pc:docMk/>
            <pc:sldMk cId="4065918493" sldId="321"/>
            <ac:spMk id="11" creationId="{00000000-0000-0000-0000-000000000000}"/>
          </ac:spMkLst>
        </pc:spChg>
        <pc:graphicFrameChg chg="mod">
          <ac:chgData name="Simone Andre" userId="103610505b47cb01" providerId="LiveId" clId="{F36E77D0-73A2-475A-836D-438B5A66DBFB}" dt="2021-10-04T18:27:14.316" v="493" actId="207"/>
          <ac:graphicFrameMkLst>
            <pc:docMk/>
            <pc:sldMk cId="4065918493" sldId="321"/>
            <ac:graphicFrameMk id="2" creationId="{00000000-0000-0000-0000-000000000000}"/>
          </ac:graphicFrameMkLst>
        </pc:graphicFrameChg>
        <pc:graphicFrameChg chg="mod">
          <ac:chgData name="Simone Andre" userId="103610505b47cb01" providerId="LiveId" clId="{F36E77D0-73A2-475A-836D-438B5A66DBFB}" dt="2021-10-04T18:27:18.512" v="494" actId="207"/>
          <ac:graphicFrameMkLst>
            <pc:docMk/>
            <pc:sldMk cId="4065918493" sldId="321"/>
            <ac:graphicFrameMk id="9" creationId="{00000000-0000-0000-0000-000000000000}"/>
          </ac:graphicFrameMkLst>
        </pc:graphicFrameChg>
      </pc:sldChg>
      <pc:sldChg chg="modSp mod">
        <pc:chgData name="Simone Andre" userId="103610505b47cb01" providerId="LiveId" clId="{F36E77D0-73A2-475A-836D-438B5A66DBFB}" dt="2021-10-04T18:54:58.277" v="1952" actId="208"/>
        <pc:sldMkLst>
          <pc:docMk/>
          <pc:sldMk cId="1159350578" sldId="322"/>
        </pc:sldMkLst>
        <pc:cxnChg chg="mod">
          <ac:chgData name="Simone Andre" userId="103610505b47cb01" providerId="LiveId" clId="{F36E77D0-73A2-475A-836D-438B5A66DBFB}" dt="2021-10-04T18:54:58.277" v="1952" actId="208"/>
          <ac:cxnSpMkLst>
            <pc:docMk/>
            <pc:sldMk cId="1159350578" sldId="322"/>
            <ac:cxnSpMk id="7" creationId="{00000000-0000-0000-0000-000000000000}"/>
          </ac:cxnSpMkLst>
        </pc:cxnChg>
      </pc:sldChg>
      <pc:sldChg chg="modSp mod">
        <pc:chgData name="Simone Andre" userId="103610505b47cb01" providerId="LiveId" clId="{F36E77D0-73A2-475A-836D-438B5A66DBFB}" dt="2021-10-06T16:20:43.585" v="2093" actId="14100"/>
        <pc:sldMkLst>
          <pc:docMk/>
          <pc:sldMk cId="3239510739" sldId="323"/>
        </pc:sldMkLst>
        <pc:spChg chg="mod">
          <ac:chgData name="Simone Andre" userId="103610505b47cb01" providerId="LiveId" clId="{F36E77D0-73A2-475A-836D-438B5A66DBFB}" dt="2021-10-06T16:19:56.178" v="2085" actId="1076"/>
          <ac:spMkLst>
            <pc:docMk/>
            <pc:sldMk cId="3239510739" sldId="323"/>
            <ac:spMk id="3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32:58.436" v="1169" actId="207"/>
          <ac:spMkLst>
            <pc:docMk/>
            <pc:sldMk cId="3239510739" sldId="323"/>
            <ac:spMk id="8" creationId="{00000000-0000-0000-0000-000000000000}"/>
          </ac:spMkLst>
        </pc:spChg>
        <pc:spChg chg="mod">
          <ac:chgData name="Simone Andre" userId="103610505b47cb01" providerId="LiveId" clId="{F36E77D0-73A2-475A-836D-438B5A66DBFB}" dt="2021-10-06T16:19:59.332" v="2086" actId="1076"/>
          <ac:spMkLst>
            <pc:docMk/>
            <pc:sldMk cId="3239510739" sldId="323"/>
            <ac:spMk id="17" creationId="{00000000-0000-0000-0000-000000000000}"/>
          </ac:spMkLst>
        </pc:spChg>
        <pc:spChg chg="mod">
          <ac:chgData name="Simone Andre" userId="103610505b47cb01" providerId="LiveId" clId="{F36E77D0-73A2-475A-836D-438B5A66DBFB}" dt="2021-10-06T16:20:43.585" v="2093" actId="14100"/>
          <ac:spMkLst>
            <pc:docMk/>
            <pc:sldMk cId="3239510739" sldId="323"/>
            <ac:spMk id="18" creationId="{00000000-0000-0000-0000-000000000000}"/>
          </ac:spMkLst>
        </pc:spChg>
        <pc:spChg chg="mod">
          <ac:chgData name="Simone Andre" userId="103610505b47cb01" providerId="LiveId" clId="{F36E77D0-73A2-475A-836D-438B5A66DBFB}" dt="2021-10-06T16:20:35.697" v="2091" actId="14100"/>
          <ac:spMkLst>
            <pc:docMk/>
            <pc:sldMk cId="3239510739" sldId="323"/>
            <ac:spMk id="21" creationId="{00000000-0000-0000-0000-000000000000}"/>
          </ac:spMkLst>
        </pc:spChg>
      </pc:sldChg>
      <pc:sldChg chg="del">
        <pc:chgData name="Simone Andre" userId="103610505b47cb01" providerId="LiveId" clId="{F36E77D0-73A2-475A-836D-438B5A66DBFB}" dt="2021-10-04T18:16:57.601" v="243" actId="47"/>
        <pc:sldMkLst>
          <pc:docMk/>
          <pc:sldMk cId="195865314" sldId="324"/>
        </pc:sldMkLst>
      </pc:sldChg>
      <pc:sldChg chg="del">
        <pc:chgData name="Simone Andre" userId="103610505b47cb01" providerId="LiveId" clId="{F36E77D0-73A2-475A-836D-438B5A66DBFB}" dt="2021-10-04T18:16:59.984" v="245" actId="47"/>
        <pc:sldMkLst>
          <pc:docMk/>
          <pc:sldMk cId="2633331468" sldId="325"/>
        </pc:sldMkLst>
      </pc:sldChg>
      <pc:sldChg chg="del">
        <pc:chgData name="Simone Andre" userId="103610505b47cb01" providerId="LiveId" clId="{F36E77D0-73A2-475A-836D-438B5A66DBFB}" dt="2021-10-04T18:17:11.653" v="247" actId="47"/>
        <pc:sldMkLst>
          <pc:docMk/>
          <pc:sldMk cId="966477650" sldId="326"/>
        </pc:sldMkLst>
      </pc:sldChg>
      <pc:sldChg chg="del">
        <pc:chgData name="Simone Andre" userId="103610505b47cb01" providerId="LiveId" clId="{F36E77D0-73A2-475A-836D-438B5A66DBFB}" dt="2021-10-04T18:17:14.398" v="249" actId="47"/>
        <pc:sldMkLst>
          <pc:docMk/>
          <pc:sldMk cId="3389741033" sldId="327"/>
        </pc:sldMkLst>
      </pc:sldChg>
      <pc:sldChg chg="del ord">
        <pc:chgData name="Simone Andre" userId="103610505b47cb01" providerId="LiveId" clId="{F36E77D0-73A2-475A-836D-438B5A66DBFB}" dt="2021-10-04T18:51:32.720" v="1922" actId="47"/>
        <pc:sldMkLst>
          <pc:docMk/>
          <pc:sldMk cId="968565477" sldId="328"/>
        </pc:sldMkLst>
      </pc:sldChg>
      <pc:sldChg chg="del">
        <pc:chgData name="Simone Andre" userId="103610505b47cb01" providerId="LiveId" clId="{F36E77D0-73A2-475A-836D-438B5A66DBFB}" dt="2021-10-04T18:51:33.730" v="1923" actId="47"/>
        <pc:sldMkLst>
          <pc:docMk/>
          <pc:sldMk cId="3156386901" sldId="329"/>
        </pc:sldMkLst>
      </pc:sldChg>
      <pc:sldChg chg="del">
        <pc:chgData name="Simone Andre" userId="103610505b47cb01" providerId="LiveId" clId="{F36E77D0-73A2-475A-836D-438B5A66DBFB}" dt="2021-10-04T18:51:34.440" v="1924" actId="47"/>
        <pc:sldMkLst>
          <pc:docMk/>
          <pc:sldMk cId="143844352" sldId="330"/>
        </pc:sldMkLst>
      </pc:sldChg>
      <pc:sldChg chg="del">
        <pc:chgData name="Simone Andre" userId="103610505b47cb01" providerId="LiveId" clId="{F36E77D0-73A2-475A-836D-438B5A66DBFB}" dt="2021-10-04T18:51:35.130" v="1925" actId="47"/>
        <pc:sldMkLst>
          <pc:docMk/>
          <pc:sldMk cId="1009931780" sldId="331"/>
        </pc:sldMkLst>
      </pc:sldChg>
      <pc:sldChg chg="modSp mod ord">
        <pc:chgData name="Simone Andre" userId="103610505b47cb01" providerId="LiveId" clId="{F36E77D0-73A2-475A-836D-438B5A66DBFB}" dt="2021-10-04T18:55:24.977" v="1954" actId="207"/>
        <pc:sldMkLst>
          <pc:docMk/>
          <pc:sldMk cId="3782781713" sldId="332"/>
        </pc:sldMkLst>
        <pc:spChg chg="mod">
          <ac:chgData name="Simone Andre" userId="103610505b47cb01" providerId="LiveId" clId="{F36E77D0-73A2-475A-836D-438B5A66DBFB}" dt="2021-10-04T18:55:24.977" v="1954" actId="207"/>
          <ac:spMkLst>
            <pc:docMk/>
            <pc:sldMk cId="3782781713" sldId="332"/>
            <ac:spMk id="29" creationId="{00000000-0000-0000-0000-000000000000}"/>
          </ac:spMkLst>
        </pc:spChg>
      </pc:sldChg>
      <pc:sldChg chg="modSp mod ord">
        <pc:chgData name="Simone Andre" userId="103610505b47cb01" providerId="LiveId" clId="{F36E77D0-73A2-475A-836D-438B5A66DBFB}" dt="2021-10-04T18:55:36.500" v="1955" actId="207"/>
        <pc:sldMkLst>
          <pc:docMk/>
          <pc:sldMk cId="2042751097" sldId="333"/>
        </pc:sldMkLst>
        <pc:spChg chg="mod">
          <ac:chgData name="Simone Andre" userId="103610505b47cb01" providerId="LiveId" clId="{F36E77D0-73A2-475A-836D-438B5A66DBFB}" dt="2021-10-04T18:55:36.500" v="1955" actId="207"/>
          <ac:spMkLst>
            <pc:docMk/>
            <pc:sldMk cId="2042751097" sldId="333"/>
            <ac:spMk id="29" creationId="{00000000-0000-0000-0000-000000000000}"/>
          </ac:spMkLst>
        </pc:spChg>
      </pc:sldChg>
      <pc:sldChg chg="del">
        <pc:chgData name="Simone Andre" userId="103610505b47cb01" providerId="LiveId" clId="{F36E77D0-73A2-475A-836D-438B5A66DBFB}" dt="2021-10-04T18:18:59.316" v="299" actId="47"/>
        <pc:sldMkLst>
          <pc:docMk/>
          <pc:sldMk cId="2598489989" sldId="334"/>
        </pc:sldMkLst>
      </pc:sldChg>
      <pc:sldChg chg="delSp modSp mod">
        <pc:chgData name="Simone Andre" userId="103610505b47cb01" providerId="LiveId" clId="{F36E77D0-73A2-475A-836D-438B5A66DBFB}" dt="2021-10-04T18:33:05.163" v="1170" actId="207"/>
        <pc:sldMkLst>
          <pc:docMk/>
          <pc:sldMk cId="9632112" sldId="335"/>
        </pc:sldMkLst>
        <pc:spChg chg="mod">
          <ac:chgData name="Simone Andre" userId="103610505b47cb01" providerId="LiveId" clId="{F36E77D0-73A2-475A-836D-438B5A66DBFB}" dt="2021-10-04T18:33:05.163" v="1170" actId="207"/>
          <ac:spMkLst>
            <pc:docMk/>
            <pc:sldMk cId="9632112" sldId="335"/>
            <ac:spMk id="9" creationId="{00000000-0000-0000-0000-000000000000}"/>
          </ac:spMkLst>
        </pc:spChg>
        <pc:spChg chg="del">
          <ac:chgData name="Simone Andre" userId="103610505b47cb01" providerId="LiveId" clId="{F36E77D0-73A2-475A-836D-438B5A66DBFB}" dt="2021-10-04T18:17:58.061" v="298" actId="478"/>
          <ac:spMkLst>
            <pc:docMk/>
            <pc:sldMk cId="9632112" sldId="335"/>
            <ac:spMk id="13" creationId="{00000000-0000-0000-0000-000000000000}"/>
          </ac:spMkLst>
        </pc:spChg>
        <pc:spChg chg="del">
          <ac:chgData name="Simone Andre" userId="103610505b47cb01" providerId="LiveId" clId="{F36E77D0-73A2-475A-836D-438B5A66DBFB}" dt="2021-10-04T18:17:58.061" v="298" actId="478"/>
          <ac:spMkLst>
            <pc:docMk/>
            <pc:sldMk cId="9632112" sldId="335"/>
            <ac:spMk id="14" creationId="{00000000-0000-0000-0000-000000000000}"/>
          </ac:spMkLst>
        </pc:spChg>
        <pc:cxnChg chg="mod">
          <ac:chgData name="Simone Andre" userId="103610505b47cb01" providerId="LiveId" clId="{F36E77D0-73A2-475A-836D-438B5A66DBFB}" dt="2021-10-04T18:21:55.460" v="341" actId="1076"/>
          <ac:cxnSpMkLst>
            <pc:docMk/>
            <pc:sldMk cId="9632112" sldId="335"/>
            <ac:cxnSpMk id="8" creationId="{00000000-0000-0000-0000-000000000000}"/>
          </ac:cxnSpMkLst>
        </pc:cxnChg>
      </pc:sldChg>
      <pc:sldChg chg="del">
        <pc:chgData name="Simone Andre" userId="103610505b47cb01" providerId="LiveId" clId="{F36E77D0-73A2-475A-836D-438B5A66DBFB}" dt="2021-10-04T18:16:19.880" v="239" actId="47"/>
        <pc:sldMkLst>
          <pc:docMk/>
          <pc:sldMk cId="1679798626" sldId="336"/>
        </pc:sldMkLst>
      </pc:sldChg>
      <pc:sldChg chg="del">
        <pc:chgData name="Simone Andre" userId="103610505b47cb01" providerId="LiveId" clId="{F36E77D0-73A2-475A-836D-438B5A66DBFB}" dt="2021-10-04T18:19:04.251" v="301" actId="47"/>
        <pc:sldMkLst>
          <pc:docMk/>
          <pc:sldMk cId="1018794946" sldId="339"/>
        </pc:sldMkLst>
      </pc:sldChg>
      <pc:sldChg chg="del">
        <pc:chgData name="Simone Andre" userId="103610505b47cb01" providerId="LiveId" clId="{F36E77D0-73A2-475A-836D-438B5A66DBFB}" dt="2021-10-04T18:16:58.861" v="244" actId="47"/>
        <pc:sldMkLst>
          <pc:docMk/>
          <pc:sldMk cId="1355432553" sldId="340"/>
        </pc:sldMkLst>
      </pc:sldChg>
      <pc:sldChg chg="del">
        <pc:chgData name="Simone Andre" userId="103610505b47cb01" providerId="LiveId" clId="{F36E77D0-73A2-475A-836D-438B5A66DBFB}" dt="2021-10-04T18:16:18.585" v="238" actId="47"/>
        <pc:sldMkLst>
          <pc:docMk/>
          <pc:sldMk cId="4115286062" sldId="342"/>
        </pc:sldMkLst>
      </pc:sldChg>
      <pc:sldChg chg="del">
        <pc:chgData name="Simone Andre" userId="103610505b47cb01" providerId="LiveId" clId="{F36E77D0-73A2-475A-836D-438B5A66DBFB}" dt="2021-10-04T18:51:38.950" v="1926" actId="47"/>
        <pc:sldMkLst>
          <pc:docMk/>
          <pc:sldMk cId="765061282" sldId="343"/>
        </pc:sldMkLst>
      </pc:sldChg>
      <pc:sldChg chg="addSp delSp modSp add mod ord">
        <pc:chgData name="Simone Andre" userId="103610505b47cb01" providerId="LiveId" clId="{F36E77D0-73A2-475A-836D-438B5A66DBFB}" dt="2021-10-04T18:56:32.339" v="1961"/>
        <pc:sldMkLst>
          <pc:docMk/>
          <pc:sldMk cId="3206405868" sldId="350"/>
        </pc:sldMkLst>
        <pc:spChg chg="del">
          <ac:chgData name="Simone Andre" userId="103610505b47cb01" providerId="LiveId" clId="{F36E77D0-73A2-475A-836D-438B5A66DBFB}" dt="2021-10-04T18:22:15.882" v="343" actId="478"/>
          <ac:spMkLst>
            <pc:docMk/>
            <pc:sldMk cId="3206405868" sldId="350"/>
            <ac:spMk id="2" creationId="{C463211D-E13C-44FF-8727-17B8410A5D19}"/>
          </ac:spMkLst>
        </pc:spChg>
        <pc:spChg chg="mod">
          <ac:chgData name="Simone Andre" userId="103610505b47cb01" providerId="LiveId" clId="{F36E77D0-73A2-475A-836D-438B5A66DBFB}" dt="2021-10-04T18:22:54.955" v="421" actId="20577"/>
          <ac:spMkLst>
            <pc:docMk/>
            <pc:sldMk cId="3206405868" sldId="350"/>
            <ac:spMk id="4" creationId="{55AFF8A1-AC0B-4EDB-8A3D-EF8F08AE449E}"/>
          </ac:spMkLst>
        </pc:spChg>
        <pc:spChg chg="mod">
          <ac:chgData name="Simone Andre" userId="103610505b47cb01" providerId="LiveId" clId="{F36E77D0-73A2-475A-836D-438B5A66DBFB}" dt="2021-10-04T18:23:01.257" v="439" actId="20577"/>
          <ac:spMkLst>
            <pc:docMk/>
            <pc:sldMk cId="3206405868" sldId="350"/>
            <ac:spMk id="5" creationId="{5E180820-DD8C-4E4C-8BBE-07B68A59C26E}"/>
          </ac:spMkLst>
        </pc:spChg>
        <pc:spChg chg="add mod">
          <ac:chgData name="Simone Andre" userId="103610505b47cb01" providerId="LiveId" clId="{F36E77D0-73A2-475A-836D-438B5A66DBFB}" dt="2021-10-04T18:33:10.478" v="1171" actId="207"/>
          <ac:spMkLst>
            <pc:docMk/>
            <pc:sldMk cId="3206405868" sldId="350"/>
            <ac:spMk id="8" creationId="{678C7F5B-5260-4A60-B78C-770B02E04BDE}"/>
          </ac:spMkLst>
        </pc:spChg>
        <pc:cxnChg chg="mod">
          <ac:chgData name="Simone Andre" userId="103610505b47cb01" providerId="LiveId" clId="{F36E77D0-73A2-475A-836D-438B5A66DBFB}" dt="2021-10-04T18:22:33.468" v="348" actId="1076"/>
          <ac:cxnSpMkLst>
            <pc:docMk/>
            <pc:sldMk cId="3206405868" sldId="350"/>
            <ac:cxnSpMk id="3" creationId="{5FC3C0CF-DA72-417D-A075-B86AC17184D9}"/>
          </ac:cxnSpMkLst>
        </pc:cxnChg>
      </pc:sldChg>
      <pc:sldChg chg="delSp add mod ord">
        <pc:chgData name="Simone Andre" userId="103610505b47cb01" providerId="LiveId" clId="{F36E77D0-73A2-475A-836D-438B5A66DBFB}" dt="2021-10-06T16:27:21.566" v="2147" actId="478"/>
        <pc:sldMkLst>
          <pc:docMk/>
          <pc:sldMk cId="3880134027" sldId="359"/>
        </pc:sldMkLst>
        <pc:spChg chg="del">
          <ac:chgData name="Simone Andre" userId="103610505b47cb01" providerId="LiveId" clId="{F36E77D0-73A2-475A-836D-438B5A66DBFB}" dt="2021-10-06T16:27:21.566" v="2147" actId="478"/>
          <ac:spMkLst>
            <pc:docMk/>
            <pc:sldMk cId="3880134027" sldId="359"/>
            <ac:spMk id="57" creationId="{8341E384-3417-4DD8-8306-9051BF5A0E4C}"/>
          </ac:spMkLst>
        </pc:spChg>
      </pc:sldChg>
      <pc:sldChg chg="delSp add mod ord">
        <pc:chgData name="Simone Andre" userId="103610505b47cb01" providerId="LiveId" clId="{F36E77D0-73A2-475A-836D-438B5A66DBFB}" dt="2021-10-06T16:27:25.314" v="2148" actId="478"/>
        <pc:sldMkLst>
          <pc:docMk/>
          <pc:sldMk cId="1715236986" sldId="361"/>
        </pc:sldMkLst>
        <pc:spChg chg="del">
          <ac:chgData name="Simone Andre" userId="103610505b47cb01" providerId="LiveId" clId="{F36E77D0-73A2-475A-836D-438B5A66DBFB}" dt="2021-10-06T16:27:25.314" v="2148" actId="478"/>
          <ac:spMkLst>
            <pc:docMk/>
            <pc:sldMk cId="1715236986" sldId="361"/>
            <ac:spMk id="57" creationId="{8341E384-3417-4DD8-8306-9051BF5A0E4C}"/>
          </ac:spMkLst>
        </pc:spChg>
      </pc:sldChg>
      <pc:sldChg chg="delSp add mod ord">
        <pc:chgData name="Simone Andre" userId="103610505b47cb01" providerId="LiveId" clId="{F36E77D0-73A2-475A-836D-438B5A66DBFB}" dt="2021-10-06T16:27:32.953" v="2150" actId="478"/>
        <pc:sldMkLst>
          <pc:docMk/>
          <pc:sldMk cId="969402732" sldId="362"/>
        </pc:sldMkLst>
        <pc:spChg chg="del">
          <ac:chgData name="Simone Andre" userId="103610505b47cb01" providerId="LiveId" clId="{F36E77D0-73A2-475A-836D-438B5A66DBFB}" dt="2021-10-06T16:27:32.953" v="2150" actId="478"/>
          <ac:spMkLst>
            <pc:docMk/>
            <pc:sldMk cId="969402732" sldId="362"/>
            <ac:spMk id="57" creationId="{8341E384-3417-4DD8-8306-9051BF5A0E4C}"/>
          </ac:spMkLst>
        </pc:spChg>
      </pc:sldChg>
      <pc:sldChg chg="delSp add mod ord">
        <pc:chgData name="Simone Andre" userId="103610505b47cb01" providerId="LiveId" clId="{F36E77D0-73A2-475A-836D-438B5A66DBFB}" dt="2021-10-06T16:27:28.858" v="2149" actId="478"/>
        <pc:sldMkLst>
          <pc:docMk/>
          <pc:sldMk cId="333558752" sldId="363"/>
        </pc:sldMkLst>
        <pc:spChg chg="del">
          <ac:chgData name="Simone Andre" userId="103610505b47cb01" providerId="LiveId" clId="{F36E77D0-73A2-475A-836D-438B5A66DBFB}" dt="2021-10-06T16:27:28.858" v="2149" actId="478"/>
          <ac:spMkLst>
            <pc:docMk/>
            <pc:sldMk cId="333558752" sldId="363"/>
            <ac:spMk id="57" creationId="{8341E384-3417-4DD8-8306-9051BF5A0E4C}"/>
          </ac:spMkLst>
        </pc:spChg>
      </pc:sldChg>
      <pc:sldChg chg="delSp add mod">
        <pc:chgData name="Simone Andre" userId="103610505b47cb01" providerId="LiveId" clId="{F36E77D0-73A2-475A-836D-438B5A66DBFB}" dt="2021-10-06T16:27:38.141" v="2151" actId="478"/>
        <pc:sldMkLst>
          <pc:docMk/>
          <pc:sldMk cId="692546415" sldId="364"/>
        </pc:sldMkLst>
        <pc:spChg chg="del">
          <ac:chgData name="Simone Andre" userId="103610505b47cb01" providerId="LiveId" clId="{F36E77D0-73A2-475A-836D-438B5A66DBFB}" dt="2021-10-06T16:27:38.141" v="2151" actId="478"/>
          <ac:spMkLst>
            <pc:docMk/>
            <pc:sldMk cId="692546415" sldId="364"/>
            <ac:spMk id="57" creationId="{8341E384-3417-4DD8-8306-9051BF5A0E4C}"/>
          </ac:spMkLst>
        </pc:spChg>
      </pc:sldChg>
      <pc:sldChg chg="add del">
        <pc:chgData name="Simone Andre" userId="103610505b47cb01" providerId="LiveId" clId="{F36E77D0-73A2-475A-836D-438B5A66DBFB}" dt="2021-10-04T18:52:13.487" v="1939" actId="47"/>
        <pc:sldMkLst>
          <pc:docMk/>
          <pc:sldMk cId="1783197618" sldId="365"/>
        </pc:sldMkLst>
      </pc:sldChg>
      <pc:sldChg chg="add del">
        <pc:chgData name="Simone Andre" userId="103610505b47cb01" providerId="LiveId" clId="{F36E77D0-73A2-475A-836D-438B5A66DBFB}" dt="2021-10-04T18:52:14.380" v="1940" actId="47"/>
        <pc:sldMkLst>
          <pc:docMk/>
          <pc:sldMk cId="1867049831" sldId="366"/>
        </pc:sldMkLst>
      </pc:sldChg>
      <pc:sldChg chg="add del">
        <pc:chgData name="Simone Andre" userId="103610505b47cb01" providerId="LiveId" clId="{F36E77D0-73A2-475A-836D-438B5A66DBFB}" dt="2021-10-04T18:52:15.306" v="1941" actId="47"/>
        <pc:sldMkLst>
          <pc:docMk/>
          <pc:sldMk cId="3186668037" sldId="367"/>
        </pc:sldMkLst>
      </pc:sldChg>
      <pc:sldChg chg="delSp add mod ord">
        <pc:chgData name="Simone Andre" userId="103610505b47cb01" providerId="LiveId" clId="{F36E77D0-73A2-475A-836D-438B5A66DBFB}" dt="2021-10-06T16:26:31.569" v="2145" actId="478"/>
        <pc:sldMkLst>
          <pc:docMk/>
          <pc:sldMk cId="1064396324" sldId="369"/>
        </pc:sldMkLst>
        <pc:spChg chg="del">
          <ac:chgData name="Simone Andre" userId="103610505b47cb01" providerId="LiveId" clId="{F36E77D0-73A2-475A-836D-438B5A66DBFB}" dt="2021-10-06T16:26:31.569" v="2145" actId="478"/>
          <ac:spMkLst>
            <pc:docMk/>
            <pc:sldMk cId="1064396324" sldId="369"/>
            <ac:spMk id="57" creationId="{8341E384-3417-4DD8-8306-9051BF5A0E4C}"/>
          </ac:spMkLst>
        </pc:spChg>
      </pc:sldChg>
      <pc:sldChg chg="delSp add mod ord">
        <pc:chgData name="Simone Andre" userId="103610505b47cb01" providerId="LiveId" clId="{F36E77D0-73A2-475A-836D-438B5A66DBFB}" dt="2021-10-06T16:27:17.609" v="2146" actId="478"/>
        <pc:sldMkLst>
          <pc:docMk/>
          <pc:sldMk cId="2858176170" sldId="370"/>
        </pc:sldMkLst>
        <pc:spChg chg="del">
          <ac:chgData name="Simone Andre" userId="103610505b47cb01" providerId="LiveId" clId="{F36E77D0-73A2-475A-836D-438B5A66DBFB}" dt="2021-10-06T16:27:17.609" v="2146" actId="478"/>
          <ac:spMkLst>
            <pc:docMk/>
            <pc:sldMk cId="2858176170" sldId="370"/>
            <ac:spMk id="57" creationId="{8341E384-3417-4DD8-8306-9051BF5A0E4C}"/>
          </ac:spMkLst>
        </pc:spChg>
      </pc:sldChg>
      <pc:sldChg chg="addSp delSp modSp add mod ord">
        <pc:chgData name="Simone Andre" userId="103610505b47cb01" providerId="LiveId" clId="{F36E77D0-73A2-475A-836D-438B5A66DBFB}" dt="2021-10-04T18:55:55.606" v="1957"/>
        <pc:sldMkLst>
          <pc:docMk/>
          <pc:sldMk cId="3544645903" sldId="371"/>
        </pc:sldMkLst>
        <pc:spChg chg="del">
          <ac:chgData name="Simone Andre" userId="103610505b47cb01" providerId="LiveId" clId="{F36E77D0-73A2-475A-836D-438B5A66DBFB}" dt="2021-10-04T18:27:48.937" v="497" actId="478"/>
          <ac:spMkLst>
            <pc:docMk/>
            <pc:sldMk cId="3544645903" sldId="371"/>
            <ac:spMk id="4" creationId="{55AFF8A1-AC0B-4EDB-8A3D-EF8F08AE449E}"/>
          </ac:spMkLst>
        </pc:spChg>
        <pc:spChg chg="del">
          <ac:chgData name="Simone Andre" userId="103610505b47cb01" providerId="LiveId" clId="{F36E77D0-73A2-475A-836D-438B5A66DBFB}" dt="2021-10-04T18:27:51.977" v="498" actId="478"/>
          <ac:spMkLst>
            <pc:docMk/>
            <pc:sldMk cId="3544645903" sldId="371"/>
            <ac:spMk id="5" creationId="{5E180820-DD8C-4E4C-8BBE-07B68A59C26E}"/>
          </ac:spMkLst>
        </pc:spChg>
        <pc:spChg chg="del">
          <ac:chgData name="Simone Andre" userId="103610505b47cb01" providerId="LiveId" clId="{F36E77D0-73A2-475A-836D-438B5A66DBFB}" dt="2021-10-04T18:28:00.424" v="499" actId="478"/>
          <ac:spMkLst>
            <pc:docMk/>
            <pc:sldMk cId="3544645903" sldId="371"/>
            <ac:spMk id="6" creationId="{538A8C31-53C9-45A3-87E6-F904109EF99F}"/>
          </ac:spMkLst>
        </pc:spChg>
        <pc:spChg chg="del">
          <ac:chgData name="Simone Andre" userId="103610505b47cb01" providerId="LiveId" clId="{F36E77D0-73A2-475A-836D-438B5A66DBFB}" dt="2021-10-04T18:28:00.424" v="499" actId="478"/>
          <ac:spMkLst>
            <pc:docMk/>
            <pc:sldMk cId="3544645903" sldId="371"/>
            <ac:spMk id="7" creationId="{40A9E0A6-AE6E-4AFB-9CEB-C0D8154681D2}"/>
          </ac:spMkLst>
        </pc:spChg>
        <pc:spChg chg="mod">
          <ac:chgData name="Simone Andre" userId="103610505b47cb01" providerId="LiveId" clId="{F36E77D0-73A2-475A-836D-438B5A66DBFB}" dt="2021-10-04T18:33:17.400" v="1172" actId="207"/>
          <ac:spMkLst>
            <pc:docMk/>
            <pc:sldMk cId="3544645903" sldId="371"/>
            <ac:spMk id="8" creationId="{678C7F5B-5260-4A60-B78C-770B02E04BDE}"/>
          </ac:spMkLst>
        </pc:spChg>
        <pc:spChg chg="add mod">
          <ac:chgData name="Simone Andre" userId="103610505b47cb01" providerId="LiveId" clId="{F36E77D0-73A2-475A-836D-438B5A66DBFB}" dt="2021-10-04T18:28:13.345" v="500"/>
          <ac:spMkLst>
            <pc:docMk/>
            <pc:sldMk cId="3544645903" sldId="371"/>
            <ac:spMk id="9" creationId="{D8C409EE-36A2-4D42-B39C-44BC23D908A5}"/>
          </ac:spMkLst>
        </pc:spChg>
        <pc:spChg chg="add mod">
          <ac:chgData name="Simone Andre" userId="103610505b47cb01" providerId="LiveId" clId="{F36E77D0-73A2-475A-836D-438B5A66DBFB}" dt="2021-10-04T18:28:13.345" v="500"/>
          <ac:spMkLst>
            <pc:docMk/>
            <pc:sldMk cId="3544645903" sldId="371"/>
            <ac:spMk id="10" creationId="{6667AD4D-84AA-476D-A3E1-77F613F406DD}"/>
          </ac:spMkLst>
        </pc:spChg>
        <pc:spChg chg="add mod">
          <ac:chgData name="Simone Andre" userId="103610505b47cb01" providerId="LiveId" clId="{F36E77D0-73A2-475A-836D-438B5A66DBFB}" dt="2021-10-04T18:32:08.425" v="1166" actId="1076"/>
          <ac:spMkLst>
            <pc:docMk/>
            <pc:sldMk cId="3544645903" sldId="371"/>
            <ac:spMk id="11" creationId="{86124488-500F-4995-A555-0D96EEF6220B}"/>
          </ac:spMkLst>
        </pc:spChg>
        <pc:spChg chg="add mod">
          <ac:chgData name="Simone Andre" userId="103610505b47cb01" providerId="LiveId" clId="{F36E77D0-73A2-475A-836D-438B5A66DBFB}" dt="2021-10-04T18:29:04.577" v="810" actId="20577"/>
          <ac:spMkLst>
            <pc:docMk/>
            <pc:sldMk cId="3544645903" sldId="371"/>
            <ac:spMk id="12" creationId="{005C89DA-E65A-4833-9F1A-9A0BDED21E1E}"/>
          </ac:spMkLst>
        </pc:spChg>
        <pc:spChg chg="add mod">
          <ac:chgData name="Simone Andre" userId="103610505b47cb01" providerId="LiveId" clId="{F36E77D0-73A2-475A-836D-438B5A66DBFB}" dt="2021-10-04T18:31:24.404" v="1056" actId="404"/>
          <ac:spMkLst>
            <pc:docMk/>
            <pc:sldMk cId="3544645903" sldId="371"/>
            <ac:spMk id="13" creationId="{CA1CED01-EDE5-45AB-BDB7-26279D064CCD}"/>
          </ac:spMkLst>
        </pc:spChg>
        <pc:spChg chg="add mod">
          <ac:chgData name="Simone Andre" userId="103610505b47cb01" providerId="LiveId" clId="{F36E77D0-73A2-475A-836D-438B5A66DBFB}" dt="2021-10-04T18:32:24.256" v="1167"/>
          <ac:spMkLst>
            <pc:docMk/>
            <pc:sldMk cId="3544645903" sldId="371"/>
            <ac:spMk id="14" creationId="{B549FBCB-832D-49DE-94BA-610EA9A9315D}"/>
          </ac:spMkLst>
        </pc:spChg>
        <pc:spChg chg="add mod">
          <ac:chgData name="Simone Andre" userId="103610505b47cb01" providerId="LiveId" clId="{F36E77D0-73A2-475A-836D-438B5A66DBFB}" dt="2021-10-04T18:32:24.256" v="1167"/>
          <ac:spMkLst>
            <pc:docMk/>
            <pc:sldMk cId="3544645903" sldId="371"/>
            <ac:spMk id="15" creationId="{462518B5-8E2A-43F3-9A31-A7B845EC56A2}"/>
          </ac:spMkLst>
        </pc:spChg>
        <pc:spChg chg="add mod">
          <ac:chgData name="Simone Andre" userId="103610505b47cb01" providerId="LiveId" clId="{F36E77D0-73A2-475A-836D-438B5A66DBFB}" dt="2021-10-04T18:32:24.256" v="1167"/>
          <ac:spMkLst>
            <pc:docMk/>
            <pc:sldMk cId="3544645903" sldId="371"/>
            <ac:spMk id="16" creationId="{B7641E08-7FC7-4B15-8E75-94CC4375901D}"/>
          </ac:spMkLst>
        </pc:spChg>
      </pc:sldChg>
      <pc:sldChg chg="add">
        <pc:chgData name="Simone Andre" userId="103610505b47cb01" providerId="LiveId" clId="{F36E77D0-73A2-475A-836D-438B5A66DBFB}" dt="2021-10-04T18:34:58.047" v="1173"/>
        <pc:sldMkLst>
          <pc:docMk/>
          <pc:sldMk cId="3276911462" sldId="380"/>
        </pc:sldMkLst>
      </pc:sldChg>
      <pc:sldChg chg="delSp add mod">
        <pc:chgData name="Simone Andre" userId="103610505b47cb01" providerId="LiveId" clId="{F36E77D0-73A2-475A-836D-438B5A66DBFB}" dt="2021-10-06T16:29:52.341" v="2257" actId="478"/>
        <pc:sldMkLst>
          <pc:docMk/>
          <pc:sldMk cId="27610077" sldId="381"/>
        </pc:sldMkLst>
        <pc:spChg chg="del">
          <ac:chgData name="Simone Andre" userId="103610505b47cb01" providerId="LiveId" clId="{F36E77D0-73A2-475A-836D-438B5A66DBFB}" dt="2021-10-06T16:29:52.341" v="2257" actId="478"/>
          <ac:spMkLst>
            <pc:docMk/>
            <pc:sldMk cId="27610077" sldId="381"/>
            <ac:spMk id="14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9:52.341" v="2257" actId="478"/>
          <ac:spMkLst>
            <pc:docMk/>
            <pc:sldMk cId="27610077" sldId="381"/>
            <ac:spMk id="15" creationId="{00000000-0000-0000-0000-000000000000}"/>
          </ac:spMkLst>
        </pc:spChg>
      </pc:sldChg>
      <pc:sldChg chg="add del">
        <pc:chgData name="Simone Andre" userId="103610505b47cb01" providerId="LiveId" clId="{F36E77D0-73A2-475A-836D-438B5A66DBFB}" dt="2021-10-04T18:53:02.101" v="1944" actId="47"/>
        <pc:sldMkLst>
          <pc:docMk/>
          <pc:sldMk cId="1499892185" sldId="382"/>
        </pc:sldMkLst>
      </pc:sldChg>
      <pc:sldChg chg="add">
        <pc:chgData name="Simone Andre" userId="103610505b47cb01" providerId="LiveId" clId="{F36E77D0-73A2-475A-836D-438B5A66DBFB}" dt="2021-10-04T18:34:58.047" v="1173"/>
        <pc:sldMkLst>
          <pc:docMk/>
          <pc:sldMk cId="2674938855" sldId="383"/>
        </pc:sldMkLst>
      </pc:sldChg>
      <pc:sldChg chg="add">
        <pc:chgData name="Simone Andre" userId="103610505b47cb01" providerId="LiveId" clId="{F36E77D0-73A2-475A-836D-438B5A66DBFB}" dt="2021-10-04T18:34:58.047" v="1173"/>
        <pc:sldMkLst>
          <pc:docMk/>
          <pc:sldMk cId="505367438" sldId="384"/>
        </pc:sldMkLst>
      </pc:sldChg>
      <pc:sldChg chg="addSp delSp modSp add mod ord">
        <pc:chgData name="Simone Andre" userId="103610505b47cb01" providerId="LiveId" clId="{F36E77D0-73A2-475A-836D-438B5A66DBFB}" dt="2021-10-06T16:29:38.812" v="2256" actId="6549"/>
        <pc:sldMkLst>
          <pc:docMk/>
          <pc:sldMk cId="3146447842" sldId="385"/>
        </pc:sldMkLst>
        <pc:spChg chg="mod">
          <ac:chgData name="Simone Andre" userId="103610505b47cb01" providerId="LiveId" clId="{F36E77D0-73A2-475A-836D-438B5A66DBFB}" dt="2021-10-04T18:36:15.206" v="1280" actId="20577"/>
          <ac:spMkLst>
            <pc:docMk/>
            <pc:sldMk cId="3146447842" sldId="385"/>
            <ac:spMk id="8" creationId="{678C7F5B-5260-4A60-B78C-770B02E04BDE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9" creationId="{D8C409EE-36A2-4D42-B39C-44BC23D908A5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0" creationId="{6667AD4D-84AA-476D-A3E1-77F613F406DD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1" creationId="{86124488-500F-4995-A555-0D96EEF6220B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2" creationId="{005C89DA-E65A-4833-9F1A-9A0BDED21E1E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3" creationId="{CA1CED01-EDE5-45AB-BDB7-26279D064CCD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4" creationId="{B549FBCB-832D-49DE-94BA-610EA9A9315D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5" creationId="{462518B5-8E2A-43F3-9A31-A7B845EC56A2}"/>
          </ac:spMkLst>
        </pc:spChg>
        <pc:spChg chg="del">
          <ac:chgData name="Simone Andre" userId="103610505b47cb01" providerId="LiveId" clId="{F36E77D0-73A2-475A-836D-438B5A66DBFB}" dt="2021-10-04T18:36:24.706" v="1281" actId="478"/>
          <ac:spMkLst>
            <pc:docMk/>
            <pc:sldMk cId="3146447842" sldId="385"/>
            <ac:spMk id="16" creationId="{B7641E08-7FC7-4B15-8E75-94CC4375901D}"/>
          </ac:spMkLst>
        </pc:spChg>
        <pc:spChg chg="add mod">
          <ac:chgData name="Simone Andre" userId="103610505b47cb01" providerId="LiveId" clId="{F36E77D0-73A2-475A-836D-438B5A66DBFB}" dt="2021-10-04T18:36:57.842" v="1282"/>
          <ac:spMkLst>
            <pc:docMk/>
            <pc:sldMk cId="3146447842" sldId="385"/>
            <ac:spMk id="19" creationId="{E7D495AB-0130-4DBF-B8E6-C7AE682B1CBC}"/>
          </ac:spMkLst>
        </pc:spChg>
        <pc:spChg chg="add mod">
          <ac:chgData name="Simone Andre" userId="103610505b47cb01" providerId="LiveId" clId="{F36E77D0-73A2-475A-836D-438B5A66DBFB}" dt="2021-10-04T18:36:57.842" v="1282"/>
          <ac:spMkLst>
            <pc:docMk/>
            <pc:sldMk cId="3146447842" sldId="385"/>
            <ac:spMk id="20" creationId="{A647122F-FB62-4CC4-89D9-3CE6258274BA}"/>
          </ac:spMkLst>
        </pc:spChg>
        <pc:spChg chg="add mod">
          <ac:chgData name="Simone Andre" userId="103610505b47cb01" providerId="LiveId" clId="{F36E77D0-73A2-475A-836D-438B5A66DBFB}" dt="2021-10-04T18:38:10.719" v="1293" actId="207"/>
          <ac:spMkLst>
            <pc:docMk/>
            <pc:sldMk cId="3146447842" sldId="385"/>
            <ac:spMk id="21" creationId="{ADE4DEE6-774B-4B72-B2DF-F66878FD714D}"/>
          </ac:spMkLst>
        </pc:spChg>
        <pc:spChg chg="add mod">
          <ac:chgData name="Simone Andre" userId="103610505b47cb01" providerId="LiveId" clId="{F36E77D0-73A2-475A-836D-438B5A66DBFB}" dt="2021-10-04T18:38:10.719" v="1293" actId="207"/>
          <ac:spMkLst>
            <pc:docMk/>
            <pc:sldMk cId="3146447842" sldId="385"/>
            <ac:spMk id="22" creationId="{B55F79D9-1D57-4191-84BB-34A301E98CBD}"/>
          </ac:spMkLst>
        </pc:spChg>
        <pc:spChg chg="add mod">
          <ac:chgData name="Simone Andre" userId="103610505b47cb01" providerId="LiveId" clId="{F36E77D0-73A2-475A-836D-438B5A66DBFB}" dt="2021-10-04T18:36:57.842" v="1282"/>
          <ac:spMkLst>
            <pc:docMk/>
            <pc:sldMk cId="3146447842" sldId="385"/>
            <ac:spMk id="24" creationId="{33988309-F6FF-42CB-B8AC-EEC3E0D53A53}"/>
          </ac:spMkLst>
        </pc:spChg>
        <pc:spChg chg="add mod">
          <ac:chgData name="Simone Andre" userId="103610505b47cb01" providerId="LiveId" clId="{F36E77D0-73A2-475A-836D-438B5A66DBFB}" dt="2021-10-06T16:29:38.812" v="2256" actId="6549"/>
          <ac:spMkLst>
            <pc:docMk/>
            <pc:sldMk cId="3146447842" sldId="385"/>
            <ac:spMk id="25" creationId="{5D27FDC3-E1C8-4E4A-99B1-39B84524EC39}"/>
          </ac:spMkLst>
        </pc:spChg>
        <pc:picChg chg="add mod">
          <ac:chgData name="Simone Andre" userId="103610505b47cb01" providerId="LiveId" clId="{F36E77D0-73A2-475A-836D-438B5A66DBFB}" dt="2021-10-04T18:36:57.842" v="1282"/>
          <ac:picMkLst>
            <pc:docMk/>
            <pc:sldMk cId="3146447842" sldId="385"/>
            <ac:picMk id="17" creationId="{F294FB97-C6C9-41B6-9A70-AC09E25B4418}"/>
          </ac:picMkLst>
        </pc:picChg>
        <pc:picChg chg="add mod">
          <ac:chgData name="Simone Andre" userId="103610505b47cb01" providerId="LiveId" clId="{F36E77D0-73A2-475A-836D-438B5A66DBFB}" dt="2021-10-04T18:36:57.842" v="1282"/>
          <ac:picMkLst>
            <pc:docMk/>
            <pc:sldMk cId="3146447842" sldId="385"/>
            <ac:picMk id="18" creationId="{7936FA17-B061-4463-9D07-D0A1D4C1EEFC}"/>
          </ac:picMkLst>
        </pc:picChg>
        <pc:picChg chg="add mod">
          <ac:chgData name="Simone Andre" userId="103610505b47cb01" providerId="LiveId" clId="{F36E77D0-73A2-475A-836D-438B5A66DBFB}" dt="2021-10-04T18:36:57.842" v="1282"/>
          <ac:picMkLst>
            <pc:docMk/>
            <pc:sldMk cId="3146447842" sldId="385"/>
            <ac:picMk id="23" creationId="{75D9C9E7-0A1F-43A2-9157-5333E73BA22F}"/>
          </ac:picMkLst>
        </pc:picChg>
        <pc:cxnChg chg="add mod">
          <ac:chgData name="Simone Andre" userId="103610505b47cb01" providerId="LiveId" clId="{F36E77D0-73A2-475A-836D-438B5A66DBFB}" dt="2021-10-06T16:28:29.688" v="2159" actId="208"/>
          <ac:cxnSpMkLst>
            <pc:docMk/>
            <pc:sldMk cId="3146447842" sldId="385"/>
            <ac:cxnSpMk id="26" creationId="{7E6039F3-5D75-4467-A6BB-F75332526DD3}"/>
          </ac:cxnSpMkLst>
        </pc:cxnChg>
        <pc:cxnChg chg="add mod">
          <ac:chgData name="Simone Andre" userId="103610505b47cb01" providerId="LiveId" clId="{F36E77D0-73A2-475A-836D-438B5A66DBFB}" dt="2021-10-06T16:28:32.773" v="2160" actId="208"/>
          <ac:cxnSpMkLst>
            <pc:docMk/>
            <pc:sldMk cId="3146447842" sldId="385"/>
            <ac:cxnSpMk id="27" creationId="{5B259564-B7C9-434C-8AAE-3FEBF32B2370}"/>
          </ac:cxnSpMkLst>
        </pc:cxnChg>
      </pc:sldChg>
      <pc:sldChg chg="addSp delSp modSp add mod ord">
        <pc:chgData name="Simone Andre" userId="103610505b47cb01" providerId="LiveId" clId="{F36E77D0-73A2-475A-836D-438B5A66DBFB}" dt="2021-10-06T16:23:34.249" v="2101" actId="207"/>
        <pc:sldMkLst>
          <pc:docMk/>
          <pc:sldMk cId="2860939372" sldId="386"/>
        </pc:sldMkLst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2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3" creationId="{00000000-0000-0000-0000-000000000000}"/>
          </ac:spMkLst>
        </pc:spChg>
        <pc:spChg chg="add mod ord">
          <ac:chgData name="Simone Andre" userId="103610505b47cb01" providerId="LiveId" clId="{F36E77D0-73A2-475A-836D-438B5A66DBFB}" dt="2021-10-06T16:23:22.487" v="2100" actId="167"/>
          <ac:spMkLst>
            <pc:docMk/>
            <pc:sldMk cId="2860939372" sldId="386"/>
            <ac:spMk id="4" creationId="{85F950C5-AE6E-4007-8087-8AB35C0E47A8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5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6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7" creationId="{00000000-0000-0000-0000-000000000000}"/>
          </ac:spMkLst>
        </pc:spChg>
        <pc:spChg chg="mod">
          <ac:chgData name="Simone Andre" userId="103610505b47cb01" providerId="LiveId" clId="{F36E77D0-73A2-475A-836D-438B5A66DBFB}" dt="2021-10-06T16:23:34.249" v="2101" actId="207"/>
          <ac:spMkLst>
            <pc:docMk/>
            <pc:sldMk cId="2860939372" sldId="386"/>
            <ac:spMk id="9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10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11" creationId="{00000000-0000-0000-0000-000000000000}"/>
          </ac:spMkLst>
        </pc:spChg>
        <pc:spChg chg="del">
          <ac:chgData name="Simone Andre" userId="103610505b47cb01" providerId="LiveId" clId="{F36E77D0-73A2-475A-836D-438B5A66DBFB}" dt="2021-10-06T16:22:47.385" v="2095" actId="478"/>
          <ac:spMkLst>
            <pc:docMk/>
            <pc:sldMk cId="2860939372" sldId="386"/>
            <ac:spMk id="12" creationId="{00000000-0000-0000-0000-000000000000}"/>
          </ac:spMkLst>
        </pc:spChg>
        <pc:picChg chg="del">
          <ac:chgData name="Simone Andre" userId="103610505b47cb01" providerId="LiveId" clId="{F36E77D0-73A2-475A-836D-438B5A66DBFB}" dt="2021-10-06T16:22:47.385" v="2095" actId="478"/>
          <ac:picMkLst>
            <pc:docMk/>
            <pc:sldMk cId="2860939372" sldId="386"/>
            <ac:picMk id="15" creationId="{00000000-0000-0000-0000-000000000000}"/>
          </ac:picMkLst>
        </pc:picChg>
        <pc:cxnChg chg="del">
          <ac:chgData name="Simone Andre" userId="103610505b47cb01" providerId="LiveId" clId="{F36E77D0-73A2-475A-836D-438B5A66DBFB}" dt="2021-10-06T16:22:47.385" v="2095" actId="478"/>
          <ac:cxnSpMkLst>
            <pc:docMk/>
            <pc:sldMk cId="2860939372" sldId="386"/>
            <ac:cxnSpMk id="8" creationId="{00000000-0000-0000-0000-000000000000}"/>
          </ac:cxnSpMkLst>
        </pc:cxnChg>
      </pc:sldChg>
      <pc:sldChg chg="new del">
        <pc:chgData name="Simone Andre" userId="103610505b47cb01" providerId="LiveId" clId="{F36E77D0-73A2-475A-836D-438B5A66DBFB}" dt="2021-10-04T18:56:48.192" v="1963" actId="680"/>
        <pc:sldMkLst>
          <pc:docMk/>
          <pc:sldMk cId="4228152243" sldId="386"/>
        </pc:sldMkLst>
      </pc:sldChg>
      <pc:sldChg chg="add del ord">
        <pc:chgData name="Simone Andre" userId="103610505b47cb01" providerId="LiveId" clId="{F36E77D0-73A2-475A-836D-438B5A66DBFB}" dt="2021-10-06T16:26:23.717" v="2144" actId="47"/>
        <pc:sldMkLst>
          <pc:docMk/>
          <pc:sldMk cId="3806751147" sldId="387"/>
        </pc:sldMkLst>
      </pc:sldChg>
      <pc:sldChg chg="addSp delSp modSp add mod ord">
        <pc:chgData name="Simone Andre" userId="103610505b47cb01" providerId="LiveId" clId="{F36E77D0-73A2-475A-836D-438B5A66DBFB}" dt="2021-10-04T19:00:00.675" v="2037" actId="207"/>
        <pc:sldMkLst>
          <pc:docMk/>
          <pc:sldMk cId="2995155915" sldId="388"/>
        </pc:sldMkLst>
        <pc:spChg chg="mod">
          <ac:chgData name="Simone Andre" userId="103610505b47cb01" providerId="LiveId" clId="{F36E77D0-73A2-475A-836D-438B5A66DBFB}" dt="2021-10-04T19:00:00.675" v="2037" actId="207"/>
          <ac:spMkLst>
            <pc:docMk/>
            <pc:sldMk cId="2995155915" sldId="388"/>
            <ac:spMk id="2" creationId="{00000000-0000-0000-0000-000000000000}"/>
          </ac:spMkLst>
        </pc:spChg>
        <pc:spChg chg="mod">
          <ac:chgData name="Simone Andre" userId="103610505b47cb01" providerId="LiveId" clId="{F36E77D0-73A2-475A-836D-438B5A66DBFB}" dt="2021-10-04T18:58:16.481" v="2004" actId="1076"/>
          <ac:spMkLst>
            <pc:docMk/>
            <pc:sldMk cId="2995155915" sldId="388"/>
            <ac:spMk id="7" creationId="{00000000-0000-0000-0000-000000000000}"/>
          </ac:spMkLst>
        </pc:spChg>
        <pc:picChg chg="add del">
          <ac:chgData name="Simone Andre" userId="103610505b47cb01" providerId="LiveId" clId="{F36E77D0-73A2-475A-836D-438B5A66DBFB}" dt="2021-10-04T18:59:17.300" v="2032"/>
          <ac:picMkLst>
            <pc:docMk/>
            <pc:sldMk cId="2995155915" sldId="388"/>
            <ac:picMk id="2050" creationId="{C7D6D08E-9493-4510-B183-E1B3DA7CAFE8}"/>
          </ac:picMkLst>
        </pc:picChg>
      </pc:sldChg>
      <pc:sldChg chg="modSp add mod ord">
        <pc:chgData name="Simone Andre" userId="103610505b47cb01" providerId="LiveId" clId="{F36E77D0-73A2-475A-836D-438B5A66DBFB}" dt="2021-10-06T16:26:20.489" v="2143" actId="20577"/>
        <pc:sldMkLst>
          <pc:docMk/>
          <pc:sldMk cId="1883452413" sldId="389"/>
        </pc:sldMkLst>
        <pc:spChg chg="mod">
          <ac:chgData name="Simone Andre" userId="103610505b47cb01" providerId="LiveId" clId="{F36E77D0-73A2-475A-836D-438B5A66DBFB}" dt="2021-10-06T16:26:20.489" v="2143" actId="20577"/>
          <ac:spMkLst>
            <pc:docMk/>
            <pc:sldMk cId="1883452413" sldId="389"/>
            <ac:spMk id="9" creationId="{00000000-0000-0000-0000-000000000000}"/>
          </ac:spMkLst>
        </pc:spChg>
      </pc:sldChg>
      <pc:sldChg chg="modSp add mod ord">
        <pc:chgData name="Simone Andre" userId="103610505b47cb01" providerId="LiveId" clId="{F36E77D0-73A2-475A-836D-438B5A66DBFB}" dt="2021-10-06T16:28:17.701" v="2158" actId="207"/>
        <pc:sldMkLst>
          <pc:docMk/>
          <pc:sldMk cId="1635618169" sldId="390"/>
        </pc:sldMkLst>
        <pc:spChg chg="mod">
          <ac:chgData name="Simone Andre" userId="103610505b47cb01" providerId="LiveId" clId="{F36E77D0-73A2-475A-836D-438B5A66DBFB}" dt="2021-10-06T16:28:17.701" v="2158" actId="207"/>
          <ac:spMkLst>
            <pc:docMk/>
            <pc:sldMk cId="1635618169" sldId="390"/>
            <ac:spMk id="9" creationId="{00000000-0000-0000-0000-000000000000}"/>
          </ac:spMkLst>
        </pc:spChg>
      </pc:sldChg>
      <pc:sldMasterChg chg="setBg modSldLayout">
        <pc:chgData name="Simone Andre" userId="103610505b47cb01" providerId="LiveId" clId="{F36E77D0-73A2-475A-836D-438B5A66DBFB}" dt="2021-10-04T18:26:44.172" v="491"/>
        <pc:sldMasterMkLst>
          <pc:docMk/>
          <pc:sldMasterMk cId="0" sldId="2147483648"/>
        </pc:sldMasterMkLst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Simone Andre" userId="103610505b47cb01" providerId="LiveId" clId="{F36E77D0-73A2-475A-836D-438B5A66DBFB}" dt="2021-10-04T18:26:44.172" v="491"/>
          <pc:sldLayoutMkLst>
            <pc:docMk/>
            <pc:sldMasterMk cId="0" sldId="2147483648"/>
            <pc:sldLayoutMk cId="0" sldId="21474836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O material é adequado quanto a*: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Plan1!$A$1:$A$7</c:f>
              <c:strCache>
                <c:ptCount val="7"/>
                <c:pt idx="0">
                  <c:v>Engajamento</c:v>
                </c:pt>
                <c:pt idx="1">
                  <c:v>Pertinência</c:v>
                </c:pt>
                <c:pt idx="2">
                  <c:v>Integração curricular</c:v>
                </c:pt>
                <c:pt idx="3">
                  <c:v>Trajetória escolar</c:v>
                </c:pt>
                <c:pt idx="4">
                  <c:v>Carga horária</c:v>
                </c:pt>
                <c:pt idx="5">
                  <c:v>Linguagem</c:v>
                </c:pt>
                <c:pt idx="6">
                  <c:v>Conhecer os estudantes</c:v>
                </c:pt>
              </c:strCache>
            </c:strRef>
          </c:cat>
          <c:val>
            <c:numRef>
              <c:f>Plan1!$B$1:$B$7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5-45F3-BCDE-9D27A4835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55248"/>
        <c:axId val="331655640"/>
      </c:radarChart>
      <c:catAx>
        <c:axId val="33165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655640"/>
        <c:crosses val="autoZero"/>
        <c:auto val="1"/>
        <c:lblAlgn val="ctr"/>
        <c:lblOffset val="100"/>
        <c:noMultiLvlLbl val="0"/>
      </c:catAx>
      <c:valAx>
        <c:axId val="3316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65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meu desafio é*: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Plan1!$A$21:$A$26</c:f>
              <c:strCache>
                <c:ptCount val="6"/>
                <c:pt idx="0">
                  <c:v>mediação</c:v>
                </c:pt>
                <c:pt idx="1">
                  <c:v>relacionamento com estudantes</c:v>
                </c:pt>
                <c:pt idx="2">
                  <c:v>metodologias ativas</c:v>
                </c:pt>
                <c:pt idx="3">
                  <c:v>conhecimento de PdV</c:v>
                </c:pt>
                <c:pt idx="4">
                  <c:v>socioemocionais</c:v>
                </c:pt>
                <c:pt idx="5">
                  <c:v>clima </c:v>
                </c:pt>
              </c:strCache>
            </c:strRef>
          </c:cat>
          <c:val>
            <c:numRef>
              <c:f>Plan1!$B$21:$B$26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E-47A0-AE1E-979677443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48616"/>
        <c:axId val="331643520"/>
      </c:radarChart>
      <c:catAx>
        <c:axId val="33164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643520"/>
        <c:crosses val="autoZero"/>
        <c:auto val="1"/>
        <c:lblAlgn val="ctr"/>
        <c:lblOffset val="100"/>
        <c:noMultiLvlLbl val="0"/>
      </c:catAx>
      <c:valAx>
        <c:axId val="33164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6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EFC66-7E7F-4294-90BE-C1F28725B7E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37D2D5-E83E-4612-9884-F7B4546B6BFC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500" dirty="0"/>
            <a:t>Itinerários Formativos</a:t>
          </a:r>
        </a:p>
      </dgm:t>
    </dgm:pt>
    <dgm:pt modelId="{D588D8B7-A5E2-4782-A56F-F03D5859BB82}" type="parTrans" cxnId="{DD9A4808-990D-4FAD-8009-C6624AA772FC}">
      <dgm:prSet/>
      <dgm:spPr/>
      <dgm:t>
        <a:bodyPr/>
        <a:lstStyle/>
        <a:p>
          <a:endParaRPr lang="pt-BR" sz="700"/>
        </a:p>
      </dgm:t>
    </dgm:pt>
    <dgm:pt modelId="{D4CDA4EF-6A03-49C5-B43D-A803705C43C5}" type="sibTrans" cxnId="{DD9A4808-990D-4FAD-8009-C6624AA772FC}">
      <dgm:prSet/>
      <dgm:spPr/>
      <dgm:t>
        <a:bodyPr/>
        <a:lstStyle/>
        <a:p>
          <a:endParaRPr lang="pt-BR" sz="700"/>
        </a:p>
      </dgm:t>
    </dgm:pt>
    <dgm:pt modelId="{C5B1BB65-BD8B-4EBD-94B4-77D4C7DC4A30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500" dirty="0"/>
            <a:t>Formação Geral</a:t>
          </a:r>
        </a:p>
      </dgm:t>
    </dgm:pt>
    <dgm:pt modelId="{40A7473E-0C05-47AE-8928-D3166E5E3ACC}" type="parTrans" cxnId="{ED212BF0-E00C-499C-B705-0DB66D2E7B5F}">
      <dgm:prSet/>
      <dgm:spPr/>
      <dgm:t>
        <a:bodyPr/>
        <a:lstStyle/>
        <a:p>
          <a:endParaRPr lang="pt-BR" sz="700"/>
        </a:p>
      </dgm:t>
    </dgm:pt>
    <dgm:pt modelId="{92BE7FA1-01B8-4E15-A918-9DBC45A2CC4C}" type="sibTrans" cxnId="{ED212BF0-E00C-499C-B705-0DB66D2E7B5F}">
      <dgm:prSet/>
      <dgm:spPr/>
      <dgm:t>
        <a:bodyPr/>
        <a:lstStyle/>
        <a:p>
          <a:endParaRPr lang="pt-BR" sz="700"/>
        </a:p>
      </dgm:t>
    </dgm:pt>
    <dgm:pt modelId="{D881C9F6-C5C1-4859-97D4-711F4A2904C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700" dirty="0" err="1"/>
            <a:t>PdV</a:t>
          </a:r>
          <a:endParaRPr lang="pt-BR" sz="700" dirty="0"/>
        </a:p>
      </dgm:t>
    </dgm:pt>
    <dgm:pt modelId="{662AE338-8152-4DC7-8280-95998C9CE865}" type="parTrans" cxnId="{36176D55-AC5D-48B7-989A-E238AFD04349}">
      <dgm:prSet/>
      <dgm:spPr/>
      <dgm:t>
        <a:bodyPr/>
        <a:lstStyle/>
        <a:p>
          <a:endParaRPr lang="pt-BR" sz="700"/>
        </a:p>
      </dgm:t>
    </dgm:pt>
    <dgm:pt modelId="{CDFBB2DA-7A17-4965-85DA-73C721C93392}" type="sibTrans" cxnId="{36176D55-AC5D-48B7-989A-E238AFD04349}">
      <dgm:prSet/>
      <dgm:spPr/>
      <dgm:t>
        <a:bodyPr/>
        <a:lstStyle/>
        <a:p>
          <a:endParaRPr lang="pt-BR" sz="700"/>
        </a:p>
      </dgm:t>
    </dgm:pt>
    <dgm:pt modelId="{29990223-63CA-43CC-BCFD-315F1F68914C}" type="pres">
      <dgm:prSet presAssocID="{C6AEFC66-7E7F-4294-90BE-C1F28725B7E5}" presName="Name0" presStyleCnt="0">
        <dgm:presLayoutVars>
          <dgm:chMax val="7"/>
          <dgm:resizeHandles val="exact"/>
        </dgm:presLayoutVars>
      </dgm:prSet>
      <dgm:spPr/>
    </dgm:pt>
    <dgm:pt modelId="{2497EE65-78DE-4E8B-B20E-68A487BEFE3E}" type="pres">
      <dgm:prSet presAssocID="{C6AEFC66-7E7F-4294-90BE-C1F28725B7E5}" presName="comp1" presStyleCnt="0"/>
      <dgm:spPr/>
    </dgm:pt>
    <dgm:pt modelId="{FFA08B3A-CF10-464C-A5C5-03501DE8AA78}" type="pres">
      <dgm:prSet presAssocID="{C6AEFC66-7E7F-4294-90BE-C1F28725B7E5}" presName="circle1" presStyleLbl="node1" presStyleIdx="0" presStyleCnt="3" custLinFactNeighborX="-1602"/>
      <dgm:spPr/>
    </dgm:pt>
    <dgm:pt modelId="{BF23C00A-72C5-4511-A8E3-5475996B7501}" type="pres">
      <dgm:prSet presAssocID="{C6AEFC66-7E7F-4294-90BE-C1F28725B7E5}" presName="c1text" presStyleLbl="node1" presStyleIdx="0" presStyleCnt="3">
        <dgm:presLayoutVars>
          <dgm:bulletEnabled val="1"/>
        </dgm:presLayoutVars>
      </dgm:prSet>
      <dgm:spPr/>
    </dgm:pt>
    <dgm:pt modelId="{057C1C50-DB42-43FD-B407-7C6337D4CBB2}" type="pres">
      <dgm:prSet presAssocID="{C6AEFC66-7E7F-4294-90BE-C1F28725B7E5}" presName="comp2" presStyleCnt="0"/>
      <dgm:spPr/>
    </dgm:pt>
    <dgm:pt modelId="{C6917171-8247-444E-A4BC-01AF43B15C8B}" type="pres">
      <dgm:prSet presAssocID="{C6AEFC66-7E7F-4294-90BE-C1F28725B7E5}" presName="circle2" presStyleLbl="node1" presStyleIdx="1" presStyleCnt="3"/>
      <dgm:spPr/>
    </dgm:pt>
    <dgm:pt modelId="{41397213-F636-4937-B8C3-66E3AB84BF4D}" type="pres">
      <dgm:prSet presAssocID="{C6AEFC66-7E7F-4294-90BE-C1F28725B7E5}" presName="c2text" presStyleLbl="node1" presStyleIdx="1" presStyleCnt="3">
        <dgm:presLayoutVars>
          <dgm:bulletEnabled val="1"/>
        </dgm:presLayoutVars>
      </dgm:prSet>
      <dgm:spPr/>
    </dgm:pt>
    <dgm:pt modelId="{16AB4D99-87B3-4A48-A74A-D41220B5B31B}" type="pres">
      <dgm:prSet presAssocID="{C6AEFC66-7E7F-4294-90BE-C1F28725B7E5}" presName="comp3" presStyleCnt="0"/>
      <dgm:spPr/>
    </dgm:pt>
    <dgm:pt modelId="{FA91E478-D8B8-4875-9B86-DFFD1E368CBB}" type="pres">
      <dgm:prSet presAssocID="{C6AEFC66-7E7F-4294-90BE-C1F28725B7E5}" presName="circle3" presStyleLbl="node1" presStyleIdx="2" presStyleCnt="3"/>
      <dgm:spPr/>
    </dgm:pt>
    <dgm:pt modelId="{AAFF7562-4EA5-4C07-B202-5760D20D981D}" type="pres">
      <dgm:prSet presAssocID="{C6AEFC66-7E7F-4294-90BE-C1F28725B7E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DD9A4808-990D-4FAD-8009-C6624AA772FC}" srcId="{C6AEFC66-7E7F-4294-90BE-C1F28725B7E5}" destId="{CB37D2D5-E83E-4612-9884-F7B4546B6BFC}" srcOrd="0" destOrd="0" parTransId="{D588D8B7-A5E2-4782-A56F-F03D5859BB82}" sibTransId="{D4CDA4EF-6A03-49C5-B43D-A803705C43C5}"/>
    <dgm:cxn modelId="{76E8300B-4D7B-4E12-9491-171DD1023664}" type="presOf" srcId="{D881C9F6-C5C1-4859-97D4-711F4A2904CA}" destId="{FA91E478-D8B8-4875-9B86-DFFD1E368CBB}" srcOrd="0" destOrd="0" presId="urn:microsoft.com/office/officeart/2005/8/layout/venn2"/>
    <dgm:cxn modelId="{068DFD18-7E98-49C2-BC86-2BE968C72AAD}" type="presOf" srcId="{C6AEFC66-7E7F-4294-90BE-C1F28725B7E5}" destId="{29990223-63CA-43CC-BCFD-315F1F68914C}" srcOrd="0" destOrd="0" presId="urn:microsoft.com/office/officeart/2005/8/layout/venn2"/>
    <dgm:cxn modelId="{DAD31C23-9487-4DC5-87B3-C177D4D773BE}" type="presOf" srcId="{D881C9F6-C5C1-4859-97D4-711F4A2904CA}" destId="{AAFF7562-4EA5-4C07-B202-5760D20D981D}" srcOrd="1" destOrd="0" presId="urn:microsoft.com/office/officeart/2005/8/layout/venn2"/>
    <dgm:cxn modelId="{1CD76E5E-56D8-4B4A-862C-37BB3C4896CA}" type="presOf" srcId="{C5B1BB65-BD8B-4EBD-94B4-77D4C7DC4A30}" destId="{41397213-F636-4937-B8C3-66E3AB84BF4D}" srcOrd="1" destOrd="0" presId="urn:microsoft.com/office/officeart/2005/8/layout/venn2"/>
    <dgm:cxn modelId="{649B956D-D221-4B41-A63B-EE07884F7BCE}" type="presOf" srcId="{C5B1BB65-BD8B-4EBD-94B4-77D4C7DC4A30}" destId="{C6917171-8247-444E-A4BC-01AF43B15C8B}" srcOrd="0" destOrd="0" presId="urn:microsoft.com/office/officeart/2005/8/layout/venn2"/>
    <dgm:cxn modelId="{36176D55-AC5D-48B7-989A-E238AFD04349}" srcId="{C6AEFC66-7E7F-4294-90BE-C1F28725B7E5}" destId="{D881C9F6-C5C1-4859-97D4-711F4A2904CA}" srcOrd="2" destOrd="0" parTransId="{662AE338-8152-4DC7-8280-95998C9CE865}" sibTransId="{CDFBB2DA-7A17-4965-85DA-73C721C93392}"/>
    <dgm:cxn modelId="{63B0DDA9-3FB5-45D4-BEAA-636017EE521A}" type="presOf" srcId="{CB37D2D5-E83E-4612-9884-F7B4546B6BFC}" destId="{FFA08B3A-CF10-464C-A5C5-03501DE8AA78}" srcOrd="0" destOrd="0" presId="urn:microsoft.com/office/officeart/2005/8/layout/venn2"/>
    <dgm:cxn modelId="{792733B3-C1A1-442D-9682-ECC0A3B7274A}" type="presOf" srcId="{CB37D2D5-E83E-4612-9884-F7B4546B6BFC}" destId="{BF23C00A-72C5-4511-A8E3-5475996B7501}" srcOrd="1" destOrd="0" presId="urn:microsoft.com/office/officeart/2005/8/layout/venn2"/>
    <dgm:cxn modelId="{ED212BF0-E00C-499C-B705-0DB66D2E7B5F}" srcId="{C6AEFC66-7E7F-4294-90BE-C1F28725B7E5}" destId="{C5B1BB65-BD8B-4EBD-94B4-77D4C7DC4A30}" srcOrd="1" destOrd="0" parTransId="{40A7473E-0C05-47AE-8928-D3166E5E3ACC}" sibTransId="{92BE7FA1-01B8-4E15-A918-9DBC45A2CC4C}"/>
    <dgm:cxn modelId="{AE6BF64B-910B-4BAD-854C-834C7739CEB2}" type="presParOf" srcId="{29990223-63CA-43CC-BCFD-315F1F68914C}" destId="{2497EE65-78DE-4E8B-B20E-68A487BEFE3E}" srcOrd="0" destOrd="0" presId="urn:microsoft.com/office/officeart/2005/8/layout/venn2"/>
    <dgm:cxn modelId="{75C0E995-72BE-459F-B96D-3CE280134534}" type="presParOf" srcId="{2497EE65-78DE-4E8B-B20E-68A487BEFE3E}" destId="{FFA08B3A-CF10-464C-A5C5-03501DE8AA78}" srcOrd="0" destOrd="0" presId="urn:microsoft.com/office/officeart/2005/8/layout/venn2"/>
    <dgm:cxn modelId="{542564B8-CFD3-4063-8D75-EED4F905FC82}" type="presParOf" srcId="{2497EE65-78DE-4E8B-B20E-68A487BEFE3E}" destId="{BF23C00A-72C5-4511-A8E3-5475996B7501}" srcOrd="1" destOrd="0" presId="urn:microsoft.com/office/officeart/2005/8/layout/venn2"/>
    <dgm:cxn modelId="{59EF6373-08B4-4500-A3E3-EC0616B6440F}" type="presParOf" srcId="{29990223-63CA-43CC-BCFD-315F1F68914C}" destId="{057C1C50-DB42-43FD-B407-7C6337D4CBB2}" srcOrd="1" destOrd="0" presId="urn:microsoft.com/office/officeart/2005/8/layout/venn2"/>
    <dgm:cxn modelId="{C618A52A-59C6-4D28-B364-1B961CE35932}" type="presParOf" srcId="{057C1C50-DB42-43FD-B407-7C6337D4CBB2}" destId="{C6917171-8247-444E-A4BC-01AF43B15C8B}" srcOrd="0" destOrd="0" presId="urn:microsoft.com/office/officeart/2005/8/layout/venn2"/>
    <dgm:cxn modelId="{8596649B-ACA8-4ACC-9B5F-07CB569567E0}" type="presParOf" srcId="{057C1C50-DB42-43FD-B407-7C6337D4CBB2}" destId="{41397213-F636-4937-B8C3-66E3AB84BF4D}" srcOrd="1" destOrd="0" presId="urn:microsoft.com/office/officeart/2005/8/layout/venn2"/>
    <dgm:cxn modelId="{E4BBAF44-4AF6-4663-8625-BC25C2DE28DC}" type="presParOf" srcId="{29990223-63CA-43CC-BCFD-315F1F68914C}" destId="{16AB4D99-87B3-4A48-A74A-D41220B5B31B}" srcOrd="2" destOrd="0" presId="urn:microsoft.com/office/officeart/2005/8/layout/venn2"/>
    <dgm:cxn modelId="{7070E16A-01D1-4D44-BAC8-846036AF7897}" type="presParOf" srcId="{16AB4D99-87B3-4A48-A74A-D41220B5B31B}" destId="{FA91E478-D8B8-4875-9B86-DFFD1E368CBB}" srcOrd="0" destOrd="0" presId="urn:microsoft.com/office/officeart/2005/8/layout/venn2"/>
    <dgm:cxn modelId="{3EA70C4C-89CF-4060-AD11-1FB3D65E9D1D}" type="presParOf" srcId="{16AB4D99-87B3-4A48-A74A-D41220B5B31B}" destId="{AAFF7562-4EA5-4C07-B202-5760D20D981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EFC66-7E7F-4294-90BE-C1F28725B7E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37D2D5-E83E-4612-9884-F7B4546B6BFC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200" dirty="0"/>
            <a:t>Itinerários Formativos</a:t>
          </a:r>
        </a:p>
      </dgm:t>
    </dgm:pt>
    <dgm:pt modelId="{D588D8B7-A5E2-4782-A56F-F03D5859BB82}" type="parTrans" cxnId="{DD9A4808-990D-4FAD-8009-C6624AA772FC}">
      <dgm:prSet/>
      <dgm:spPr/>
      <dgm:t>
        <a:bodyPr/>
        <a:lstStyle/>
        <a:p>
          <a:endParaRPr lang="pt-BR" sz="1200"/>
        </a:p>
      </dgm:t>
    </dgm:pt>
    <dgm:pt modelId="{D4CDA4EF-6A03-49C5-B43D-A803705C43C5}" type="sibTrans" cxnId="{DD9A4808-990D-4FAD-8009-C6624AA772FC}">
      <dgm:prSet/>
      <dgm:spPr/>
      <dgm:t>
        <a:bodyPr/>
        <a:lstStyle/>
        <a:p>
          <a:endParaRPr lang="pt-BR" sz="1200"/>
        </a:p>
      </dgm:t>
    </dgm:pt>
    <dgm:pt modelId="{C5B1BB65-BD8B-4EBD-94B4-77D4C7DC4A30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200" dirty="0"/>
            <a:t>Formação Geral</a:t>
          </a:r>
        </a:p>
      </dgm:t>
    </dgm:pt>
    <dgm:pt modelId="{40A7473E-0C05-47AE-8928-D3166E5E3ACC}" type="parTrans" cxnId="{ED212BF0-E00C-499C-B705-0DB66D2E7B5F}">
      <dgm:prSet/>
      <dgm:spPr/>
      <dgm:t>
        <a:bodyPr/>
        <a:lstStyle/>
        <a:p>
          <a:endParaRPr lang="pt-BR" sz="1200"/>
        </a:p>
      </dgm:t>
    </dgm:pt>
    <dgm:pt modelId="{92BE7FA1-01B8-4E15-A918-9DBC45A2CC4C}" type="sibTrans" cxnId="{ED212BF0-E00C-499C-B705-0DB66D2E7B5F}">
      <dgm:prSet/>
      <dgm:spPr/>
      <dgm:t>
        <a:bodyPr/>
        <a:lstStyle/>
        <a:p>
          <a:endParaRPr lang="pt-BR" sz="1200"/>
        </a:p>
      </dgm:t>
    </dgm:pt>
    <dgm:pt modelId="{D881C9F6-C5C1-4859-97D4-711F4A2904C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200" dirty="0" err="1"/>
            <a:t>PdV</a:t>
          </a:r>
          <a:endParaRPr lang="pt-BR" sz="1200" dirty="0"/>
        </a:p>
      </dgm:t>
    </dgm:pt>
    <dgm:pt modelId="{662AE338-8152-4DC7-8280-95998C9CE865}" type="parTrans" cxnId="{36176D55-AC5D-48B7-989A-E238AFD04349}">
      <dgm:prSet/>
      <dgm:spPr/>
      <dgm:t>
        <a:bodyPr/>
        <a:lstStyle/>
        <a:p>
          <a:endParaRPr lang="pt-BR" sz="1200"/>
        </a:p>
      </dgm:t>
    </dgm:pt>
    <dgm:pt modelId="{CDFBB2DA-7A17-4965-85DA-73C721C93392}" type="sibTrans" cxnId="{36176D55-AC5D-48B7-989A-E238AFD04349}">
      <dgm:prSet/>
      <dgm:spPr/>
      <dgm:t>
        <a:bodyPr/>
        <a:lstStyle/>
        <a:p>
          <a:endParaRPr lang="pt-BR" sz="1200"/>
        </a:p>
      </dgm:t>
    </dgm:pt>
    <dgm:pt modelId="{29990223-63CA-43CC-BCFD-315F1F68914C}" type="pres">
      <dgm:prSet presAssocID="{C6AEFC66-7E7F-4294-90BE-C1F28725B7E5}" presName="Name0" presStyleCnt="0">
        <dgm:presLayoutVars>
          <dgm:chMax val="7"/>
          <dgm:resizeHandles val="exact"/>
        </dgm:presLayoutVars>
      </dgm:prSet>
      <dgm:spPr/>
    </dgm:pt>
    <dgm:pt modelId="{2497EE65-78DE-4E8B-B20E-68A487BEFE3E}" type="pres">
      <dgm:prSet presAssocID="{C6AEFC66-7E7F-4294-90BE-C1F28725B7E5}" presName="comp1" presStyleCnt="0"/>
      <dgm:spPr/>
    </dgm:pt>
    <dgm:pt modelId="{FFA08B3A-CF10-464C-A5C5-03501DE8AA78}" type="pres">
      <dgm:prSet presAssocID="{C6AEFC66-7E7F-4294-90BE-C1F28725B7E5}" presName="circle1" presStyleLbl="node1" presStyleIdx="0" presStyleCnt="3"/>
      <dgm:spPr/>
    </dgm:pt>
    <dgm:pt modelId="{BF23C00A-72C5-4511-A8E3-5475996B7501}" type="pres">
      <dgm:prSet presAssocID="{C6AEFC66-7E7F-4294-90BE-C1F28725B7E5}" presName="c1text" presStyleLbl="node1" presStyleIdx="0" presStyleCnt="3">
        <dgm:presLayoutVars>
          <dgm:bulletEnabled val="1"/>
        </dgm:presLayoutVars>
      </dgm:prSet>
      <dgm:spPr/>
    </dgm:pt>
    <dgm:pt modelId="{057C1C50-DB42-43FD-B407-7C6337D4CBB2}" type="pres">
      <dgm:prSet presAssocID="{C6AEFC66-7E7F-4294-90BE-C1F28725B7E5}" presName="comp2" presStyleCnt="0"/>
      <dgm:spPr/>
    </dgm:pt>
    <dgm:pt modelId="{C6917171-8247-444E-A4BC-01AF43B15C8B}" type="pres">
      <dgm:prSet presAssocID="{C6AEFC66-7E7F-4294-90BE-C1F28725B7E5}" presName="circle2" presStyleLbl="node1" presStyleIdx="1" presStyleCnt="3"/>
      <dgm:spPr/>
    </dgm:pt>
    <dgm:pt modelId="{41397213-F636-4937-B8C3-66E3AB84BF4D}" type="pres">
      <dgm:prSet presAssocID="{C6AEFC66-7E7F-4294-90BE-C1F28725B7E5}" presName="c2text" presStyleLbl="node1" presStyleIdx="1" presStyleCnt="3">
        <dgm:presLayoutVars>
          <dgm:bulletEnabled val="1"/>
        </dgm:presLayoutVars>
      </dgm:prSet>
      <dgm:spPr/>
    </dgm:pt>
    <dgm:pt modelId="{16AB4D99-87B3-4A48-A74A-D41220B5B31B}" type="pres">
      <dgm:prSet presAssocID="{C6AEFC66-7E7F-4294-90BE-C1F28725B7E5}" presName="comp3" presStyleCnt="0"/>
      <dgm:spPr/>
    </dgm:pt>
    <dgm:pt modelId="{FA91E478-D8B8-4875-9B86-DFFD1E368CBB}" type="pres">
      <dgm:prSet presAssocID="{C6AEFC66-7E7F-4294-90BE-C1F28725B7E5}" presName="circle3" presStyleLbl="node1" presStyleIdx="2" presStyleCnt="3"/>
      <dgm:spPr/>
    </dgm:pt>
    <dgm:pt modelId="{AAFF7562-4EA5-4C07-B202-5760D20D981D}" type="pres">
      <dgm:prSet presAssocID="{C6AEFC66-7E7F-4294-90BE-C1F28725B7E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DD9A4808-990D-4FAD-8009-C6624AA772FC}" srcId="{C6AEFC66-7E7F-4294-90BE-C1F28725B7E5}" destId="{CB37D2D5-E83E-4612-9884-F7B4546B6BFC}" srcOrd="0" destOrd="0" parTransId="{D588D8B7-A5E2-4782-A56F-F03D5859BB82}" sibTransId="{D4CDA4EF-6A03-49C5-B43D-A803705C43C5}"/>
    <dgm:cxn modelId="{76E8300B-4D7B-4E12-9491-171DD1023664}" type="presOf" srcId="{D881C9F6-C5C1-4859-97D4-711F4A2904CA}" destId="{FA91E478-D8B8-4875-9B86-DFFD1E368CBB}" srcOrd="0" destOrd="0" presId="urn:microsoft.com/office/officeart/2005/8/layout/venn2"/>
    <dgm:cxn modelId="{068DFD18-7E98-49C2-BC86-2BE968C72AAD}" type="presOf" srcId="{C6AEFC66-7E7F-4294-90BE-C1F28725B7E5}" destId="{29990223-63CA-43CC-BCFD-315F1F68914C}" srcOrd="0" destOrd="0" presId="urn:microsoft.com/office/officeart/2005/8/layout/venn2"/>
    <dgm:cxn modelId="{DAD31C23-9487-4DC5-87B3-C177D4D773BE}" type="presOf" srcId="{D881C9F6-C5C1-4859-97D4-711F4A2904CA}" destId="{AAFF7562-4EA5-4C07-B202-5760D20D981D}" srcOrd="1" destOrd="0" presId="urn:microsoft.com/office/officeart/2005/8/layout/venn2"/>
    <dgm:cxn modelId="{1CD76E5E-56D8-4B4A-862C-37BB3C4896CA}" type="presOf" srcId="{C5B1BB65-BD8B-4EBD-94B4-77D4C7DC4A30}" destId="{41397213-F636-4937-B8C3-66E3AB84BF4D}" srcOrd="1" destOrd="0" presId="urn:microsoft.com/office/officeart/2005/8/layout/venn2"/>
    <dgm:cxn modelId="{649B956D-D221-4B41-A63B-EE07884F7BCE}" type="presOf" srcId="{C5B1BB65-BD8B-4EBD-94B4-77D4C7DC4A30}" destId="{C6917171-8247-444E-A4BC-01AF43B15C8B}" srcOrd="0" destOrd="0" presId="urn:microsoft.com/office/officeart/2005/8/layout/venn2"/>
    <dgm:cxn modelId="{36176D55-AC5D-48B7-989A-E238AFD04349}" srcId="{C6AEFC66-7E7F-4294-90BE-C1F28725B7E5}" destId="{D881C9F6-C5C1-4859-97D4-711F4A2904CA}" srcOrd="2" destOrd="0" parTransId="{662AE338-8152-4DC7-8280-95998C9CE865}" sibTransId="{CDFBB2DA-7A17-4965-85DA-73C721C93392}"/>
    <dgm:cxn modelId="{63B0DDA9-3FB5-45D4-BEAA-636017EE521A}" type="presOf" srcId="{CB37D2D5-E83E-4612-9884-F7B4546B6BFC}" destId="{FFA08B3A-CF10-464C-A5C5-03501DE8AA78}" srcOrd="0" destOrd="0" presId="urn:microsoft.com/office/officeart/2005/8/layout/venn2"/>
    <dgm:cxn modelId="{792733B3-C1A1-442D-9682-ECC0A3B7274A}" type="presOf" srcId="{CB37D2D5-E83E-4612-9884-F7B4546B6BFC}" destId="{BF23C00A-72C5-4511-A8E3-5475996B7501}" srcOrd="1" destOrd="0" presId="urn:microsoft.com/office/officeart/2005/8/layout/venn2"/>
    <dgm:cxn modelId="{ED212BF0-E00C-499C-B705-0DB66D2E7B5F}" srcId="{C6AEFC66-7E7F-4294-90BE-C1F28725B7E5}" destId="{C5B1BB65-BD8B-4EBD-94B4-77D4C7DC4A30}" srcOrd="1" destOrd="0" parTransId="{40A7473E-0C05-47AE-8928-D3166E5E3ACC}" sibTransId="{92BE7FA1-01B8-4E15-A918-9DBC45A2CC4C}"/>
    <dgm:cxn modelId="{AE6BF64B-910B-4BAD-854C-834C7739CEB2}" type="presParOf" srcId="{29990223-63CA-43CC-BCFD-315F1F68914C}" destId="{2497EE65-78DE-4E8B-B20E-68A487BEFE3E}" srcOrd="0" destOrd="0" presId="urn:microsoft.com/office/officeart/2005/8/layout/venn2"/>
    <dgm:cxn modelId="{75C0E995-72BE-459F-B96D-3CE280134534}" type="presParOf" srcId="{2497EE65-78DE-4E8B-B20E-68A487BEFE3E}" destId="{FFA08B3A-CF10-464C-A5C5-03501DE8AA78}" srcOrd="0" destOrd="0" presId="urn:microsoft.com/office/officeart/2005/8/layout/venn2"/>
    <dgm:cxn modelId="{542564B8-CFD3-4063-8D75-EED4F905FC82}" type="presParOf" srcId="{2497EE65-78DE-4E8B-B20E-68A487BEFE3E}" destId="{BF23C00A-72C5-4511-A8E3-5475996B7501}" srcOrd="1" destOrd="0" presId="urn:microsoft.com/office/officeart/2005/8/layout/venn2"/>
    <dgm:cxn modelId="{59EF6373-08B4-4500-A3E3-EC0616B6440F}" type="presParOf" srcId="{29990223-63CA-43CC-BCFD-315F1F68914C}" destId="{057C1C50-DB42-43FD-B407-7C6337D4CBB2}" srcOrd="1" destOrd="0" presId="urn:microsoft.com/office/officeart/2005/8/layout/venn2"/>
    <dgm:cxn modelId="{C618A52A-59C6-4D28-B364-1B961CE35932}" type="presParOf" srcId="{057C1C50-DB42-43FD-B407-7C6337D4CBB2}" destId="{C6917171-8247-444E-A4BC-01AF43B15C8B}" srcOrd="0" destOrd="0" presId="urn:microsoft.com/office/officeart/2005/8/layout/venn2"/>
    <dgm:cxn modelId="{8596649B-ACA8-4ACC-9B5F-07CB569567E0}" type="presParOf" srcId="{057C1C50-DB42-43FD-B407-7C6337D4CBB2}" destId="{41397213-F636-4937-B8C3-66E3AB84BF4D}" srcOrd="1" destOrd="0" presId="urn:microsoft.com/office/officeart/2005/8/layout/venn2"/>
    <dgm:cxn modelId="{E4BBAF44-4AF6-4663-8625-BC25C2DE28DC}" type="presParOf" srcId="{29990223-63CA-43CC-BCFD-315F1F68914C}" destId="{16AB4D99-87B3-4A48-A74A-D41220B5B31B}" srcOrd="2" destOrd="0" presId="urn:microsoft.com/office/officeart/2005/8/layout/venn2"/>
    <dgm:cxn modelId="{7070E16A-01D1-4D44-BAC8-846036AF7897}" type="presParOf" srcId="{16AB4D99-87B3-4A48-A74A-D41220B5B31B}" destId="{FA91E478-D8B8-4875-9B86-DFFD1E368CBB}" srcOrd="0" destOrd="0" presId="urn:microsoft.com/office/officeart/2005/8/layout/venn2"/>
    <dgm:cxn modelId="{3EA70C4C-89CF-4060-AD11-1FB3D65E9D1D}" type="presParOf" srcId="{16AB4D99-87B3-4A48-A74A-D41220B5B31B}" destId="{AAFF7562-4EA5-4C07-B202-5760D20D981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78BDA-E5A0-48AF-B35A-E853BB5E19D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00679B-24B2-45A4-B4F0-120DDBC35140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500" dirty="0"/>
            <a:t>Pessoal e Interpessoal</a:t>
          </a:r>
        </a:p>
      </dgm:t>
    </dgm:pt>
    <dgm:pt modelId="{3C7924E1-464E-44F4-9F34-6ED92F8A0AD1}" type="parTrans" cxnId="{00345568-D14A-426B-8132-7B00570C1797}">
      <dgm:prSet/>
      <dgm:spPr/>
      <dgm:t>
        <a:bodyPr/>
        <a:lstStyle/>
        <a:p>
          <a:endParaRPr lang="pt-BR" sz="1800"/>
        </a:p>
      </dgm:t>
    </dgm:pt>
    <dgm:pt modelId="{D07EBD01-3C54-480F-B51B-DEECD513AF1C}" type="sibTrans" cxnId="{00345568-D14A-426B-8132-7B00570C1797}">
      <dgm:prSet/>
      <dgm:spPr/>
      <dgm:t>
        <a:bodyPr/>
        <a:lstStyle/>
        <a:p>
          <a:endParaRPr lang="pt-BR" sz="1800"/>
        </a:p>
      </dgm:t>
    </dgm:pt>
    <dgm:pt modelId="{3C7C8EF7-D445-47B8-9068-07806136B72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500" dirty="0"/>
            <a:t>Acadêmico e Profissional</a:t>
          </a:r>
        </a:p>
      </dgm:t>
    </dgm:pt>
    <dgm:pt modelId="{D41AAB8F-7720-4577-B56A-BB64711DC6BF}" type="parTrans" cxnId="{C2F1E9A5-5B78-4F5F-8859-07953F0B500D}">
      <dgm:prSet/>
      <dgm:spPr/>
      <dgm:t>
        <a:bodyPr/>
        <a:lstStyle/>
        <a:p>
          <a:endParaRPr lang="pt-BR" sz="1800"/>
        </a:p>
      </dgm:t>
    </dgm:pt>
    <dgm:pt modelId="{D0B55E78-E532-4D55-8D40-5A21473892B4}" type="sibTrans" cxnId="{C2F1E9A5-5B78-4F5F-8859-07953F0B500D}">
      <dgm:prSet/>
      <dgm:spPr/>
      <dgm:t>
        <a:bodyPr/>
        <a:lstStyle/>
        <a:p>
          <a:endParaRPr lang="pt-BR" sz="1800"/>
        </a:p>
      </dgm:t>
    </dgm:pt>
    <dgm:pt modelId="{50548030-F250-4DF4-854C-FA2FDBFD51F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500" dirty="0"/>
            <a:t>Sociocultural e Cidadão</a:t>
          </a:r>
        </a:p>
      </dgm:t>
    </dgm:pt>
    <dgm:pt modelId="{B89A3AE1-C110-4493-82D6-5CE066874E6E}" type="parTrans" cxnId="{D445B8D7-0C54-4A71-9720-252C5B6AE3A0}">
      <dgm:prSet/>
      <dgm:spPr/>
      <dgm:t>
        <a:bodyPr/>
        <a:lstStyle/>
        <a:p>
          <a:endParaRPr lang="pt-BR" sz="1800"/>
        </a:p>
      </dgm:t>
    </dgm:pt>
    <dgm:pt modelId="{B8558E9C-4AB8-4BBE-BA7D-8131CB57DE6B}" type="sibTrans" cxnId="{D445B8D7-0C54-4A71-9720-252C5B6AE3A0}">
      <dgm:prSet/>
      <dgm:spPr/>
      <dgm:t>
        <a:bodyPr/>
        <a:lstStyle/>
        <a:p>
          <a:endParaRPr lang="pt-BR" sz="1800"/>
        </a:p>
      </dgm:t>
    </dgm:pt>
    <dgm:pt modelId="{0526C26A-BC32-4D0F-9732-31309A87BED4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600" dirty="0"/>
            <a:t>Espiritual </a:t>
          </a:r>
        </a:p>
      </dgm:t>
    </dgm:pt>
    <dgm:pt modelId="{F334D367-228A-4583-944E-B1998DD9D9D7}" type="parTrans" cxnId="{ED8C3750-A89A-49A2-A9A4-4FB319506D75}">
      <dgm:prSet/>
      <dgm:spPr/>
      <dgm:t>
        <a:bodyPr/>
        <a:lstStyle/>
        <a:p>
          <a:endParaRPr lang="pt-BR" sz="1800"/>
        </a:p>
      </dgm:t>
    </dgm:pt>
    <dgm:pt modelId="{421D8BB5-2CC2-4AF8-9C31-CAEF4380D34A}" type="sibTrans" cxnId="{ED8C3750-A89A-49A2-A9A4-4FB319506D75}">
      <dgm:prSet/>
      <dgm:spPr/>
      <dgm:t>
        <a:bodyPr/>
        <a:lstStyle/>
        <a:p>
          <a:endParaRPr lang="pt-BR" sz="1800"/>
        </a:p>
      </dgm:t>
    </dgm:pt>
    <dgm:pt modelId="{4AC9DF4D-0D23-4075-922C-29E373E36C02}" type="pres">
      <dgm:prSet presAssocID="{0B378BDA-E5A0-48AF-B35A-E853BB5E19D4}" presName="matrix" presStyleCnt="0">
        <dgm:presLayoutVars>
          <dgm:chMax val="1"/>
          <dgm:dir/>
          <dgm:resizeHandles val="exact"/>
        </dgm:presLayoutVars>
      </dgm:prSet>
      <dgm:spPr/>
    </dgm:pt>
    <dgm:pt modelId="{AD8EB8BD-E97F-4A6C-ACD3-60A10B32865F}" type="pres">
      <dgm:prSet presAssocID="{0B378BDA-E5A0-48AF-B35A-E853BB5E19D4}" presName="axisShape" presStyleLbl="bgShp" presStyleIdx="0" presStyleCnt="1" custLinFactNeighborX="1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A0D59633-CA71-4A6A-8F0A-228A42AE1281}" type="pres">
      <dgm:prSet presAssocID="{0B378BDA-E5A0-48AF-B35A-E853BB5E19D4}" presName="rect1" presStyleLbl="node1" presStyleIdx="0" presStyleCnt="4" custScaleX="113041" custLinFactNeighborX="-3500">
        <dgm:presLayoutVars>
          <dgm:chMax val="0"/>
          <dgm:chPref val="0"/>
          <dgm:bulletEnabled val="1"/>
        </dgm:presLayoutVars>
      </dgm:prSet>
      <dgm:spPr/>
    </dgm:pt>
    <dgm:pt modelId="{2F43FEAC-D5B5-48B1-BAE2-A643149E68C4}" type="pres">
      <dgm:prSet presAssocID="{0B378BDA-E5A0-48AF-B35A-E853BB5E19D4}" presName="rect2" presStyleLbl="node1" presStyleIdx="1" presStyleCnt="4" custScaleX="112606" custLinFactNeighborX="4900">
        <dgm:presLayoutVars>
          <dgm:chMax val="0"/>
          <dgm:chPref val="0"/>
          <dgm:bulletEnabled val="1"/>
        </dgm:presLayoutVars>
      </dgm:prSet>
      <dgm:spPr/>
    </dgm:pt>
    <dgm:pt modelId="{72AE4727-EA05-4E97-9F23-8514F72ED94E}" type="pres">
      <dgm:prSet presAssocID="{0B378BDA-E5A0-48AF-B35A-E853BB5E19D4}" presName="rect3" presStyleLbl="node1" presStyleIdx="2" presStyleCnt="4" custScaleX="118559" custLinFactNeighborX="-7000">
        <dgm:presLayoutVars>
          <dgm:chMax val="0"/>
          <dgm:chPref val="0"/>
          <dgm:bulletEnabled val="1"/>
        </dgm:presLayoutVars>
      </dgm:prSet>
      <dgm:spPr/>
    </dgm:pt>
    <dgm:pt modelId="{1A5D25C0-4520-46E8-82E0-2C01BADFF249}" type="pres">
      <dgm:prSet presAssocID="{0B378BDA-E5A0-48AF-B35A-E853BB5E19D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A39706-37CA-4273-834B-8EA87D603C33}" type="presOf" srcId="{5400679B-24B2-45A4-B4F0-120DDBC35140}" destId="{A0D59633-CA71-4A6A-8F0A-228A42AE1281}" srcOrd="0" destOrd="0" presId="urn:microsoft.com/office/officeart/2005/8/layout/matrix2"/>
    <dgm:cxn modelId="{1CE76E44-2D6D-46D3-95DC-794B44289AB3}" type="presOf" srcId="{0526C26A-BC32-4D0F-9732-31309A87BED4}" destId="{1A5D25C0-4520-46E8-82E0-2C01BADFF249}" srcOrd="0" destOrd="0" presId="urn:microsoft.com/office/officeart/2005/8/layout/matrix2"/>
    <dgm:cxn modelId="{00345568-D14A-426B-8132-7B00570C1797}" srcId="{0B378BDA-E5A0-48AF-B35A-E853BB5E19D4}" destId="{5400679B-24B2-45A4-B4F0-120DDBC35140}" srcOrd="0" destOrd="0" parTransId="{3C7924E1-464E-44F4-9F34-6ED92F8A0AD1}" sibTransId="{D07EBD01-3C54-480F-B51B-DEECD513AF1C}"/>
    <dgm:cxn modelId="{F21CC56A-E9E4-4D8C-A3F7-E31740DCD05F}" type="presOf" srcId="{3C7C8EF7-D445-47B8-9068-07806136B72B}" destId="{2F43FEAC-D5B5-48B1-BAE2-A643149E68C4}" srcOrd="0" destOrd="0" presId="urn:microsoft.com/office/officeart/2005/8/layout/matrix2"/>
    <dgm:cxn modelId="{ED8C3750-A89A-49A2-A9A4-4FB319506D75}" srcId="{0B378BDA-E5A0-48AF-B35A-E853BB5E19D4}" destId="{0526C26A-BC32-4D0F-9732-31309A87BED4}" srcOrd="3" destOrd="0" parTransId="{F334D367-228A-4583-944E-B1998DD9D9D7}" sibTransId="{421D8BB5-2CC2-4AF8-9C31-CAEF4380D34A}"/>
    <dgm:cxn modelId="{BFFABA7F-BB68-4590-8DEB-DB419FC4291B}" type="presOf" srcId="{50548030-F250-4DF4-854C-FA2FDBFD51FE}" destId="{72AE4727-EA05-4E97-9F23-8514F72ED94E}" srcOrd="0" destOrd="0" presId="urn:microsoft.com/office/officeart/2005/8/layout/matrix2"/>
    <dgm:cxn modelId="{C2F1E9A5-5B78-4F5F-8859-07953F0B500D}" srcId="{0B378BDA-E5A0-48AF-B35A-E853BB5E19D4}" destId="{3C7C8EF7-D445-47B8-9068-07806136B72B}" srcOrd="1" destOrd="0" parTransId="{D41AAB8F-7720-4577-B56A-BB64711DC6BF}" sibTransId="{D0B55E78-E532-4D55-8D40-5A21473892B4}"/>
    <dgm:cxn modelId="{4C2149AF-9F62-4A2A-8A3D-E2E04D9D34DF}" type="presOf" srcId="{0B378BDA-E5A0-48AF-B35A-E853BB5E19D4}" destId="{4AC9DF4D-0D23-4075-922C-29E373E36C02}" srcOrd="0" destOrd="0" presId="urn:microsoft.com/office/officeart/2005/8/layout/matrix2"/>
    <dgm:cxn modelId="{D445B8D7-0C54-4A71-9720-252C5B6AE3A0}" srcId="{0B378BDA-E5A0-48AF-B35A-E853BB5E19D4}" destId="{50548030-F250-4DF4-854C-FA2FDBFD51FE}" srcOrd="2" destOrd="0" parTransId="{B89A3AE1-C110-4493-82D6-5CE066874E6E}" sibTransId="{B8558E9C-4AB8-4BBE-BA7D-8131CB57DE6B}"/>
    <dgm:cxn modelId="{8EFCFB9F-553A-425F-B266-2FCD83F3E744}" type="presParOf" srcId="{4AC9DF4D-0D23-4075-922C-29E373E36C02}" destId="{AD8EB8BD-E97F-4A6C-ACD3-60A10B32865F}" srcOrd="0" destOrd="0" presId="urn:microsoft.com/office/officeart/2005/8/layout/matrix2"/>
    <dgm:cxn modelId="{4B0C5EDC-FC81-447A-850E-E458300BF7DC}" type="presParOf" srcId="{4AC9DF4D-0D23-4075-922C-29E373E36C02}" destId="{A0D59633-CA71-4A6A-8F0A-228A42AE1281}" srcOrd="1" destOrd="0" presId="urn:microsoft.com/office/officeart/2005/8/layout/matrix2"/>
    <dgm:cxn modelId="{E2CEC367-2A02-486A-8999-D681C99ECB31}" type="presParOf" srcId="{4AC9DF4D-0D23-4075-922C-29E373E36C02}" destId="{2F43FEAC-D5B5-48B1-BAE2-A643149E68C4}" srcOrd="2" destOrd="0" presId="urn:microsoft.com/office/officeart/2005/8/layout/matrix2"/>
    <dgm:cxn modelId="{DE55C520-E1A1-46D0-AC8D-96D069D07D58}" type="presParOf" srcId="{4AC9DF4D-0D23-4075-922C-29E373E36C02}" destId="{72AE4727-EA05-4E97-9F23-8514F72ED94E}" srcOrd="3" destOrd="0" presId="urn:microsoft.com/office/officeart/2005/8/layout/matrix2"/>
    <dgm:cxn modelId="{1AC1D28B-97EA-4B7A-8634-15B69ADD1330}" type="presParOf" srcId="{4AC9DF4D-0D23-4075-922C-29E373E36C02}" destId="{1A5D25C0-4520-46E8-82E0-2C01BADFF24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8B3A-CF10-464C-A5C5-03501DE8AA78}">
      <dsp:nvSpPr>
        <dsp:cNvPr id="0" name=""/>
        <dsp:cNvSpPr/>
      </dsp:nvSpPr>
      <dsp:spPr>
        <a:xfrm>
          <a:off x="41207" y="0"/>
          <a:ext cx="1253818" cy="1253818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" kern="1200" dirty="0"/>
            <a:t>Itinerários Formativos</a:t>
          </a:r>
        </a:p>
      </dsp:txBody>
      <dsp:txXfrm>
        <a:off x="449012" y="62690"/>
        <a:ext cx="438209" cy="188072"/>
      </dsp:txXfrm>
    </dsp:sp>
    <dsp:sp modelId="{C6917171-8247-444E-A4BC-01AF43B15C8B}">
      <dsp:nvSpPr>
        <dsp:cNvPr id="0" name=""/>
        <dsp:cNvSpPr/>
      </dsp:nvSpPr>
      <dsp:spPr>
        <a:xfrm>
          <a:off x="218021" y="313454"/>
          <a:ext cx="940364" cy="940364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" kern="1200" dirty="0"/>
            <a:t>Formação Geral</a:t>
          </a:r>
        </a:p>
      </dsp:txBody>
      <dsp:txXfrm>
        <a:off x="469098" y="372227"/>
        <a:ext cx="438209" cy="176318"/>
      </dsp:txXfrm>
    </dsp:sp>
    <dsp:sp modelId="{FA91E478-D8B8-4875-9B86-DFFD1E368CBB}">
      <dsp:nvSpPr>
        <dsp:cNvPr id="0" name=""/>
        <dsp:cNvSpPr/>
      </dsp:nvSpPr>
      <dsp:spPr>
        <a:xfrm>
          <a:off x="374748" y="626909"/>
          <a:ext cx="626909" cy="626909"/>
        </a:xfrm>
        <a:prstGeom prst="ellipse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 dirty="0" err="1"/>
            <a:t>PdV</a:t>
          </a:r>
          <a:endParaRPr lang="pt-BR" sz="700" kern="1200" dirty="0"/>
        </a:p>
      </dsp:txBody>
      <dsp:txXfrm>
        <a:off x="466557" y="783636"/>
        <a:ext cx="443291" cy="313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8B3A-CF10-464C-A5C5-03501DE8AA78}">
      <dsp:nvSpPr>
        <dsp:cNvPr id="0" name=""/>
        <dsp:cNvSpPr/>
      </dsp:nvSpPr>
      <dsp:spPr>
        <a:xfrm>
          <a:off x="0" y="102548"/>
          <a:ext cx="2826327" cy="2826327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Itinerários Formativos</a:t>
          </a:r>
        </a:p>
      </dsp:txBody>
      <dsp:txXfrm>
        <a:off x="919262" y="243864"/>
        <a:ext cx="987801" cy="423949"/>
      </dsp:txXfrm>
    </dsp:sp>
    <dsp:sp modelId="{C6917171-8247-444E-A4BC-01AF43B15C8B}">
      <dsp:nvSpPr>
        <dsp:cNvPr id="0" name=""/>
        <dsp:cNvSpPr/>
      </dsp:nvSpPr>
      <dsp:spPr>
        <a:xfrm>
          <a:off x="353290" y="809130"/>
          <a:ext cx="2119745" cy="2119745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Formação Geral</a:t>
          </a:r>
        </a:p>
      </dsp:txBody>
      <dsp:txXfrm>
        <a:off x="919262" y="941614"/>
        <a:ext cx="987801" cy="397452"/>
      </dsp:txXfrm>
    </dsp:sp>
    <dsp:sp modelId="{FA91E478-D8B8-4875-9B86-DFFD1E368CBB}">
      <dsp:nvSpPr>
        <dsp:cNvPr id="0" name=""/>
        <dsp:cNvSpPr/>
      </dsp:nvSpPr>
      <dsp:spPr>
        <a:xfrm>
          <a:off x="706581" y="1515712"/>
          <a:ext cx="1413163" cy="1413163"/>
        </a:xfrm>
        <a:prstGeom prst="ellipse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/>
            <a:t>PdV</a:t>
          </a:r>
          <a:endParaRPr lang="pt-BR" sz="1200" kern="1200" dirty="0"/>
        </a:p>
      </dsp:txBody>
      <dsp:txXfrm>
        <a:off x="913534" y="1869002"/>
        <a:ext cx="999257" cy="706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EB8BD-E97F-4A6C-ACD3-60A10B32865F}">
      <dsp:nvSpPr>
        <dsp:cNvPr id="0" name=""/>
        <dsp:cNvSpPr/>
      </dsp:nvSpPr>
      <dsp:spPr>
        <a:xfrm>
          <a:off x="173218" y="0"/>
          <a:ext cx="3108400" cy="3108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59633-CA71-4A6A-8F0A-228A42AE1281}">
      <dsp:nvSpPr>
        <dsp:cNvPr id="0" name=""/>
        <dsp:cNvSpPr/>
      </dsp:nvSpPr>
      <dsp:spPr>
        <a:xfrm>
          <a:off x="250642" y="202046"/>
          <a:ext cx="1405506" cy="124336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Pessoal e Interpessoal</a:t>
          </a:r>
        </a:p>
      </dsp:txBody>
      <dsp:txXfrm>
        <a:off x="311338" y="262742"/>
        <a:ext cx="1284114" cy="1121968"/>
      </dsp:txXfrm>
    </dsp:sp>
    <dsp:sp modelId="{2F43FEAC-D5B5-48B1-BAE2-A643149E68C4}">
      <dsp:nvSpPr>
        <dsp:cNvPr id="0" name=""/>
        <dsp:cNvSpPr/>
      </dsp:nvSpPr>
      <dsp:spPr>
        <a:xfrm>
          <a:off x="1818737" y="202046"/>
          <a:ext cx="1400097" cy="124336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Acadêmico e Profissional</a:t>
          </a:r>
        </a:p>
      </dsp:txBody>
      <dsp:txXfrm>
        <a:off x="1879433" y="262742"/>
        <a:ext cx="1278705" cy="1121968"/>
      </dsp:txXfrm>
    </dsp:sp>
    <dsp:sp modelId="{72AE4727-EA05-4E97-9F23-8514F72ED94E}">
      <dsp:nvSpPr>
        <dsp:cNvPr id="0" name=""/>
        <dsp:cNvSpPr/>
      </dsp:nvSpPr>
      <dsp:spPr>
        <a:xfrm>
          <a:off x="172820" y="1662994"/>
          <a:ext cx="1474115" cy="124336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Sociocultural e Cidadão</a:t>
          </a:r>
        </a:p>
      </dsp:txBody>
      <dsp:txXfrm>
        <a:off x="233516" y="1723690"/>
        <a:ext cx="1352723" cy="1121968"/>
      </dsp:txXfrm>
    </dsp:sp>
    <dsp:sp modelId="{1A5D25C0-4520-46E8-82E0-2C01BADFF249}">
      <dsp:nvSpPr>
        <dsp:cNvPr id="0" name=""/>
        <dsp:cNvSpPr/>
      </dsp:nvSpPr>
      <dsp:spPr>
        <a:xfrm>
          <a:off x="1836181" y="1662994"/>
          <a:ext cx="1243360" cy="124336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Espiritual </a:t>
          </a:r>
        </a:p>
      </dsp:txBody>
      <dsp:txXfrm>
        <a:off x="1896877" y="1723690"/>
        <a:ext cx="1121968" cy="112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imonealbehy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retangular 5"/>
          <p:cNvSpPr/>
          <p:nvPr/>
        </p:nvSpPr>
        <p:spPr>
          <a:xfrm>
            <a:off x="0" y="0"/>
            <a:ext cx="12192000" cy="4984124"/>
          </a:xfrm>
          <a:prstGeom prst="wedgeRectCallout">
            <a:avLst>
              <a:gd name="adj1" fmla="val -31819"/>
              <a:gd name="adj2" fmla="val 5698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6112" y="5657142"/>
            <a:ext cx="10572000" cy="434974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 projetos de vida dos estudantes salesianos                                       na centralidade do currículo 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7676279" y="6114867"/>
            <a:ext cx="1539465" cy="5770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schemeClr val="accent3">
                    <a:lumMod val="75000"/>
                  </a:schemeClr>
                </a:solidFill>
              </a:rPr>
              <a:t>Simone André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chemeClr val="accent3">
                    <a:lumMod val="75000"/>
                  </a:schemeClr>
                </a:solidFill>
              </a:rPr>
              <a:t>Consultora independente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chemeClr val="accent3">
                    <a:lumMod val="75000"/>
                  </a:schemeClr>
                </a:solidFill>
              </a:rPr>
              <a:t>Especialista em educação</a:t>
            </a:r>
          </a:p>
        </p:txBody>
      </p:sp>
      <p:pic>
        <p:nvPicPr>
          <p:cNvPr id="9" name="Picture 2" descr="https://escolas.rsb.org.br/site/assets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44" y="6001542"/>
            <a:ext cx="736695" cy="7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493" t="30186" r="37683" b="22928"/>
          <a:stretch/>
        </p:blipFill>
        <p:spPr>
          <a:xfrm>
            <a:off x="6821765" y="0"/>
            <a:ext cx="5121977" cy="5084076"/>
          </a:xfrm>
          <a:prstGeom prst="ellipse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695" y="1143967"/>
            <a:ext cx="10572000" cy="2971051"/>
          </a:xfrm>
        </p:spPr>
        <p:txBody>
          <a:bodyPr/>
          <a:lstStyle/>
          <a:p>
            <a:r>
              <a:rPr lang="pt-BR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Projeto de Vida</a:t>
            </a:r>
            <a:br>
              <a:rPr lang="pt-BR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br>
              <a:rPr lang="pt-BR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t-BR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Como implementar como componente curricular?</a:t>
            </a:r>
            <a:endParaRPr lang="pt-BR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ANEC - Associação Nacional de Educação Católica do Brasil">
            <a:extLst>
              <a:ext uri="{FF2B5EF4-FFF2-40B4-BE49-F238E27FC236}">
                <a16:creationId xmlns:a16="http://schemas.microsoft.com/office/drawing/2014/main" id="{D76C19C6-43F1-406D-A0F8-F73BB236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112" y="6092116"/>
            <a:ext cx="1139858" cy="5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96555" y="1619009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8C7F5B-5260-4A60-B78C-770B02E04BDE}"/>
              </a:ext>
            </a:extLst>
          </p:cNvPr>
          <p:cNvSpPr txBox="1"/>
          <p:nvPr/>
        </p:nvSpPr>
        <p:spPr>
          <a:xfrm>
            <a:off x="396555" y="289035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Desafios dos professores</a:t>
            </a:r>
          </a:p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organizar a aula</a:t>
            </a:r>
          </a:p>
        </p:txBody>
      </p:sp>
      <p:sp>
        <p:nvSpPr>
          <p:cNvPr id="9" name="Texto explicativo retangular 6">
            <a:extLst>
              <a:ext uri="{FF2B5EF4-FFF2-40B4-BE49-F238E27FC236}">
                <a16:creationId xmlns:a16="http://schemas.microsoft.com/office/drawing/2014/main" id="{D8C409EE-36A2-4D42-B39C-44BC23D908A5}"/>
              </a:ext>
            </a:extLst>
          </p:cNvPr>
          <p:cNvSpPr/>
          <p:nvPr/>
        </p:nvSpPr>
        <p:spPr>
          <a:xfrm>
            <a:off x="8178082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o explicativo retangular 5">
            <a:extLst>
              <a:ext uri="{FF2B5EF4-FFF2-40B4-BE49-F238E27FC236}">
                <a16:creationId xmlns:a16="http://schemas.microsoft.com/office/drawing/2014/main" id="{6667AD4D-84AA-476D-A3E1-77F613F406DD}"/>
              </a:ext>
            </a:extLst>
          </p:cNvPr>
          <p:cNvSpPr/>
          <p:nvPr/>
        </p:nvSpPr>
        <p:spPr>
          <a:xfrm>
            <a:off x="4617075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124488-500F-4995-A555-0D96EEF6220B}"/>
              </a:ext>
            </a:extLst>
          </p:cNvPr>
          <p:cNvSpPr/>
          <p:nvPr/>
        </p:nvSpPr>
        <p:spPr>
          <a:xfrm>
            <a:off x="8509483" y="3123150"/>
            <a:ext cx="2846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Construir nexos e significados entre as dimensões, as aulas, as atividades</a:t>
            </a:r>
          </a:p>
        </p:txBody>
      </p:sp>
      <p:sp>
        <p:nvSpPr>
          <p:cNvPr id="12" name="Texto explicativo retangular 2">
            <a:extLst>
              <a:ext uri="{FF2B5EF4-FFF2-40B4-BE49-F238E27FC236}">
                <a16:creationId xmlns:a16="http://schemas.microsoft.com/office/drawing/2014/main" id="{005C89DA-E65A-4833-9F1A-9A0BDED21E1E}"/>
              </a:ext>
            </a:extLst>
          </p:cNvPr>
          <p:cNvSpPr/>
          <p:nvPr/>
        </p:nvSpPr>
        <p:spPr>
          <a:xfrm>
            <a:off x="1056068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Organizar aulas com rituais estruturados de acolhimento, tematização, mediação, avaliação, feedback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A1CED01-EDE5-45AB-BDB7-26279D064CCD}"/>
              </a:ext>
            </a:extLst>
          </p:cNvPr>
          <p:cNvSpPr/>
          <p:nvPr/>
        </p:nvSpPr>
        <p:spPr>
          <a:xfrm>
            <a:off x="4769473" y="2502049"/>
            <a:ext cx="30029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Compreender o itinerário de projeto de vida como uma jornada articulada dos estudantes em 4 dimensões: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pessoal e interpessoal, sociocultural e cidadã,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acadêmica e profissional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e espiritual</a:t>
            </a:r>
            <a:endParaRPr lang="pt-BR" sz="2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549FBCB-832D-49DE-94BA-610EA9A9315D}"/>
              </a:ext>
            </a:extLst>
          </p:cNvPr>
          <p:cNvSpPr/>
          <p:nvPr/>
        </p:nvSpPr>
        <p:spPr>
          <a:xfrm>
            <a:off x="2616407" y="1893134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62518B5-8E2A-43F3-9A31-A7B845EC56A2}"/>
              </a:ext>
            </a:extLst>
          </p:cNvPr>
          <p:cNvSpPr/>
          <p:nvPr/>
        </p:nvSpPr>
        <p:spPr>
          <a:xfrm>
            <a:off x="5807388" y="1897632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641E08-7FC7-4B15-8E75-94CC4375901D}"/>
              </a:ext>
            </a:extLst>
          </p:cNvPr>
          <p:cNvSpPr/>
          <p:nvPr/>
        </p:nvSpPr>
        <p:spPr>
          <a:xfrm>
            <a:off x="9616555" y="1910697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464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F950C5-AE6E-4007-8087-8AB35C0E4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6555" y="2941756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Desafios dos professores</a:t>
            </a:r>
          </a:p>
          <a:p>
            <a:r>
              <a:rPr lang="pt-BR" sz="3600" dirty="0"/>
              <a:t>Para dar centralidade ao </a:t>
            </a:r>
            <a:r>
              <a:rPr lang="pt-BR" sz="3600" dirty="0" err="1"/>
              <a:t>PdV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093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é projeto de vida?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8046911" y="3127352"/>
            <a:ext cx="3080215" cy="3409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1626473" y="2244429"/>
            <a:ext cx="2761562" cy="83127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Segoe UI Black" panose="020B0A02040204020203" pitchFamily="34" charset="0"/>
              </a:rPr>
              <a:t>propósito</a:t>
            </a:r>
            <a:endParaRPr lang="pt-BR" sz="32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7" name="Google Shape;179;p23"/>
          <p:cNvPicPr preferRelativeResize="0"/>
          <p:nvPr/>
        </p:nvPicPr>
        <p:blipFill rotWithShape="1">
          <a:blip r:embed="rId2">
            <a:alphaModFix/>
          </a:blip>
          <a:srcRect l="34657" t="17657" r="36137" b="9626"/>
          <a:stretch/>
        </p:blipFill>
        <p:spPr>
          <a:xfrm>
            <a:off x="1626473" y="3127352"/>
            <a:ext cx="2761561" cy="340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tângulo 37"/>
          <p:cNvSpPr/>
          <p:nvPr/>
        </p:nvSpPr>
        <p:spPr>
          <a:xfrm>
            <a:off x="4835236" y="2244430"/>
            <a:ext cx="2826328" cy="83127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Segoe UI Black" panose="020B0A02040204020203" pitchFamily="34" charset="0"/>
              </a:rPr>
              <a:t>componente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8046911" y="2244430"/>
            <a:ext cx="3080215" cy="83127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Segoe UI Black" panose="020B0A02040204020203" pitchFamily="34" charset="0"/>
              </a:rPr>
              <a:t>competência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3"/>
          <a:srcRect l="23095" t="35548" r="59048" b="18145"/>
          <a:stretch/>
        </p:blipFill>
        <p:spPr>
          <a:xfrm>
            <a:off x="8046911" y="3127353"/>
            <a:ext cx="1674089" cy="2440763"/>
          </a:xfrm>
          <a:prstGeom prst="rect">
            <a:avLst/>
          </a:prstGeom>
        </p:spPr>
      </p:pic>
      <p:pic>
        <p:nvPicPr>
          <p:cNvPr id="42" name="Picture 2" descr="https://d1pkzhm5uq4mnt.cloudfront.net/imagens/capas/_9e7bef71122d1587fd1752d52a77c024cad97690.jpg"/>
          <p:cNvPicPr>
            <a:picLocks noChangeAspect="1" noChangeArrowheads="1"/>
          </p:cNvPicPr>
          <p:nvPr/>
        </p:nvPicPr>
        <p:blipFill rotWithShape="1">
          <a:blip r:embed="rId4">
            <a:lum brigh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t="22375" r="-1" b="8742"/>
          <a:stretch/>
        </p:blipFill>
        <p:spPr bwMode="auto">
          <a:xfrm>
            <a:off x="9568595" y="4321107"/>
            <a:ext cx="1569805" cy="21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Diagrama 42"/>
          <p:cNvGraphicFramePr/>
          <p:nvPr>
            <p:extLst>
              <p:ext uri="{D42A27DB-BD31-4B8C-83A1-F6EECF244321}">
                <p14:modId xmlns:p14="http://schemas.microsoft.com/office/powerpoint/2010/main" val="115338596"/>
              </p:ext>
            </p:extLst>
          </p:nvPr>
        </p:nvGraphicFramePr>
        <p:xfrm>
          <a:off x="4809478" y="3157925"/>
          <a:ext cx="2826327" cy="303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1751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4536090"/>
            <a:ext cx="12192000" cy="878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3580857"/>
            <a:ext cx="12192000" cy="878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0" y="2622698"/>
            <a:ext cx="12192000" cy="878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668337"/>
            <a:ext cx="12192000" cy="878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Como saber se o </a:t>
            </a:r>
            <a:r>
              <a:rPr lang="pt-BR" sz="4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é central?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812456" y="1661373"/>
            <a:ext cx="891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 </a:t>
            </a:r>
            <a:r>
              <a:rPr lang="pt-BR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PdV</a:t>
            </a:r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é um componente curricular com tempo e espaço suficientes na matriz curricular?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812454" y="3604577"/>
            <a:ext cx="891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 professor de </a:t>
            </a:r>
            <a:r>
              <a:rPr lang="pt-BR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PdV</a:t>
            </a:r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conhece os objetos de conhecimento e as metodologias previstos para o componente?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12454" y="2649735"/>
            <a:ext cx="891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Todos os professores da escola conhecem o componente e sabem o que será trabalhado com os estudantes?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12454" y="4544859"/>
            <a:ext cx="908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Os estudantes sabem por que aprender essa competência e são convidados a participar ativamente nas aulas?</a:t>
            </a:r>
          </a:p>
        </p:txBody>
      </p:sp>
      <p:sp>
        <p:nvSpPr>
          <p:cNvPr id="24" name="Elipse 23"/>
          <p:cNvSpPr/>
          <p:nvPr/>
        </p:nvSpPr>
        <p:spPr>
          <a:xfrm>
            <a:off x="924445" y="1976598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ipse 24"/>
          <p:cNvSpPr/>
          <p:nvPr/>
        </p:nvSpPr>
        <p:spPr>
          <a:xfrm>
            <a:off x="924445" y="2846378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941222" y="3777528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Elipse 26"/>
          <p:cNvSpPr/>
          <p:nvPr/>
        </p:nvSpPr>
        <p:spPr>
          <a:xfrm>
            <a:off x="959639" y="4724582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0" y="5478337"/>
            <a:ext cx="12192000" cy="878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812454" y="5487106"/>
            <a:ext cx="979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Os estudantes gostam do que vivenciam nas aulas de </a:t>
            </a:r>
            <a:r>
              <a:rPr lang="pt-BR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PdV</a:t>
            </a:r>
            <a:r>
              <a:rPr lang="pt-B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 sentem que estão construindo algo de valor para si e o mundo?</a:t>
            </a:r>
          </a:p>
        </p:txBody>
      </p:sp>
      <p:sp>
        <p:nvSpPr>
          <p:cNvPr id="35" name="Elipse 34"/>
          <p:cNvSpPr/>
          <p:nvPr/>
        </p:nvSpPr>
        <p:spPr>
          <a:xfrm>
            <a:off x="959639" y="5666829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278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48293"/>
              </p:ext>
            </p:extLst>
          </p:nvPr>
        </p:nvGraphicFramePr>
        <p:xfrm>
          <a:off x="700000" y="2665929"/>
          <a:ext cx="1610496" cy="735316"/>
        </p:xfrm>
        <a:graphic>
          <a:graphicData uri="http://schemas.openxmlformats.org/drawingml/2006/table">
            <a:tbl>
              <a:tblPr firstRow="1" bandRow="1"/>
              <a:tblGrid>
                <a:gridCol w="40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829"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29"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829"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29">
                <a:tc>
                  <a:txBody>
                    <a:bodyPr/>
                    <a:lstStyle/>
                    <a:p>
                      <a:endParaRPr lang="pt-BR" sz="10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jornada do </a:t>
            </a:r>
            <a:r>
              <a:rPr lang="pt-BR" sz="4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no currículo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273631" y="2412694"/>
            <a:ext cx="458923" cy="975009"/>
            <a:chOff x="902699" y="2422939"/>
            <a:chExt cx="545527" cy="1030091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04" b="68301"/>
            <a:stretch/>
          </p:blipFill>
          <p:spPr>
            <a:xfrm>
              <a:off x="1015427" y="2697511"/>
              <a:ext cx="320073" cy="755519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30317" t="60850" r="61655" b="22804"/>
            <a:stretch/>
          </p:blipFill>
          <p:spPr>
            <a:xfrm rot="15748224">
              <a:off x="937187" y="2388451"/>
              <a:ext cx="476552" cy="545527"/>
            </a:xfrm>
            <a:prstGeom prst="ellipse">
              <a:avLst/>
            </a:prstGeom>
          </p:spPr>
        </p:pic>
      </p:grpSp>
      <p:sp>
        <p:nvSpPr>
          <p:cNvPr id="5" name="CaixaDeTexto 4"/>
          <p:cNvSpPr txBox="1"/>
          <p:nvPr/>
        </p:nvSpPr>
        <p:spPr>
          <a:xfrm>
            <a:off x="431165" y="3643024"/>
            <a:ext cx="19144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Ser incluído na matriz curricular com tempo e espaço significativos (pelo menos 2h/a)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850645" y="2644566"/>
            <a:ext cx="2534282" cy="880272"/>
            <a:chOff x="3930470" y="2549478"/>
            <a:chExt cx="3290950" cy="1063780"/>
          </a:xfrm>
        </p:grpSpPr>
        <p:pic>
          <p:nvPicPr>
            <p:cNvPr id="43" name="Imagem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47" r="57512" b="9050"/>
            <a:stretch/>
          </p:blipFill>
          <p:spPr>
            <a:xfrm>
              <a:off x="5599600" y="2549478"/>
              <a:ext cx="1621820" cy="104618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47" r="57512" b="9050"/>
            <a:stretch/>
          </p:blipFill>
          <p:spPr>
            <a:xfrm>
              <a:off x="3930470" y="2549478"/>
              <a:ext cx="1621820" cy="1046180"/>
            </a:xfrm>
            <a:prstGeom prst="rect">
              <a:avLst/>
            </a:prstGeom>
          </p:spPr>
        </p:pic>
        <p:grpSp>
          <p:nvGrpSpPr>
            <p:cNvPr id="40" name="Grupo 39"/>
            <p:cNvGrpSpPr/>
            <p:nvPr/>
          </p:nvGrpSpPr>
          <p:grpSpPr>
            <a:xfrm>
              <a:off x="5326836" y="2583167"/>
              <a:ext cx="545527" cy="1030091"/>
              <a:chOff x="902699" y="2422939"/>
              <a:chExt cx="545527" cy="1030091"/>
            </a:xfrm>
          </p:grpSpPr>
          <p:pic>
            <p:nvPicPr>
              <p:cNvPr id="41" name="Imagem 4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004" b="68301"/>
              <a:stretch/>
            </p:blipFill>
            <p:spPr>
              <a:xfrm>
                <a:off x="1015427" y="2697511"/>
                <a:ext cx="320073" cy="755519"/>
              </a:xfrm>
              <a:prstGeom prst="rect">
                <a:avLst/>
              </a:prstGeom>
            </p:spPr>
          </p:pic>
          <p:pic>
            <p:nvPicPr>
              <p:cNvPr id="42" name="Imagem 41"/>
              <p:cNvPicPr>
                <a:picLocks noChangeAspect="1"/>
              </p:cNvPicPr>
              <p:nvPr/>
            </p:nvPicPr>
            <p:blipFill rotWithShape="1">
              <a:blip r:embed="rId3"/>
              <a:srcRect l="30317" t="60850" r="61655" b="22804"/>
              <a:stretch/>
            </p:blipFill>
            <p:spPr>
              <a:xfrm rot="15748224">
                <a:off x="937187" y="2388451"/>
                <a:ext cx="476552" cy="545527"/>
              </a:xfrm>
              <a:prstGeom prst="ellipse">
                <a:avLst/>
              </a:prstGeom>
            </p:spPr>
          </p:pic>
        </p:grpSp>
      </p:grpSp>
      <p:sp>
        <p:nvSpPr>
          <p:cNvPr id="44" name="CaixaDeTexto 43"/>
          <p:cNvSpPr txBox="1"/>
          <p:nvPr/>
        </p:nvSpPr>
        <p:spPr>
          <a:xfrm>
            <a:off x="2779590" y="3617171"/>
            <a:ext cx="23208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Ser compreendido e aceito pelos/as professores/as como um parceiro para conhecer e engajar os/as estudantes com a escola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090441" y="2618319"/>
            <a:ext cx="785612" cy="949018"/>
            <a:chOff x="6090441" y="2618319"/>
            <a:chExt cx="785612" cy="94901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" t="2610" r="71108" b="67944"/>
            <a:stretch/>
          </p:blipFill>
          <p:spPr>
            <a:xfrm>
              <a:off x="6090441" y="2672105"/>
              <a:ext cx="785612" cy="895232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 rotWithShape="1">
            <a:blip r:embed="rId3"/>
            <a:srcRect l="30317" t="60850" r="61655" b="22804"/>
            <a:stretch/>
          </p:blipFill>
          <p:spPr>
            <a:xfrm rot="15748224">
              <a:off x="6169322" y="2592778"/>
              <a:ext cx="352928" cy="404010"/>
            </a:xfrm>
            <a:prstGeom prst="ellipse">
              <a:avLst/>
            </a:prstGeom>
          </p:spPr>
        </p:pic>
      </p:grpSp>
      <p:sp>
        <p:nvSpPr>
          <p:cNvPr id="48" name="CaixaDeTexto 47"/>
          <p:cNvSpPr txBox="1"/>
          <p:nvPr/>
        </p:nvSpPr>
        <p:spPr>
          <a:xfrm>
            <a:off x="5384927" y="3646072"/>
            <a:ext cx="2253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Ser abraçado pelo/a coordenador/a e o/a professor/a de </a:t>
            </a:r>
            <a:r>
              <a:rPr lang="pt-BR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como uma área de estudo, experiência e conhecimento sobre quem são os/as estudantes e suas escolhas na vida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3"/>
          <a:srcRect l="30317" t="60850" r="61655" b="22804"/>
          <a:stretch/>
        </p:blipFill>
        <p:spPr>
          <a:xfrm rot="15748224">
            <a:off x="10513361" y="2229944"/>
            <a:ext cx="1233456" cy="1441330"/>
          </a:xfrm>
          <a:prstGeom prst="ellipse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1" r="31586" b="39301"/>
          <a:stretch/>
        </p:blipFill>
        <p:spPr>
          <a:xfrm>
            <a:off x="7884464" y="3019780"/>
            <a:ext cx="1195142" cy="521910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7796522" y="3667636"/>
            <a:ext cx="1922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Ser apresentado aos/às estudantes e vivenciado ativamente por eles/as em cada aula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8321495" y="2368606"/>
            <a:ext cx="732639" cy="915052"/>
            <a:chOff x="8321495" y="2580507"/>
            <a:chExt cx="732639" cy="915052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2" t="65474" r="39985"/>
            <a:stretch/>
          </p:blipFill>
          <p:spPr>
            <a:xfrm>
              <a:off x="8321495" y="2580507"/>
              <a:ext cx="732639" cy="915052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3"/>
            <a:srcRect l="30317" t="60850" r="61655" b="22804"/>
            <a:stretch/>
          </p:blipFill>
          <p:spPr>
            <a:xfrm rot="15748224">
              <a:off x="8481574" y="2600325"/>
              <a:ext cx="216417" cy="247741"/>
            </a:xfrm>
            <a:prstGeom prst="ellipse">
              <a:avLst/>
            </a:prstGeom>
          </p:spPr>
        </p:pic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 t="59889" r="49590" b="5865"/>
          <a:stretch/>
        </p:blipFill>
        <p:spPr>
          <a:xfrm>
            <a:off x="10829909" y="2310834"/>
            <a:ext cx="669702" cy="1438618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10001435" y="3722524"/>
            <a:ext cx="1922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Tornar-se um espaço em que os/as estudantes sentem que estão construindo algo significativo para si e o mundo</a:t>
            </a:r>
          </a:p>
        </p:txBody>
      </p:sp>
      <p:pic>
        <p:nvPicPr>
          <p:cNvPr id="1026" name="Picture 2" descr="Stick bebado: vetores de stock, imagens vetoriais, desenhos gráficos |  Depositphot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81578" r="57877" b="3099"/>
          <a:stretch/>
        </p:blipFill>
        <p:spPr bwMode="auto">
          <a:xfrm>
            <a:off x="8898882" y="2558314"/>
            <a:ext cx="721217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Conector de seta reta 56"/>
          <p:cNvCxnSpPr/>
          <p:nvPr/>
        </p:nvCxnSpPr>
        <p:spPr>
          <a:xfrm>
            <a:off x="149048" y="1881383"/>
            <a:ext cx="11775183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H="1">
            <a:off x="1222887" y="1881383"/>
            <a:ext cx="607" cy="36338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H="1">
            <a:off x="4098963" y="1943304"/>
            <a:ext cx="607" cy="36338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>
            <a:off x="6332907" y="1986392"/>
            <a:ext cx="607" cy="36338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8566244" y="1928883"/>
            <a:ext cx="607" cy="36338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11124947" y="1881383"/>
            <a:ext cx="607" cy="36338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5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F950C5-AE6E-4007-8087-8AB35C0E4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6555" y="2941756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Desafios dos professores</a:t>
            </a:r>
          </a:p>
          <a:p>
            <a:r>
              <a:rPr lang="pt-BR" sz="3600" dirty="0"/>
              <a:t>Para organizar a aula</a:t>
            </a:r>
          </a:p>
        </p:txBody>
      </p:sp>
    </p:spTree>
    <p:extLst>
      <p:ext uri="{BB962C8B-B14F-4D97-AF65-F5344CB8AC3E}">
        <p14:creationId xmlns:p14="http://schemas.microsoft.com/office/powerpoint/2010/main" val="188345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27">
            <a:extLst>
              <a:ext uri="{FF2B5EF4-FFF2-40B4-BE49-F238E27FC236}">
                <a16:creationId xmlns:a16="http://schemas.microsoft.com/office/drawing/2014/main" id="{9876051B-0BD1-4569-8785-5EC70C273B9C}"/>
              </a:ext>
            </a:extLst>
          </p:cNvPr>
          <p:cNvGrpSpPr/>
          <p:nvPr/>
        </p:nvGrpSpPr>
        <p:grpSpPr>
          <a:xfrm>
            <a:off x="4092106" y="2254169"/>
            <a:ext cx="3454775" cy="3108400"/>
            <a:chOff x="1399988" y="1573306"/>
            <a:chExt cx="5081494" cy="4605368"/>
          </a:xfrm>
        </p:grpSpPr>
        <p:graphicFrame>
          <p:nvGraphicFramePr>
            <p:cNvPr id="52" name="Diagrama 51">
              <a:extLst>
                <a:ext uri="{FF2B5EF4-FFF2-40B4-BE49-F238E27FC236}">
                  <a16:creationId xmlns:a16="http://schemas.microsoft.com/office/drawing/2014/main" id="{426392B1-1196-4860-A443-1CCF7A69A641}"/>
                </a:ext>
              </a:extLst>
            </p:cNvPr>
            <p:cNvGraphicFramePr/>
            <p:nvPr/>
          </p:nvGraphicFramePr>
          <p:xfrm>
            <a:off x="1399988" y="1573306"/>
            <a:ext cx="5081494" cy="46053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3" name="Retângulo de cantos arredondados 29">
              <a:extLst>
                <a:ext uri="{FF2B5EF4-FFF2-40B4-BE49-F238E27FC236}">
                  <a16:creationId xmlns:a16="http://schemas.microsoft.com/office/drawing/2014/main" id="{AC63453F-95BD-4027-90A5-2EA05010F1E8}"/>
                </a:ext>
              </a:extLst>
            </p:cNvPr>
            <p:cNvSpPr/>
            <p:nvPr/>
          </p:nvSpPr>
          <p:spPr>
            <a:xfrm>
              <a:off x="3550770" y="3485722"/>
              <a:ext cx="779930" cy="7805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accent3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PV</a:t>
              </a:r>
            </a:p>
          </p:txBody>
        </p: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2C39AAD-E799-44BE-A079-3649F6A2C3BB}"/>
              </a:ext>
            </a:extLst>
          </p:cNvPr>
          <p:cNvSpPr txBox="1"/>
          <p:nvPr/>
        </p:nvSpPr>
        <p:spPr>
          <a:xfrm>
            <a:off x="1440608" y="2514331"/>
            <a:ext cx="2622176" cy="369332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 pleno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65135D0-ED5E-49C0-9FBD-202858E4ECB8}"/>
              </a:ext>
            </a:extLst>
          </p:cNvPr>
          <p:cNvSpPr txBox="1"/>
          <p:nvPr/>
        </p:nvSpPr>
        <p:spPr>
          <a:xfrm>
            <a:off x="7361796" y="2461318"/>
            <a:ext cx="3050989" cy="369332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Qualificação para o trabalho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CABD0FD-42D1-4B60-A172-9ED524182FFD}"/>
              </a:ext>
            </a:extLst>
          </p:cNvPr>
          <p:cNvSpPr txBox="1"/>
          <p:nvPr/>
        </p:nvSpPr>
        <p:spPr>
          <a:xfrm>
            <a:off x="1440608" y="4071779"/>
            <a:ext cx="2651497" cy="369332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Exercício da cidadania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54268E0D-8750-4939-9843-281CDC71E9CD}"/>
              </a:ext>
            </a:extLst>
          </p:cNvPr>
          <p:cNvSpPr txBox="1"/>
          <p:nvPr/>
        </p:nvSpPr>
        <p:spPr>
          <a:xfrm>
            <a:off x="1440608" y="3086100"/>
            <a:ext cx="2622176" cy="338554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a Ser e Conviver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B9693AC-E742-4C1C-99EC-F9939FC595E9}"/>
              </a:ext>
            </a:extLst>
          </p:cNvPr>
          <p:cNvSpPr txBox="1"/>
          <p:nvPr/>
        </p:nvSpPr>
        <p:spPr>
          <a:xfrm>
            <a:off x="1455268" y="4688126"/>
            <a:ext cx="2622176" cy="338554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a Conviver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15A1032-5155-4AAB-B792-293F8FE59CFE}"/>
              </a:ext>
            </a:extLst>
          </p:cNvPr>
          <p:cNvSpPr txBox="1"/>
          <p:nvPr/>
        </p:nvSpPr>
        <p:spPr>
          <a:xfrm>
            <a:off x="7361795" y="2930763"/>
            <a:ext cx="3050989" cy="338554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e Fazer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8903A200-014E-4723-895A-52D618E08D21}"/>
              </a:ext>
            </a:extLst>
          </p:cNvPr>
          <p:cNvSpPr txBox="1"/>
          <p:nvPr/>
        </p:nvSpPr>
        <p:spPr>
          <a:xfrm>
            <a:off x="7454338" y="4223027"/>
            <a:ext cx="3050989" cy="830997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a Crer</a:t>
            </a:r>
          </a:p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(na vida, nas pessoas, no transcendente)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5EFF7B5-0B20-4F63-BEEF-BF3F88F0D58E}"/>
              </a:ext>
            </a:extLst>
          </p:cNvPr>
          <p:cNvCxnSpPr/>
          <p:nvPr/>
        </p:nvCxnSpPr>
        <p:spPr>
          <a:xfrm>
            <a:off x="7546881" y="3814763"/>
            <a:ext cx="2865903" cy="14287"/>
          </a:xfrm>
          <a:prstGeom prst="line">
            <a:avLst/>
          </a:prstGeom>
          <a:ln w="571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2B7224D4-BC5B-4042-8980-3D2AC18306EA}"/>
              </a:ext>
            </a:extLst>
          </p:cNvPr>
          <p:cNvCxnSpPr/>
          <p:nvPr/>
        </p:nvCxnSpPr>
        <p:spPr>
          <a:xfrm>
            <a:off x="1440608" y="3756462"/>
            <a:ext cx="2627980" cy="13671"/>
          </a:xfrm>
          <a:prstGeom prst="line">
            <a:avLst/>
          </a:prstGeom>
          <a:ln w="571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oogle Shape;152;p20">
            <a:extLst>
              <a:ext uri="{FF2B5EF4-FFF2-40B4-BE49-F238E27FC236}">
                <a16:creationId xmlns:a16="http://schemas.microsoft.com/office/drawing/2014/main" id="{38A367DC-D175-4D0C-A464-D57F4B3F473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7149" t="23530" r="38359" b="17273"/>
          <a:stretch/>
        </p:blipFill>
        <p:spPr>
          <a:xfrm>
            <a:off x="373022" y="3971909"/>
            <a:ext cx="353118" cy="50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161;p21">
            <a:extLst>
              <a:ext uri="{FF2B5EF4-FFF2-40B4-BE49-F238E27FC236}">
                <a16:creationId xmlns:a16="http://schemas.microsoft.com/office/drawing/2014/main" id="{82615E35-146B-475D-AAC2-DFD6905B790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5156" t="19976" r="36367" b="7485"/>
          <a:stretch/>
        </p:blipFill>
        <p:spPr>
          <a:xfrm flipH="1">
            <a:off x="762915" y="3959374"/>
            <a:ext cx="370745" cy="52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52;p20">
            <a:extLst>
              <a:ext uri="{FF2B5EF4-FFF2-40B4-BE49-F238E27FC236}">
                <a16:creationId xmlns:a16="http://schemas.microsoft.com/office/drawing/2014/main" id="{3D530B2C-3D56-44DC-A233-CF1BF381AF1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7149" t="23530" r="38359" b="17273"/>
          <a:stretch/>
        </p:blipFill>
        <p:spPr>
          <a:xfrm>
            <a:off x="456954" y="2328414"/>
            <a:ext cx="353118" cy="50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61;p21">
            <a:extLst>
              <a:ext uri="{FF2B5EF4-FFF2-40B4-BE49-F238E27FC236}">
                <a16:creationId xmlns:a16="http://schemas.microsoft.com/office/drawing/2014/main" id="{35304C3B-741B-4627-9747-8B3E2B7D1CE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5156" t="19976" r="36367" b="7485"/>
          <a:stretch/>
        </p:blipFill>
        <p:spPr>
          <a:xfrm flipH="1">
            <a:off x="846847" y="2315879"/>
            <a:ext cx="370745" cy="52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F33BB649-ED81-41CB-9BF6-B87F8337B5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169" t="20966" r="38456" b="17435"/>
          <a:stretch/>
        </p:blipFill>
        <p:spPr>
          <a:xfrm>
            <a:off x="846847" y="2893133"/>
            <a:ext cx="416565" cy="591861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B076C499-F519-4CF6-B0B7-2DD0CC705E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169" t="20966" r="38456" b="17435"/>
          <a:stretch/>
        </p:blipFill>
        <p:spPr>
          <a:xfrm>
            <a:off x="759623" y="4561472"/>
            <a:ext cx="416565" cy="591861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DA261202-0CDE-4E02-AE5F-7FE60B73B9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169" t="20966" r="38456" b="17435"/>
          <a:stretch/>
        </p:blipFill>
        <p:spPr>
          <a:xfrm>
            <a:off x="10669397" y="4392195"/>
            <a:ext cx="416565" cy="591861"/>
          </a:xfrm>
          <a:prstGeom prst="rect">
            <a:avLst/>
          </a:prstGeom>
        </p:spPr>
      </p:pic>
      <p:pic>
        <p:nvPicPr>
          <p:cNvPr id="73" name="Google Shape;152;p20">
            <a:extLst>
              <a:ext uri="{FF2B5EF4-FFF2-40B4-BE49-F238E27FC236}">
                <a16:creationId xmlns:a16="http://schemas.microsoft.com/office/drawing/2014/main" id="{E7307A50-2FC1-4E59-977C-B820ED8FEC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7149" t="23530" r="38359" b="17273"/>
          <a:stretch/>
        </p:blipFill>
        <p:spPr>
          <a:xfrm>
            <a:off x="10524562" y="2263213"/>
            <a:ext cx="353118" cy="50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161;p21">
            <a:extLst>
              <a:ext uri="{FF2B5EF4-FFF2-40B4-BE49-F238E27FC236}">
                <a16:creationId xmlns:a16="http://schemas.microsoft.com/office/drawing/2014/main" id="{702DA016-FC93-4E5A-A776-C51A9B23E61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5156" t="19976" r="36367" b="7485"/>
          <a:stretch/>
        </p:blipFill>
        <p:spPr>
          <a:xfrm flipH="1">
            <a:off x="10914455" y="2250678"/>
            <a:ext cx="370745" cy="52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B3C170AD-84D0-4212-A617-315C96869F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169" t="20966" r="38456" b="17435"/>
          <a:stretch/>
        </p:blipFill>
        <p:spPr>
          <a:xfrm>
            <a:off x="10683262" y="2912407"/>
            <a:ext cx="416565" cy="5918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0A8E53-B2AF-44DD-80DF-8AAE0D158396}"/>
              </a:ext>
            </a:extLst>
          </p:cNvPr>
          <p:cNvSpPr txBox="1"/>
          <p:nvPr/>
        </p:nvSpPr>
        <p:spPr>
          <a:xfrm>
            <a:off x="759623" y="6057556"/>
            <a:ext cx="1105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Matriz salesiana de temas, objetos de conhecimento e competências para o projeto de vida</a:t>
            </a:r>
          </a:p>
        </p:txBody>
      </p:sp>
    </p:spTree>
    <p:extLst>
      <p:ext uri="{BB962C8B-B14F-4D97-AF65-F5344CB8AC3E}">
        <p14:creationId xmlns:p14="http://schemas.microsoft.com/office/powerpoint/2010/main" val="106439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CE0A71-2A9B-405C-B417-E4CFAD84F4EA}"/>
              </a:ext>
            </a:extLst>
          </p:cNvPr>
          <p:cNvCxnSpPr>
            <a:cxnSpLocks/>
          </p:cNvCxnSpPr>
          <p:nvPr/>
        </p:nvCxnSpPr>
        <p:spPr>
          <a:xfrm>
            <a:off x="259665" y="4395996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17C101F-DD12-4261-BD39-74A058D312F7}"/>
              </a:ext>
            </a:extLst>
          </p:cNvPr>
          <p:cNvSpPr/>
          <p:nvPr/>
        </p:nvSpPr>
        <p:spPr>
          <a:xfrm>
            <a:off x="838505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8CD2D4-3202-4BA6-A356-B9975D583CFB}"/>
              </a:ext>
            </a:extLst>
          </p:cNvPr>
          <p:cNvSpPr/>
          <p:nvPr/>
        </p:nvSpPr>
        <p:spPr>
          <a:xfrm>
            <a:off x="1948848" y="434064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FE37A2-2765-4494-8208-466D14F0B7D6}"/>
              </a:ext>
            </a:extLst>
          </p:cNvPr>
          <p:cNvSpPr/>
          <p:nvPr/>
        </p:nvSpPr>
        <p:spPr>
          <a:xfrm>
            <a:off x="3000468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22587-9F8F-423F-B8C2-44711F8DF38D}"/>
              </a:ext>
            </a:extLst>
          </p:cNvPr>
          <p:cNvSpPr/>
          <p:nvPr/>
        </p:nvSpPr>
        <p:spPr>
          <a:xfrm>
            <a:off x="4110811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3AA826A-57BD-4404-8404-1739C0C344B2}"/>
              </a:ext>
            </a:extLst>
          </p:cNvPr>
          <p:cNvSpPr/>
          <p:nvPr/>
        </p:nvSpPr>
        <p:spPr>
          <a:xfrm>
            <a:off x="5212445" y="4343821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BC7152A-AF9E-477D-86D8-D1B06FF218FD}"/>
              </a:ext>
            </a:extLst>
          </p:cNvPr>
          <p:cNvSpPr/>
          <p:nvPr/>
        </p:nvSpPr>
        <p:spPr>
          <a:xfrm>
            <a:off x="6229590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36630CB-BF82-4E70-9CC2-7BF9A2CEA106}"/>
              </a:ext>
            </a:extLst>
          </p:cNvPr>
          <p:cNvSpPr/>
          <p:nvPr/>
        </p:nvSpPr>
        <p:spPr>
          <a:xfrm>
            <a:off x="7365699" y="4335779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92679DA-DC59-457E-A94A-E0DD5C91F15D}"/>
              </a:ext>
            </a:extLst>
          </p:cNvPr>
          <p:cNvSpPr/>
          <p:nvPr/>
        </p:nvSpPr>
        <p:spPr>
          <a:xfrm>
            <a:off x="8443085" y="4346336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6BEA687-CFA3-4284-9494-7964B84D402B}"/>
              </a:ext>
            </a:extLst>
          </p:cNvPr>
          <p:cNvSpPr/>
          <p:nvPr/>
        </p:nvSpPr>
        <p:spPr>
          <a:xfrm>
            <a:off x="9494705" y="433327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0D16FA3-A17D-40C7-AC5A-A2A3DB7C11FA}"/>
              </a:ext>
            </a:extLst>
          </p:cNvPr>
          <p:cNvSpPr/>
          <p:nvPr/>
        </p:nvSpPr>
        <p:spPr>
          <a:xfrm>
            <a:off x="10572091" y="433327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5FBFB1-298D-41CD-84DF-403FFD8D0534}"/>
              </a:ext>
            </a:extLst>
          </p:cNvPr>
          <p:cNvSpPr txBox="1"/>
          <p:nvPr/>
        </p:nvSpPr>
        <p:spPr>
          <a:xfrm>
            <a:off x="0" y="4611135"/>
            <a:ext cx="178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auto conhecimento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372B9E-2F7E-46E1-91BC-1FAD806E654B}"/>
              </a:ext>
            </a:extLst>
          </p:cNvPr>
          <p:cNvSpPr txBox="1"/>
          <p:nvPr/>
        </p:nvSpPr>
        <p:spPr>
          <a:xfrm>
            <a:off x="1116183" y="5334836"/>
            <a:ext cx="166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auto confiança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BD6239-1469-4DD5-9A9C-AAEC361BF738}"/>
              </a:ext>
            </a:extLst>
          </p:cNvPr>
          <p:cNvSpPr txBox="1"/>
          <p:nvPr/>
        </p:nvSpPr>
        <p:spPr>
          <a:xfrm>
            <a:off x="2226526" y="4629147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confiança no futuro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2F78E9-477F-4C3C-B591-CF55727DC70F}"/>
              </a:ext>
            </a:extLst>
          </p:cNvPr>
          <p:cNvSpPr txBox="1"/>
          <p:nvPr/>
        </p:nvSpPr>
        <p:spPr>
          <a:xfrm>
            <a:off x="3360439" y="5386858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Imaginar-se no futuro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9E23424-6FB0-455B-A3D4-DDF26F38D415}"/>
              </a:ext>
            </a:extLst>
          </p:cNvPr>
          <p:cNvCxnSpPr>
            <a:cxnSpLocks/>
          </p:cNvCxnSpPr>
          <p:nvPr/>
        </p:nvCxnSpPr>
        <p:spPr>
          <a:xfrm flipH="1">
            <a:off x="883920" y="4466093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CCCF65A-F7E5-4618-B7F2-8CB3B42088EB}"/>
              </a:ext>
            </a:extLst>
          </p:cNvPr>
          <p:cNvCxnSpPr>
            <a:cxnSpLocks/>
          </p:cNvCxnSpPr>
          <p:nvPr/>
        </p:nvCxnSpPr>
        <p:spPr>
          <a:xfrm flipH="1">
            <a:off x="2002970" y="4461730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F8ED31D-03E8-4439-99B7-CD6EF234EAAA}"/>
              </a:ext>
            </a:extLst>
          </p:cNvPr>
          <p:cNvCxnSpPr>
            <a:cxnSpLocks/>
          </p:cNvCxnSpPr>
          <p:nvPr/>
        </p:nvCxnSpPr>
        <p:spPr>
          <a:xfrm flipH="1">
            <a:off x="3046696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CAC7AC-3AFB-4A37-821D-E7D1D24AA56A}"/>
              </a:ext>
            </a:extLst>
          </p:cNvPr>
          <p:cNvCxnSpPr>
            <a:cxnSpLocks/>
          </p:cNvCxnSpPr>
          <p:nvPr/>
        </p:nvCxnSpPr>
        <p:spPr>
          <a:xfrm flipH="1">
            <a:off x="4158525" y="4511523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34CF0E9-9D48-4F1F-9098-BC9971CF0849}"/>
              </a:ext>
            </a:extLst>
          </p:cNvPr>
          <p:cNvSpPr txBox="1"/>
          <p:nvPr/>
        </p:nvSpPr>
        <p:spPr>
          <a:xfrm>
            <a:off x="4519982" y="4637261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escolhas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6A0F9E-A4B1-46BF-8B96-567E0A0E48EE}"/>
              </a:ext>
            </a:extLst>
          </p:cNvPr>
          <p:cNvSpPr txBox="1"/>
          <p:nvPr/>
        </p:nvSpPr>
        <p:spPr>
          <a:xfrm>
            <a:off x="5563708" y="5369342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sentido da vida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978421-62BA-4225-A933-822234EB9B73}"/>
              </a:ext>
            </a:extLst>
          </p:cNvPr>
          <p:cNvSpPr txBox="1"/>
          <p:nvPr/>
        </p:nvSpPr>
        <p:spPr>
          <a:xfrm>
            <a:off x="6590041" y="4628552"/>
            <a:ext cx="166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auto determinação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6F2440E-55D1-4848-BF74-408DBF5B9FB6}"/>
              </a:ext>
            </a:extLst>
          </p:cNvPr>
          <p:cNvSpPr txBox="1"/>
          <p:nvPr/>
        </p:nvSpPr>
        <p:spPr>
          <a:xfrm>
            <a:off x="7766977" y="5386858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resiliência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C263B79-EA7C-4984-ADF2-DE95DADEC2CB}"/>
              </a:ext>
            </a:extLst>
          </p:cNvPr>
          <p:cNvSpPr txBox="1"/>
          <p:nvPr/>
        </p:nvSpPr>
        <p:spPr>
          <a:xfrm>
            <a:off x="8803056" y="4607265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auto realização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A4B58F1-3B89-4881-B033-0776885A4A94}"/>
              </a:ext>
            </a:extLst>
          </p:cNvPr>
          <p:cNvSpPr txBox="1"/>
          <p:nvPr/>
        </p:nvSpPr>
        <p:spPr>
          <a:xfrm>
            <a:off x="9880442" y="5394105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plenitude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3EE29B6-3269-4893-9E58-3AD0A43F9215}"/>
              </a:ext>
            </a:extLst>
          </p:cNvPr>
          <p:cNvCxnSpPr>
            <a:cxnSpLocks/>
          </p:cNvCxnSpPr>
          <p:nvPr/>
        </p:nvCxnSpPr>
        <p:spPr>
          <a:xfrm flipH="1">
            <a:off x="9548828" y="4448172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1569A96-5E5E-4732-9E51-05EF63C1DFAF}"/>
              </a:ext>
            </a:extLst>
          </p:cNvPr>
          <p:cNvCxnSpPr>
            <a:cxnSpLocks/>
          </p:cNvCxnSpPr>
          <p:nvPr/>
        </p:nvCxnSpPr>
        <p:spPr>
          <a:xfrm flipH="1">
            <a:off x="7418300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B223D25-4558-47EA-8919-8A8BC524EEE3}"/>
              </a:ext>
            </a:extLst>
          </p:cNvPr>
          <p:cNvCxnSpPr>
            <a:cxnSpLocks/>
          </p:cNvCxnSpPr>
          <p:nvPr/>
        </p:nvCxnSpPr>
        <p:spPr>
          <a:xfrm flipH="1">
            <a:off x="5271006" y="4485729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9D0FC66-4336-4BDD-8C2A-D95147AFB158}"/>
              </a:ext>
            </a:extLst>
          </p:cNvPr>
          <p:cNvCxnSpPr>
            <a:cxnSpLocks/>
          </p:cNvCxnSpPr>
          <p:nvPr/>
        </p:nvCxnSpPr>
        <p:spPr>
          <a:xfrm flipH="1">
            <a:off x="6279815" y="4487558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5452F25-57CA-4E42-BA7C-AE2A10212AF0}"/>
              </a:ext>
            </a:extLst>
          </p:cNvPr>
          <p:cNvCxnSpPr>
            <a:cxnSpLocks/>
          </p:cNvCxnSpPr>
          <p:nvPr/>
        </p:nvCxnSpPr>
        <p:spPr>
          <a:xfrm flipH="1">
            <a:off x="8487684" y="4468695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55FCB9B-C2D6-4A90-8C7E-7F4C384CA289}"/>
              </a:ext>
            </a:extLst>
          </p:cNvPr>
          <p:cNvCxnSpPr>
            <a:cxnSpLocks/>
          </p:cNvCxnSpPr>
          <p:nvPr/>
        </p:nvCxnSpPr>
        <p:spPr>
          <a:xfrm flipH="1">
            <a:off x="10625656" y="4453631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>
            <a:extLst>
              <a:ext uri="{FF2B5EF4-FFF2-40B4-BE49-F238E27FC236}">
                <a16:creationId xmlns:a16="http://schemas.microsoft.com/office/drawing/2014/main" id="{A91D5B08-140E-47CE-B4A1-00BFD65520E9}"/>
              </a:ext>
            </a:extLst>
          </p:cNvPr>
          <p:cNvSpPr/>
          <p:nvPr/>
        </p:nvSpPr>
        <p:spPr>
          <a:xfrm rot="5400000">
            <a:off x="2324040" y="2152195"/>
            <a:ext cx="167118" cy="35751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54832E1-E273-4B7C-9DB6-A434378049C1}"/>
              </a:ext>
            </a:extLst>
          </p:cNvPr>
          <p:cNvSpPr txBox="1"/>
          <p:nvPr/>
        </p:nvSpPr>
        <p:spPr>
          <a:xfrm>
            <a:off x="1698172" y="3313924"/>
            <a:ext cx="1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IDENTIDADE</a:t>
            </a:r>
          </a:p>
        </p:txBody>
      </p: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7D525CEF-0690-4A21-8D98-89A3F7C7D701}"/>
              </a:ext>
            </a:extLst>
          </p:cNvPr>
          <p:cNvSpPr/>
          <p:nvPr/>
        </p:nvSpPr>
        <p:spPr>
          <a:xfrm rot="5400000">
            <a:off x="8259185" y="1681278"/>
            <a:ext cx="167117" cy="42845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7603257" y="3250214"/>
            <a:ext cx="1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PROJETO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PESSOAL</a:t>
            </a:r>
          </a:p>
        </p:txBody>
      </p:sp>
      <p:pic>
        <p:nvPicPr>
          <p:cNvPr id="54" name="Gráfico 53" descr="Aspiration com preenchimento sólido">
            <a:extLst>
              <a:ext uri="{FF2B5EF4-FFF2-40B4-BE49-F238E27FC236}">
                <a16:creationId xmlns:a16="http://schemas.microsoft.com/office/drawing/2014/main" id="{B92C698C-48C9-41D1-A8B6-3B2C4D5D7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112" y="2415128"/>
            <a:ext cx="914400" cy="914400"/>
          </a:xfrm>
          <a:prstGeom prst="rect">
            <a:avLst/>
          </a:prstGeom>
        </p:spPr>
      </p:pic>
      <p:pic>
        <p:nvPicPr>
          <p:cNvPr id="56" name="Gráfico 55" descr="Aspiration com preenchimento sólido">
            <a:extLst>
              <a:ext uri="{FF2B5EF4-FFF2-40B4-BE49-F238E27FC236}">
                <a16:creationId xmlns:a16="http://schemas.microsoft.com/office/drawing/2014/main" id="{49D23DC1-7B97-45DD-8B42-6723952CC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1602" y="2327737"/>
            <a:ext cx="914400" cy="914400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7AE97073-38E4-4E3C-BAC1-2CFEB75BD315}"/>
              </a:ext>
            </a:extLst>
          </p:cNvPr>
          <p:cNvSpPr txBox="1"/>
          <p:nvPr/>
        </p:nvSpPr>
        <p:spPr>
          <a:xfrm>
            <a:off x="5872363" y="6120475"/>
            <a:ext cx="6150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Construindo o sistema de “Controle de Tráfego Aéreo” do cérebro: Como as primeiras experiências moldam o desenvolvimento das funções executivas. Center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on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Developing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Child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at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Harvard </a:t>
            </a:r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University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 Fevereiro, 2011.</a:t>
            </a:r>
          </a:p>
        </p:txBody>
      </p:sp>
      <p:sp>
        <p:nvSpPr>
          <p:cNvPr id="52" name="Google Shape;857;p34">
            <a:extLst>
              <a:ext uri="{FF2B5EF4-FFF2-40B4-BE49-F238E27FC236}">
                <a16:creationId xmlns:a16="http://schemas.microsoft.com/office/drawing/2014/main" id="{8C90CA24-03BB-4CC0-809B-4EA7811B2D71}"/>
              </a:ext>
            </a:extLst>
          </p:cNvPr>
          <p:cNvSpPr/>
          <p:nvPr/>
        </p:nvSpPr>
        <p:spPr>
          <a:xfrm>
            <a:off x="5516863" y="6226890"/>
            <a:ext cx="355500" cy="43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0173" y="90084"/>
                </a:moveTo>
                <a:cubicBezTo>
                  <a:pt x="30311" y="90084"/>
                  <a:pt x="30311" y="90084"/>
                  <a:pt x="30311" y="90084"/>
                </a:cubicBezTo>
                <a:cubicBezTo>
                  <a:pt x="28235" y="90084"/>
                  <a:pt x="26989" y="91104"/>
                  <a:pt x="26989" y="92804"/>
                </a:cubicBezTo>
                <a:cubicBezTo>
                  <a:pt x="26989" y="94164"/>
                  <a:pt x="28235" y="95524"/>
                  <a:pt x="30311" y="95524"/>
                </a:cubicBezTo>
                <a:cubicBezTo>
                  <a:pt x="70173" y="95524"/>
                  <a:pt x="70173" y="95524"/>
                  <a:pt x="70173" y="95524"/>
                </a:cubicBezTo>
                <a:cubicBezTo>
                  <a:pt x="71833" y="95524"/>
                  <a:pt x="73494" y="94164"/>
                  <a:pt x="73494" y="92804"/>
                </a:cubicBezTo>
                <a:cubicBezTo>
                  <a:pt x="73494" y="91104"/>
                  <a:pt x="71833" y="90084"/>
                  <a:pt x="70173" y="90084"/>
                </a:cubicBezTo>
                <a:moveTo>
                  <a:pt x="30311" y="29915"/>
                </a:moveTo>
                <a:cubicBezTo>
                  <a:pt x="46920" y="29915"/>
                  <a:pt x="46920" y="29915"/>
                  <a:pt x="46920" y="29915"/>
                </a:cubicBezTo>
                <a:cubicBezTo>
                  <a:pt x="48581" y="29915"/>
                  <a:pt x="50242" y="28555"/>
                  <a:pt x="50242" y="27195"/>
                </a:cubicBezTo>
                <a:cubicBezTo>
                  <a:pt x="50242" y="25835"/>
                  <a:pt x="48581" y="24475"/>
                  <a:pt x="46920" y="24475"/>
                </a:cubicBezTo>
                <a:cubicBezTo>
                  <a:pt x="30311" y="24475"/>
                  <a:pt x="30311" y="24475"/>
                  <a:pt x="30311" y="24475"/>
                </a:cubicBezTo>
                <a:cubicBezTo>
                  <a:pt x="28235" y="24475"/>
                  <a:pt x="26989" y="25835"/>
                  <a:pt x="26989" y="27195"/>
                </a:cubicBezTo>
                <a:cubicBezTo>
                  <a:pt x="26989" y="28555"/>
                  <a:pt x="28235" y="29915"/>
                  <a:pt x="30311" y="29915"/>
                </a:cubicBezTo>
                <a:moveTo>
                  <a:pt x="90103" y="67988"/>
                </a:moveTo>
                <a:cubicBezTo>
                  <a:pt x="30311" y="67988"/>
                  <a:pt x="30311" y="67988"/>
                  <a:pt x="30311" y="67988"/>
                </a:cubicBezTo>
                <a:cubicBezTo>
                  <a:pt x="28235" y="67988"/>
                  <a:pt x="26989" y="69348"/>
                  <a:pt x="26989" y="70708"/>
                </a:cubicBezTo>
                <a:cubicBezTo>
                  <a:pt x="26989" y="72407"/>
                  <a:pt x="28235" y="73767"/>
                  <a:pt x="30311" y="73767"/>
                </a:cubicBezTo>
                <a:cubicBezTo>
                  <a:pt x="90103" y="73767"/>
                  <a:pt x="90103" y="73767"/>
                  <a:pt x="90103" y="73767"/>
                </a:cubicBezTo>
                <a:cubicBezTo>
                  <a:pt x="92179" y="73767"/>
                  <a:pt x="93425" y="72407"/>
                  <a:pt x="93425" y="70708"/>
                </a:cubicBezTo>
                <a:cubicBezTo>
                  <a:pt x="93425" y="69348"/>
                  <a:pt x="92179" y="67988"/>
                  <a:pt x="90103" y="67988"/>
                </a:cubicBezTo>
                <a:moveTo>
                  <a:pt x="26989" y="48951"/>
                </a:moveTo>
                <a:cubicBezTo>
                  <a:pt x="26989" y="50651"/>
                  <a:pt x="28235" y="51671"/>
                  <a:pt x="30311" y="51671"/>
                </a:cubicBezTo>
                <a:cubicBezTo>
                  <a:pt x="90103" y="51671"/>
                  <a:pt x="90103" y="51671"/>
                  <a:pt x="90103" y="51671"/>
                </a:cubicBezTo>
                <a:cubicBezTo>
                  <a:pt x="92179" y="51671"/>
                  <a:pt x="93425" y="50651"/>
                  <a:pt x="93425" y="48951"/>
                </a:cubicBezTo>
                <a:cubicBezTo>
                  <a:pt x="93425" y="47592"/>
                  <a:pt x="92179" y="46232"/>
                  <a:pt x="90103" y="46232"/>
                </a:cubicBezTo>
                <a:cubicBezTo>
                  <a:pt x="30311" y="46232"/>
                  <a:pt x="30311" y="46232"/>
                  <a:pt x="30311" y="46232"/>
                </a:cubicBezTo>
                <a:cubicBezTo>
                  <a:pt x="28235" y="46232"/>
                  <a:pt x="26989" y="47592"/>
                  <a:pt x="26989" y="48951"/>
                </a:cubicBezTo>
                <a:moveTo>
                  <a:pt x="86782" y="0"/>
                </a:moveTo>
                <a:cubicBezTo>
                  <a:pt x="13287" y="0"/>
                  <a:pt x="13287" y="0"/>
                  <a:pt x="13287" y="0"/>
                </a:cubicBezTo>
                <a:cubicBezTo>
                  <a:pt x="6228" y="0"/>
                  <a:pt x="0" y="4759"/>
                  <a:pt x="0" y="10878"/>
                </a:cubicBezTo>
                <a:cubicBezTo>
                  <a:pt x="0" y="109121"/>
                  <a:pt x="0" y="109121"/>
                  <a:pt x="0" y="109121"/>
                </a:cubicBezTo>
                <a:cubicBezTo>
                  <a:pt x="0" y="115240"/>
                  <a:pt x="6228" y="120000"/>
                  <a:pt x="13287" y="120000"/>
                </a:cubicBezTo>
                <a:cubicBezTo>
                  <a:pt x="106712" y="120000"/>
                  <a:pt x="106712" y="120000"/>
                  <a:pt x="106712" y="120000"/>
                </a:cubicBezTo>
                <a:cubicBezTo>
                  <a:pt x="114186" y="120000"/>
                  <a:pt x="120000" y="115240"/>
                  <a:pt x="120000" y="109121"/>
                </a:cubicBezTo>
                <a:cubicBezTo>
                  <a:pt x="120000" y="29915"/>
                  <a:pt x="120000" y="29915"/>
                  <a:pt x="120000" y="29915"/>
                </a:cubicBezTo>
                <a:lnTo>
                  <a:pt x="86782" y="0"/>
                </a:lnTo>
                <a:close/>
                <a:moveTo>
                  <a:pt x="113356" y="109121"/>
                </a:moveTo>
                <a:cubicBezTo>
                  <a:pt x="113356" y="112181"/>
                  <a:pt x="110449" y="114560"/>
                  <a:pt x="106712" y="114560"/>
                </a:cubicBezTo>
                <a:cubicBezTo>
                  <a:pt x="13287" y="114560"/>
                  <a:pt x="13287" y="114560"/>
                  <a:pt x="13287" y="114560"/>
                </a:cubicBezTo>
                <a:cubicBezTo>
                  <a:pt x="9965" y="114560"/>
                  <a:pt x="6643" y="112181"/>
                  <a:pt x="6643" y="109121"/>
                </a:cubicBezTo>
                <a:cubicBezTo>
                  <a:pt x="6643" y="10878"/>
                  <a:pt x="6643" y="10878"/>
                  <a:pt x="6643" y="10878"/>
                </a:cubicBezTo>
                <a:cubicBezTo>
                  <a:pt x="6643" y="7818"/>
                  <a:pt x="9965" y="5439"/>
                  <a:pt x="13287" y="5439"/>
                </a:cubicBezTo>
                <a:cubicBezTo>
                  <a:pt x="73494" y="5439"/>
                  <a:pt x="73494" y="5439"/>
                  <a:pt x="73494" y="5439"/>
                </a:cubicBezTo>
                <a:cubicBezTo>
                  <a:pt x="73494" y="32634"/>
                  <a:pt x="73494" y="32634"/>
                  <a:pt x="73494" y="32634"/>
                </a:cubicBezTo>
                <a:cubicBezTo>
                  <a:pt x="73494" y="35694"/>
                  <a:pt x="76401" y="38073"/>
                  <a:pt x="80138" y="38073"/>
                </a:cubicBezTo>
                <a:cubicBezTo>
                  <a:pt x="113356" y="38073"/>
                  <a:pt x="113356" y="38073"/>
                  <a:pt x="113356" y="38073"/>
                </a:cubicBezTo>
                <a:lnTo>
                  <a:pt x="113356" y="109121"/>
                </a:lnTo>
                <a:close/>
                <a:moveTo>
                  <a:pt x="80138" y="32634"/>
                </a:moveTo>
                <a:cubicBezTo>
                  <a:pt x="80138" y="5439"/>
                  <a:pt x="80138" y="5439"/>
                  <a:pt x="80138" y="5439"/>
                </a:cubicBezTo>
                <a:cubicBezTo>
                  <a:pt x="83460" y="5439"/>
                  <a:pt x="83460" y="5439"/>
                  <a:pt x="83460" y="5439"/>
                </a:cubicBezTo>
                <a:cubicBezTo>
                  <a:pt x="113356" y="32634"/>
                  <a:pt x="113356" y="32634"/>
                  <a:pt x="113356" y="32634"/>
                </a:cubicBezTo>
                <a:lnTo>
                  <a:pt x="80138" y="326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17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CE0A71-2A9B-405C-B417-E4CFAD84F4EA}"/>
              </a:ext>
            </a:extLst>
          </p:cNvPr>
          <p:cNvCxnSpPr>
            <a:cxnSpLocks/>
          </p:cNvCxnSpPr>
          <p:nvPr/>
        </p:nvCxnSpPr>
        <p:spPr>
          <a:xfrm>
            <a:off x="259665" y="4395996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17C101F-DD12-4261-BD39-74A058D312F7}"/>
              </a:ext>
            </a:extLst>
          </p:cNvPr>
          <p:cNvSpPr/>
          <p:nvPr/>
        </p:nvSpPr>
        <p:spPr>
          <a:xfrm>
            <a:off x="1343605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8CD2D4-3202-4BA6-A356-B9975D583CFB}"/>
              </a:ext>
            </a:extLst>
          </p:cNvPr>
          <p:cNvSpPr/>
          <p:nvPr/>
        </p:nvSpPr>
        <p:spPr>
          <a:xfrm>
            <a:off x="2453948" y="434064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FE37A2-2765-4494-8208-466D14F0B7D6}"/>
              </a:ext>
            </a:extLst>
          </p:cNvPr>
          <p:cNvSpPr/>
          <p:nvPr/>
        </p:nvSpPr>
        <p:spPr>
          <a:xfrm>
            <a:off x="3505568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22587-9F8F-423F-B8C2-44711F8DF38D}"/>
              </a:ext>
            </a:extLst>
          </p:cNvPr>
          <p:cNvSpPr/>
          <p:nvPr/>
        </p:nvSpPr>
        <p:spPr>
          <a:xfrm>
            <a:off x="4615911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3AA826A-57BD-4404-8404-1739C0C344B2}"/>
              </a:ext>
            </a:extLst>
          </p:cNvPr>
          <p:cNvSpPr/>
          <p:nvPr/>
        </p:nvSpPr>
        <p:spPr>
          <a:xfrm>
            <a:off x="5717545" y="4343821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BC7152A-AF9E-477D-86D8-D1B06FF218FD}"/>
              </a:ext>
            </a:extLst>
          </p:cNvPr>
          <p:cNvSpPr/>
          <p:nvPr/>
        </p:nvSpPr>
        <p:spPr>
          <a:xfrm>
            <a:off x="6734690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36630CB-BF82-4E70-9CC2-7BF9A2CEA106}"/>
              </a:ext>
            </a:extLst>
          </p:cNvPr>
          <p:cNvSpPr/>
          <p:nvPr/>
        </p:nvSpPr>
        <p:spPr>
          <a:xfrm>
            <a:off x="7870799" y="4335779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92679DA-DC59-457E-A94A-E0DD5C91F15D}"/>
              </a:ext>
            </a:extLst>
          </p:cNvPr>
          <p:cNvSpPr/>
          <p:nvPr/>
        </p:nvSpPr>
        <p:spPr>
          <a:xfrm>
            <a:off x="8948185" y="4346336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6BEA687-CFA3-4284-9494-7964B84D402B}"/>
              </a:ext>
            </a:extLst>
          </p:cNvPr>
          <p:cNvSpPr/>
          <p:nvPr/>
        </p:nvSpPr>
        <p:spPr>
          <a:xfrm>
            <a:off x="9999805" y="433327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5FBFB1-298D-41CD-84DF-403FFD8D0534}"/>
              </a:ext>
            </a:extLst>
          </p:cNvPr>
          <p:cNvSpPr txBox="1"/>
          <p:nvPr/>
        </p:nvSpPr>
        <p:spPr>
          <a:xfrm>
            <a:off x="532234" y="4687751"/>
            <a:ext cx="1785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aceitação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372B9E-2F7E-46E1-91BC-1FAD806E654B}"/>
              </a:ext>
            </a:extLst>
          </p:cNvPr>
          <p:cNvSpPr txBox="1"/>
          <p:nvPr/>
        </p:nvSpPr>
        <p:spPr>
          <a:xfrm>
            <a:off x="1621283" y="5334836"/>
            <a:ext cx="166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diálogo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BD6239-1469-4DD5-9A9C-AAEC361BF738}"/>
              </a:ext>
            </a:extLst>
          </p:cNvPr>
          <p:cNvSpPr txBox="1"/>
          <p:nvPr/>
        </p:nvSpPr>
        <p:spPr>
          <a:xfrm>
            <a:off x="2731626" y="4681401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conflito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2F78E9-477F-4C3C-B591-CF55727DC70F}"/>
              </a:ext>
            </a:extLst>
          </p:cNvPr>
          <p:cNvSpPr txBox="1"/>
          <p:nvPr/>
        </p:nvSpPr>
        <p:spPr>
          <a:xfrm>
            <a:off x="3865539" y="5386858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colaboração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9E23424-6FB0-455B-A3D4-DDF26F38D415}"/>
              </a:ext>
            </a:extLst>
          </p:cNvPr>
          <p:cNvCxnSpPr>
            <a:cxnSpLocks/>
          </p:cNvCxnSpPr>
          <p:nvPr/>
        </p:nvCxnSpPr>
        <p:spPr>
          <a:xfrm flipH="1">
            <a:off x="1389020" y="4466093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CCCF65A-F7E5-4618-B7F2-8CB3B42088EB}"/>
              </a:ext>
            </a:extLst>
          </p:cNvPr>
          <p:cNvCxnSpPr>
            <a:cxnSpLocks/>
          </p:cNvCxnSpPr>
          <p:nvPr/>
        </p:nvCxnSpPr>
        <p:spPr>
          <a:xfrm flipH="1">
            <a:off x="2508070" y="4461730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F8ED31D-03E8-4439-99B7-CD6EF234EAAA}"/>
              </a:ext>
            </a:extLst>
          </p:cNvPr>
          <p:cNvCxnSpPr>
            <a:cxnSpLocks/>
          </p:cNvCxnSpPr>
          <p:nvPr/>
        </p:nvCxnSpPr>
        <p:spPr>
          <a:xfrm flipH="1">
            <a:off x="3551796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CAC7AC-3AFB-4A37-821D-E7D1D24AA56A}"/>
              </a:ext>
            </a:extLst>
          </p:cNvPr>
          <p:cNvCxnSpPr>
            <a:cxnSpLocks/>
          </p:cNvCxnSpPr>
          <p:nvPr/>
        </p:nvCxnSpPr>
        <p:spPr>
          <a:xfrm flipH="1">
            <a:off x="4663625" y="4511523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34CF0E9-9D48-4F1F-9098-BC9971CF0849}"/>
              </a:ext>
            </a:extLst>
          </p:cNvPr>
          <p:cNvSpPr txBox="1"/>
          <p:nvPr/>
        </p:nvSpPr>
        <p:spPr>
          <a:xfrm>
            <a:off x="5025082" y="4680806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alteridade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6A0F9E-A4B1-46BF-8B96-567E0A0E48EE}"/>
              </a:ext>
            </a:extLst>
          </p:cNvPr>
          <p:cNvSpPr txBox="1"/>
          <p:nvPr/>
        </p:nvSpPr>
        <p:spPr>
          <a:xfrm>
            <a:off x="6068808" y="5369342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família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978421-62BA-4225-A933-822234EB9B73}"/>
              </a:ext>
            </a:extLst>
          </p:cNvPr>
          <p:cNvSpPr txBox="1"/>
          <p:nvPr/>
        </p:nvSpPr>
        <p:spPr>
          <a:xfrm>
            <a:off x="7095141" y="4672097"/>
            <a:ext cx="166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amigos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6F2440E-55D1-4848-BF74-408DBF5B9FB6}"/>
              </a:ext>
            </a:extLst>
          </p:cNvPr>
          <p:cNvSpPr txBox="1"/>
          <p:nvPr/>
        </p:nvSpPr>
        <p:spPr>
          <a:xfrm>
            <a:off x="8272077" y="5386858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amor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C263B79-EA7C-4984-ADF2-DE95DADEC2CB}"/>
              </a:ext>
            </a:extLst>
          </p:cNvPr>
          <p:cNvSpPr txBox="1"/>
          <p:nvPr/>
        </p:nvSpPr>
        <p:spPr>
          <a:xfrm>
            <a:off x="9311000" y="4687175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rede de apoio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3EE29B6-3269-4893-9E58-3AD0A43F9215}"/>
              </a:ext>
            </a:extLst>
          </p:cNvPr>
          <p:cNvCxnSpPr>
            <a:cxnSpLocks/>
          </p:cNvCxnSpPr>
          <p:nvPr/>
        </p:nvCxnSpPr>
        <p:spPr>
          <a:xfrm flipH="1">
            <a:off x="10053928" y="4448172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1569A96-5E5E-4732-9E51-05EF63C1DFAF}"/>
              </a:ext>
            </a:extLst>
          </p:cNvPr>
          <p:cNvCxnSpPr>
            <a:cxnSpLocks/>
          </p:cNvCxnSpPr>
          <p:nvPr/>
        </p:nvCxnSpPr>
        <p:spPr>
          <a:xfrm flipH="1">
            <a:off x="7923400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B223D25-4558-47EA-8919-8A8BC524EEE3}"/>
              </a:ext>
            </a:extLst>
          </p:cNvPr>
          <p:cNvCxnSpPr>
            <a:cxnSpLocks/>
          </p:cNvCxnSpPr>
          <p:nvPr/>
        </p:nvCxnSpPr>
        <p:spPr>
          <a:xfrm flipH="1">
            <a:off x="5776106" y="4485729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9D0FC66-4336-4BDD-8C2A-D95147AFB158}"/>
              </a:ext>
            </a:extLst>
          </p:cNvPr>
          <p:cNvCxnSpPr>
            <a:cxnSpLocks/>
          </p:cNvCxnSpPr>
          <p:nvPr/>
        </p:nvCxnSpPr>
        <p:spPr>
          <a:xfrm flipH="1">
            <a:off x="6784915" y="4487558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5452F25-57CA-4E42-BA7C-AE2A10212AF0}"/>
              </a:ext>
            </a:extLst>
          </p:cNvPr>
          <p:cNvCxnSpPr>
            <a:cxnSpLocks/>
          </p:cNvCxnSpPr>
          <p:nvPr/>
        </p:nvCxnSpPr>
        <p:spPr>
          <a:xfrm flipH="1">
            <a:off x="8992784" y="4468695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7D525CEF-0690-4A21-8D98-89A3F7C7D701}"/>
              </a:ext>
            </a:extLst>
          </p:cNvPr>
          <p:cNvSpPr/>
          <p:nvPr/>
        </p:nvSpPr>
        <p:spPr>
          <a:xfrm rot="5400000">
            <a:off x="5687188" y="-471607"/>
            <a:ext cx="164372" cy="876070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4248744" y="3314408"/>
            <a:ext cx="324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CONVÍVIO COM O OUTRO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INTERPESSOAL</a:t>
            </a:r>
          </a:p>
        </p:txBody>
      </p:sp>
      <p:pic>
        <p:nvPicPr>
          <p:cNvPr id="7" name="Gráfico 6" descr="Dança com preenchimento sólido">
            <a:extLst>
              <a:ext uri="{FF2B5EF4-FFF2-40B4-BE49-F238E27FC236}">
                <a16:creationId xmlns:a16="http://schemas.microsoft.com/office/drawing/2014/main" id="{6A82F7C9-359E-4EEF-9C8F-E4989E90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7791" y="2451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CE0A71-2A9B-405C-B417-E4CFAD84F4EA}"/>
              </a:ext>
            </a:extLst>
          </p:cNvPr>
          <p:cNvCxnSpPr>
            <a:cxnSpLocks/>
          </p:cNvCxnSpPr>
          <p:nvPr/>
        </p:nvCxnSpPr>
        <p:spPr>
          <a:xfrm>
            <a:off x="259665" y="4395996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17C101F-DD12-4261-BD39-74A058D312F7}"/>
              </a:ext>
            </a:extLst>
          </p:cNvPr>
          <p:cNvSpPr/>
          <p:nvPr/>
        </p:nvSpPr>
        <p:spPr>
          <a:xfrm>
            <a:off x="1343605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8CD2D4-3202-4BA6-A356-B9975D583CFB}"/>
              </a:ext>
            </a:extLst>
          </p:cNvPr>
          <p:cNvSpPr/>
          <p:nvPr/>
        </p:nvSpPr>
        <p:spPr>
          <a:xfrm>
            <a:off x="2453948" y="434064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FE37A2-2765-4494-8208-466D14F0B7D6}"/>
              </a:ext>
            </a:extLst>
          </p:cNvPr>
          <p:cNvSpPr/>
          <p:nvPr/>
        </p:nvSpPr>
        <p:spPr>
          <a:xfrm>
            <a:off x="3505568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22587-9F8F-423F-B8C2-44711F8DF38D}"/>
              </a:ext>
            </a:extLst>
          </p:cNvPr>
          <p:cNvSpPr/>
          <p:nvPr/>
        </p:nvSpPr>
        <p:spPr>
          <a:xfrm>
            <a:off x="4615911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BC7152A-AF9E-477D-86D8-D1B06FF218FD}"/>
              </a:ext>
            </a:extLst>
          </p:cNvPr>
          <p:cNvSpPr/>
          <p:nvPr/>
        </p:nvSpPr>
        <p:spPr>
          <a:xfrm>
            <a:off x="6734690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36630CB-BF82-4E70-9CC2-7BF9A2CEA106}"/>
              </a:ext>
            </a:extLst>
          </p:cNvPr>
          <p:cNvSpPr/>
          <p:nvPr/>
        </p:nvSpPr>
        <p:spPr>
          <a:xfrm>
            <a:off x="7870799" y="4335779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92679DA-DC59-457E-A94A-E0DD5C91F15D}"/>
              </a:ext>
            </a:extLst>
          </p:cNvPr>
          <p:cNvSpPr/>
          <p:nvPr/>
        </p:nvSpPr>
        <p:spPr>
          <a:xfrm>
            <a:off x="8948185" y="4346336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6BEA687-CFA3-4284-9494-7964B84D402B}"/>
              </a:ext>
            </a:extLst>
          </p:cNvPr>
          <p:cNvSpPr/>
          <p:nvPr/>
        </p:nvSpPr>
        <p:spPr>
          <a:xfrm>
            <a:off x="10173985" y="433327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5FBFB1-298D-41CD-84DF-403FFD8D0534}"/>
              </a:ext>
            </a:extLst>
          </p:cNvPr>
          <p:cNvSpPr txBox="1"/>
          <p:nvPr/>
        </p:nvSpPr>
        <p:spPr>
          <a:xfrm>
            <a:off x="532234" y="4687751"/>
            <a:ext cx="1785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diversidade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372B9E-2F7E-46E1-91BC-1FAD806E654B}"/>
              </a:ext>
            </a:extLst>
          </p:cNvPr>
          <p:cNvSpPr txBox="1"/>
          <p:nvPr/>
        </p:nvSpPr>
        <p:spPr>
          <a:xfrm>
            <a:off x="1621283" y="5334836"/>
            <a:ext cx="166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juventudes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BD6239-1469-4DD5-9A9C-AAEC361BF738}"/>
              </a:ext>
            </a:extLst>
          </p:cNvPr>
          <p:cNvSpPr txBox="1"/>
          <p:nvPr/>
        </p:nvSpPr>
        <p:spPr>
          <a:xfrm>
            <a:off x="2731626" y="4681401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participação social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2F78E9-477F-4C3C-B591-CF55727DC70F}"/>
              </a:ext>
            </a:extLst>
          </p:cNvPr>
          <p:cNvSpPr txBox="1"/>
          <p:nvPr/>
        </p:nvSpPr>
        <p:spPr>
          <a:xfrm>
            <a:off x="3737622" y="5399067"/>
            <a:ext cx="185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sustentabilidade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9E23424-6FB0-455B-A3D4-DDF26F38D415}"/>
              </a:ext>
            </a:extLst>
          </p:cNvPr>
          <p:cNvCxnSpPr>
            <a:cxnSpLocks/>
          </p:cNvCxnSpPr>
          <p:nvPr/>
        </p:nvCxnSpPr>
        <p:spPr>
          <a:xfrm flipH="1">
            <a:off x="1389020" y="4466093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CCCF65A-F7E5-4618-B7F2-8CB3B42088EB}"/>
              </a:ext>
            </a:extLst>
          </p:cNvPr>
          <p:cNvCxnSpPr>
            <a:cxnSpLocks/>
          </p:cNvCxnSpPr>
          <p:nvPr/>
        </p:nvCxnSpPr>
        <p:spPr>
          <a:xfrm flipH="1">
            <a:off x="2508070" y="4461730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F8ED31D-03E8-4439-99B7-CD6EF234EAAA}"/>
              </a:ext>
            </a:extLst>
          </p:cNvPr>
          <p:cNvCxnSpPr>
            <a:cxnSpLocks/>
          </p:cNvCxnSpPr>
          <p:nvPr/>
        </p:nvCxnSpPr>
        <p:spPr>
          <a:xfrm flipH="1">
            <a:off x="3551796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CAC7AC-3AFB-4A37-821D-E7D1D24AA56A}"/>
              </a:ext>
            </a:extLst>
          </p:cNvPr>
          <p:cNvCxnSpPr>
            <a:cxnSpLocks/>
          </p:cNvCxnSpPr>
          <p:nvPr/>
        </p:nvCxnSpPr>
        <p:spPr>
          <a:xfrm flipH="1">
            <a:off x="4663625" y="4511523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6A0F9E-A4B1-46BF-8B96-567E0A0E48EE}"/>
              </a:ext>
            </a:extLst>
          </p:cNvPr>
          <p:cNvSpPr txBox="1"/>
          <p:nvPr/>
        </p:nvSpPr>
        <p:spPr>
          <a:xfrm>
            <a:off x="6068808" y="5369342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identidade online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978421-62BA-4225-A933-822234EB9B73}"/>
              </a:ext>
            </a:extLst>
          </p:cNvPr>
          <p:cNvSpPr txBox="1"/>
          <p:nvPr/>
        </p:nvSpPr>
        <p:spPr>
          <a:xfrm>
            <a:off x="7095141" y="4672097"/>
            <a:ext cx="166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privacidade e riscos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6F2440E-55D1-4848-BF74-408DBF5B9FB6}"/>
              </a:ext>
            </a:extLst>
          </p:cNvPr>
          <p:cNvSpPr txBox="1"/>
          <p:nvPr/>
        </p:nvSpPr>
        <p:spPr>
          <a:xfrm>
            <a:off x="8272077" y="5386858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redes sociais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C263B79-EA7C-4984-ADF2-DE95DADEC2CB}"/>
              </a:ext>
            </a:extLst>
          </p:cNvPr>
          <p:cNvSpPr txBox="1"/>
          <p:nvPr/>
        </p:nvSpPr>
        <p:spPr>
          <a:xfrm>
            <a:off x="9485180" y="4687175"/>
            <a:ext cx="150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uso educativo da internet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3EE29B6-3269-4893-9E58-3AD0A43F9215}"/>
              </a:ext>
            </a:extLst>
          </p:cNvPr>
          <p:cNvCxnSpPr>
            <a:cxnSpLocks/>
          </p:cNvCxnSpPr>
          <p:nvPr/>
        </p:nvCxnSpPr>
        <p:spPr>
          <a:xfrm flipH="1">
            <a:off x="10228108" y="4448172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1569A96-5E5E-4732-9E51-05EF63C1DFAF}"/>
              </a:ext>
            </a:extLst>
          </p:cNvPr>
          <p:cNvCxnSpPr>
            <a:cxnSpLocks/>
          </p:cNvCxnSpPr>
          <p:nvPr/>
        </p:nvCxnSpPr>
        <p:spPr>
          <a:xfrm flipH="1">
            <a:off x="7923400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9D0FC66-4336-4BDD-8C2A-D95147AFB158}"/>
              </a:ext>
            </a:extLst>
          </p:cNvPr>
          <p:cNvCxnSpPr>
            <a:cxnSpLocks/>
          </p:cNvCxnSpPr>
          <p:nvPr/>
        </p:nvCxnSpPr>
        <p:spPr>
          <a:xfrm flipH="1">
            <a:off x="6784915" y="4487558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5452F25-57CA-4E42-BA7C-AE2A10212AF0}"/>
              </a:ext>
            </a:extLst>
          </p:cNvPr>
          <p:cNvCxnSpPr>
            <a:cxnSpLocks/>
          </p:cNvCxnSpPr>
          <p:nvPr/>
        </p:nvCxnSpPr>
        <p:spPr>
          <a:xfrm flipH="1">
            <a:off x="8992784" y="4468695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7D525CEF-0690-4A21-8D98-89A3F7C7D701}"/>
              </a:ext>
            </a:extLst>
          </p:cNvPr>
          <p:cNvSpPr/>
          <p:nvPr/>
        </p:nvSpPr>
        <p:spPr>
          <a:xfrm rot="5400000">
            <a:off x="3133744" y="1917428"/>
            <a:ext cx="356755" cy="3896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1244364" y="3217138"/>
            <a:ext cx="389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CULTURAS JUVENIS E SOCIEDADE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SOCIOCULTURAL E CIDADÃ</a:t>
            </a:r>
          </a:p>
        </p:txBody>
      </p:sp>
      <p:sp>
        <p:nvSpPr>
          <p:cNvPr id="39" name="Chave Esquerda 38">
            <a:extLst>
              <a:ext uri="{FF2B5EF4-FFF2-40B4-BE49-F238E27FC236}">
                <a16:creationId xmlns:a16="http://schemas.microsoft.com/office/drawing/2014/main" id="{20D7C2DB-ACC1-4FF2-AB87-8C0A1DA6BF00}"/>
              </a:ext>
            </a:extLst>
          </p:cNvPr>
          <p:cNvSpPr/>
          <p:nvPr/>
        </p:nvSpPr>
        <p:spPr>
          <a:xfrm rot="5400000">
            <a:off x="8554830" y="1870237"/>
            <a:ext cx="356755" cy="38964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2EE5E7F-795B-4EF6-9608-EEF10B053D52}"/>
              </a:ext>
            </a:extLst>
          </p:cNvPr>
          <p:cNvSpPr txBox="1"/>
          <p:nvPr/>
        </p:nvSpPr>
        <p:spPr>
          <a:xfrm>
            <a:off x="6665450" y="3169947"/>
            <a:ext cx="389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VIDA ONLINE</a:t>
            </a:r>
          </a:p>
        </p:txBody>
      </p:sp>
      <p:pic>
        <p:nvPicPr>
          <p:cNvPr id="5" name="Gráfico 4" descr="Brinde com preenchimento sólido">
            <a:extLst>
              <a:ext uri="{FF2B5EF4-FFF2-40B4-BE49-F238E27FC236}">
                <a16:creationId xmlns:a16="http://schemas.microsoft.com/office/drawing/2014/main" id="{AD4AE659-3C40-4118-87D8-ADAB0E77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9891" y="2360459"/>
            <a:ext cx="914400" cy="914400"/>
          </a:xfrm>
          <a:prstGeom prst="rect">
            <a:avLst/>
          </a:prstGeom>
        </p:spPr>
      </p:pic>
      <p:pic>
        <p:nvPicPr>
          <p:cNvPr id="8" name="Gráfico 7" descr="Rede social com preenchimento sólido">
            <a:extLst>
              <a:ext uri="{FF2B5EF4-FFF2-40B4-BE49-F238E27FC236}">
                <a16:creationId xmlns:a16="http://schemas.microsoft.com/office/drawing/2014/main" id="{0D4656A9-686E-445E-BF84-74EBD6B4D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1970" y="2357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;p29"/>
          <p:cNvSpPr/>
          <p:nvPr/>
        </p:nvSpPr>
        <p:spPr>
          <a:xfrm>
            <a:off x="4156363" y="4192607"/>
            <a:ext cx="5832764" cy="238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Simone André</a:t>
            </a:r>
            <a:endParaRPr sz="2800" b="1" i="0" u="none" strike="noStrike" cap="none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Especialista em Educação, mentora e consultora para Políticas Educacionais voltadas à educação integral, inovação curricular, desenvolvimento profissional docente e desenvolvimento </a:t>
            </a:r>
            <a:r>
              <a:rPr lang="pt-BR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socioemocional</a:t>
            </a:r>
            <a:r>
              <a:rPr lang="pt-B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 Tem uma trajetória de 25 anos em propostas educacionais voltadas à  adolescência e juventude.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Desde 2020 apoia a RSB na implementação do componente </a:t>
            </a:r>
            <a:r>
              <a:rPr lang="pt-BR" sz="1600" b="0" i="0" u="none" strike="noStrike" cap="none" dirty="0" err="1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PdV</a:t>
            </a:r>
            <a:r>
              <a:rPr lang="pt-BR" sz="1600" b="0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.</a:t>
            </a:r>
            <a:endParaRPr sz="1600" b="0" i="0" u="none" strike="noStrike" cap="none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9331" y="972517"/>
            <a:ext cx="2913414" cy="2763943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Conector reto 5"/>
          <p:cNvCxnSpPr/>
          <p:nvPr/>
        </p:nvCxnSpPr>
        <p:spPr>
          <a:xfrm>
            <a:off x="3726873" y="0"/>
            <a:ext cx="13854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01782" y="1634836"/>
            <a:ext cx="2909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Como posso </a:t>
            </a:r>
            <a:r>
              <a:rPr lang="pt-BR" sz="5400" dirty="0" err="1"/>
              <a:t>colabo</a:t>
            </a:r>
            <a:r>
              <a:rPr lang="pt-BR" sz="5400" dirty="0"/>
              <a:t> </a:t>
            </a:r>
            <a:r>
              <a:rPr lang="pt-BR" sz="5400" dirty="0" err="1"/>
              <a:t>rar</a:t>
            </a:r>
            <a:r>
              <a:rPr lang="pt-BR" sz="5400" dirty="0"/>
              <a:t>?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156363" y="3976252"/>
            <a:ext cx="583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9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919141" y="3054566"/>
            <a:ext cx="41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COMPETÊNCIAS PARA APRENDER E PRODUZIR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PROFISSIONAL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2641C9EF-BC6A-43C6-B0F5-CC07AE501F92}"/>
              </a:ext>
            </a:extLst>
          </p:cNvPr>
          <p:cNvCxnSpPr>
            <a:cxnSpLocks/>
          </p:cNvCxnSpPr>
          <p:nvPr/>
        </p:nvCxnSpPr>
        <p:spPr>
          <a:xfrm>
            <a:off x="259665" y="4395996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E4D0288-E45B-4FEA-A1D0-6ED032B2C744}"/>
              </a:ext>
            </a:extLst>
          </p:cNvPr>
          <p:cNvSpPr/>
          <p:nvPr/>
        </p:nvSpPr>
        <p:spPr>
          <a:xfrm>
            <a:off x="838505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1A851DD-B031-4391-8FEB-649A6E604F9B}"/>
              </a:ext>
            </a:extLst>
          </p:cNvPr>
          <p:cNvSpPr/>
          <p:nvPr/>
        </p:nvSpPr>
        <p:spPr>
          <a:xfrm>
            <a:off x="1948848" y="434064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6264458-5C22-4CFA-9C84-34218A24B62A}"/>
              </a:ext>
            </a:extLst>
          </p:cNvPr>
          <p:cNvSpPr/>
          <p:nvPr/>
        </p:nvSpPr>
        <p:spPr>
          <a:xfrm>
            <a:off x="3000468" y="43357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B48CEF9-CC12-4071-9023-9D035E18B508}"/>
              </a:ext>
            </a:extLst>
          </p:cNvPr>
          <p:cNvSpPr/>
          <p:nvPr/>
        </p:nvSpPr>
        <p:spPr>
          <a:xfrm>
            <a:off x="4110811" y="434566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A391036-509B-4DDD-A3C2-B6244C64353C}"/>
              </a:ext>
            </a:extLst>
          </p:cNvPr>
          <p:cNvSpPr/>
          <p:nvPr/>
        </p:nvSpPr>
        <p:spPr>
          <a:xfrm>
            <a:off x="5212445" y="4343821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B4A345B-7C4B-4083-B18A-EBFD344E7F43}"/>
              </a:ext>
            </a:extLst>
          </p:cNvPr>
          <p:cNvSpPr/>
          <p:nvPr/>
        </p:nvSpPr>
        <p:spPr>
          <a:xfrm>
            <a:off x="7365699" y="4335779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F8091AA-9EB9-4483-B271-19B42BBC51C0}"/>
              </a:ext>
            </a:extLst>
          </p:cNvPr>
          <p:cNvSpPr/>
          <p:nvPr/>
        </p:nvSpPr>
        <p:spPr>
          <a:xfrm>
            <a:off x="8970433" y="4347196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47AE04CD-334F-4131-9B0E-6EEE97745D9E}"/>
              </a:ext>
            </a:extLst>
          </p:cNvPr>
          <p:cNvSpPr/>
          <p:nvPr/>
        </p:nvSpPr>
        <p:spPr>
          <a:xfrm>
            <a:off x="10605050" y="433714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D09023F-FB63-44A1-9459-257AEB3C1E3E}"/>
              </a:ext>
            </a:extLst>
          </p:cNvPr>
          <p:cNvSpPr txBox="1"/>
          <p:nvPr/>
        </p:nvSpPr>
        <p:spPr>
          <a:xfrm>
            <a:off x="0" y="4611135"/>
            <a:ext cx="178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pensamento crítico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998A662-6ABE-41EC-AA69-B195F69636F3}"/>
              </a:ext>
            </a:extLst>
          </p:cNvPr>
          <p:cNvSpPr txBox="1"/>
          <p:nvPr/>
        </p:nvSpPr>
        <p:spPr>
          <a:xfrm>
            <a:off x="1116183" y="5334836"/>
            <a:ext cx="166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resolução de problemas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2F41C8F-5F58-4ECA-88C8-D4BFD9D92C0A}"/>
              </a:ext>
            </a:extLst>
          </p:cNvPr>
          <p:cNvSpPr txBox="1"/>
          <p:nvPr/>
        </p:nvSpPr>
        <p:spPr>
          <a:xfrm>
            <a:off x="2226526" y="4629147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trabalho em equipe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E107C8A-2ED0-4A07-9C9C-0027B8C1073E}"/>
              </a:ext>
            </a:extLst>
          </p:cNvPr>
          <p:cNvSpPr txBox="1"/>
          <p:nvPr/>
        </p:nvSpPr>
        <p:spPr>
          <a:xfrm>
            <a:off x="3360439" y="5386858"/>
            <a:ext cx="1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criatividade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2D17111-50BE-4345-A47A-EB609B44D2FE}"/>
              </a:ext>
            </a:extLst>
          </p:cNvPr>
          <p:cNvCxnSpPr>
            <a:cxnSpLocks/>
          </p:cNvCxnSpPr>
          <p:nvPr/>
        </p:nvCxnSpPr>
        <p:spPr>
          <a:xfrm flipH="1">
            <a:off x="883920" y="4466093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D883CDBB-5711-4BDE-932D-6C03201E4937}"/>
              </a:ext>
            </a:extLst>
          </p:cNvPr>
          <p:cNvCxnSpPr>
            <a:cxnSpLocks/>
          </p:cNvCxnSpPr>
          <p:nvPr/>
        </p:nvCxnSpPr>
        <p:spPr>
          <a:xfrm flipH="1">
            <a:off x="2002970" y="4461730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A46D5EE-71BE-4ACC-82B7-320AC41193E9}"/>
              </a:ext>
            </a:extLst>
          </p:cNvPr>
          <p:cNvCxnSpPr>
            <a:cxnSpLocks/>
          </p:cNvCxnSpPr>
          <p:nvPr/>
        </p:nvCxnSpPr>
        <p:spPr>
          <a:xfrm flipH="1">
            <a:off x="3046696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D974695-2AF0-40EA-AD42-702DC00B70E5}"/>
              </a:ext>
            </a:extLst>
          </p:cNvPr>
          <p:cNvCxnSpPr>
            <a:cxnSpLocks/>
          </p:cNvCxnSpPr>
          <p:nvPr/>
        </p:nvCxnSpPr>
        <p:spPr>
          <a:xfrm flipH="1">
            <a:off x="4158525" y="4511523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9BA57E2-F8D1-45EF-B31A-660375DD08C6}"/>
              </a:ext>
            </a:extLst>
          </p:cNvPr>
          <p:cNvSpPr txBox="1"/>
          <p:nvPr/>
        </p:nvSpPr>
        <p:spPr>
          <a:xfrm>
            <a:off x="4519982" y="4637261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abertura ao novo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A4EE144-DC29-423D-AC9A-18E57BA79CE9}"/>
              </a:ext>
            </a:extLst>
          </p:cNvPr>
          <p:cNvSpPr txBox="1"/>
          <p:nvPr/>
        </p:nvSpPr>
        <p:spPr>
          <a:xfrm>
            <a:off x="6590041" y="4645970"/>
            <a:ext cx="166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o novo mundo do trabalho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0C138AB-1F4D-48F6-8792-C51BB4AD1E22}"/>
              </a:ext>
            </a:extLst>
          </p:cNvPr>
          <p:cNvSpPr txBox="1"/>
          <p:nvPr/>
        </p:nvSpPr>
        <p:spPr>
          <a:xfrm>
            <a:off x="8268446" y="5465412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juventudes e trabalho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91C7DB8-6A05-45F4-B033-34C52D0F6A25}"/>
              </a:ext>
            </a:extLst>
          </p:cNvPr>
          <p:cNvSpPr txBox="1"/>
          <p:nvPr/>
        </p:nvSpPr>
        <p:spPr>
          <a:xfrm>
            <a:off x="9913401" y="4637262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trajetória profissional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B1C364E8-DBFA-40D4-8289-34A8F97D4ED6}"/>
              </a:ext>
            </a:extLst>
          </p:cNvPr>
          <p:cNvCxnSpPr>
            <a:cxnSpLocks/>
          </p:cNvCxnSpPr>
          <p:nvPr/>
        </p:nvCxnSpPr>
        <p:spPr>
          <a:xfrm flipH="1">
            <a:off x="10659173" y="4452042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00042039-61A8-4CA7-927F-E6235E93E694}"/>
              </a:ext>
            </a:extLst>
          </p:cNvPr>
          <p:cNvCxnSpPr>
            <a:cxnSpLocks/>
          </p:cNvCxnSpPr>
          <p:nvPr/>
        </p:nvCxnSpPr>
        <p:spPr>
          <a:xfrm flipH="1">
            <a:off x="7418300" y="4469825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2156F9A4-6E51-4E35-B7FB-6E198EB8D287}"/>
              </a:ext>
            </a:extLst>
          </p:cNvPr>
          <p:cNvCxnSpPr>
            <a:cxnSpLocks/>
          </p:cNvCxnSpPr>
          <p:nvPr/>
        </p:nvCxnSpPr>
        <p:spPr>
          <a:xfrm flipH="1">
            <a:off x="5271006" y="4485729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91105495-B5A8-4EFC-997D-850786BF96C0}"/>
              </a:ext>
            </a:extLst>
          </p:cNvPr>
          <p:cNvCxnSpPr>
            <a:cxnSpLocks/>
          </p:cNvCxnSpPr>
          <p:nvPr/>
        </p:nvCxnSpPr>
        <p:spPr>
          <a:xfrm flipH="1">
            <a:off x="9018818" y="4486858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have Esquerda 69">
            <a:extLst>
              <a:ext uri="{FF2B5EF4-FFF2-40B4-BE49-F238E27FC236}">
                <a16:creationId xmlns:a16="http://schemas.microsoft.com/office/drawing/2014/main" id="{53909359-2AAB-4F02-9AE5-649FCDDDEE61}"/>
              </a:ext>
            </a:extLst>
          </p:cNvPr>
          <p:cNvSpPr/>
          <p:nvPr/>
        </p:nvSpPr>
        <p:spPr>
          <a:xfrm rot="5400000">
            <a:off x="2918208" y="1695409"/>
            <a:ext cx="308946" cy="436010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have Esquerda 70">
            <a:extLst>
              <a:ext uri="{FF2B5EF4-FFF2-40B4-BE49-F238E27FC236}">
                <a16:creationId xmlns:a16="http://schemas.microsoft.com/office/drawing/2014/main" id="{FB51BDF7-E742-4DAA-BFC8-3DEAE3B43768}"/>
              </a:ext>
            </a:extLst>
          </p:cNvPr>
          <p:cNvSpPr/>
          <p:nvPr/>
        </p:nvSpPr>
        <p:spPr>
          <a:xfrm rot="5400000">
            <a:off x="8778443" y="2194087"/>
            <a:ext cx="501426" cy="33207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0A430BE-2A28-4C8D-92E6-25D5C7BEECB2}"/>
              </a:ext>
            </a:extLst>
          </p:cNvPr>
          <p:cNvSpPr txBox="1"/>
          <p:nvPr/>
        </p:nvSpPr>
        <p:spPr>
          <a:xfrm>
            <a:off x="7006552" y="3197648"/>
            <a:ext cx="416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PROJETO PROFISSIONAL</a:t>
            </a:r>
          </a:p>
        </p:txBody>
      </p:sp>
      <p:pic>
        <p:nvPicPr>
          <p:cNvPr id="8" name="Gráfico 7" descr="Crescimento Comercial com preenchimento sólido">
            <a:extLst>
              <a:ext uri="{FF2B5EF4-FFF2-40B4-BE49-F238E27FC236}">
                <a16:creationId xmlns:a16="http://schemas.microsoft.com/office/drawing/2014/main" id="{413B06D2-C670-47C5-A9C8-311BF315E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679" y="2325604"/>
            <a:ext cx="914400" cy="914400"/>
          </a:xfrm>
          <a:prstGeom prst="rect">
            <a:avLst/>
          </a:prstGeom>
        </p:spPr>
      </p:pic>
      <p:pic>
        <p:nvPicPr>
          <p:cNvPr id="19" name="Gráfico 18" descr="Peças de quebra-cabeça com preenchimento sólido">
            <a:extLst>
              <a:ext uri="{FF2B5EF4-FFF2-40B4-BE49-F238E27FC236}">
                <a16:creationId xmlns:a16="http://schemas.microsoft.com/office/drawing/2014/main" id="{3B64C28E-F703-4211-8A69-5EF444E94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9697" y="2256274"/>
            <a:ext cx="914400" cy="914400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20A3E007-C19B-481D-8C38-DF91F2CE669C}"/>
              </a:ext>
            </a:extLst>
          </p:cNvPr>
          <p:cNvSpPr txBox="1"/>
          <p:nvPr/>
        </p:nvSpPr>
        <p:spPr>
          <a:xfrm>
            <a:off x="517770" y="6142801"/>
            <a:ext cx="6150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Hooks</a:t>
            </a:r>
            <a:r>
              <a:rPr lang="pt-BR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bell. Ensinando pensamento crítico: Sabedoria prática. Editora Elefante Setembro, 2020.</a:t>
            </a:r>
          </a:p>
        </p:txBody>
      </p:sp>
      <p:sp>
        <p:nvSpPr>
          <p:cNvPr id="41" name="Google Shape;857;p34">
            <a:extLst>
              <a:ext uri="{FF2B5EF4-FFF2-40B4-BE49-F238E27FC236}">
                <a16:creationId xmlns:a16="http://schemas.microsoft.com/office/drawing/2014/main" id="{DB3ADCAC-2166-45BF-8E06-3755C2FDFF2A}"/>
              </a:ext>
            </a:extLst>
          </p:cNvPr>
          <p:cNvSpPr/>
          <p:nvPr/>
        </p:nvSpPr>
        <p:spPr>
          <a:xfrm>
            <a:off x="162270" y="6164952"/>
            <a:ext cx="355500" cy="43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0173" y="90084"/>
                </a:moveTo>
                <a:cubicBezTo>
                  <a:pt x="30311" y="90084"/>
                  <a:pt x="30311" y="90084"/>
                  <a:pt x="30311" y="90084"/>
                </a:cubicBezTo>
                <a:cubicBezTo>
                  <a:pt x="28235" y="90084"/>
                  <a:pt x="26989" y="91104"/>
                  <a:pt x="26989" y="92804"/>
                </a:cubicBezTo>
                <a:cubicBezTo>
                  <a:pt x="26989" y="94164"/>
                  <a:pt x="28235" y="95524"/>
                  <a:pt x="30311" y="95524"/>
                </a:cubicBezTo>
                <a:cubicBezTo>
                  <a:pt x="70173" y="95524"/>
                  <a:pt x="70173" y="95524"/>
                  <a:pt x="70173" y="95524"/>
                </a:cubicBezTo>
                <a:cubicBezTo>
                  <a:pt x="71833" y="95524"/>
                  <a:pt x="73494" y="94164"/>
                  <a:pt x="73494" y="92804"/>
                </a:cubicBezTo>
                <a:cubicBezTo>
                  <a:pt x="73494" y="91104"/>
                  <a:pt x="71833" y="90084"/>
                  <a:pt x="70173" y="90084"/>
                </a:cubicBezTo>
                <a:moveTo>
                  <a:pt x="30311" y="29915"/>
                </a:moveTo>
                <a:cubicBezTo>
                  <a:pt x="46920" y="29915"/>
                  <a:pt x="46920" y="29915"/>
                  <a:pt x="46920" y="29915"/>
                </a:cubicBezTo>
                <a:cubicBezTo>
                  <a:pt x="48581" y="29915"/>
                  <a:pt x="50242" y="28555"/>
                  <a:pt x="50242" y="27195"/>
                </a:cubicBezTo>
                <a:cubicBezTo>
                  <a:pt x="50242" y="25835"/>
                  <a:pt x="48581" y="24475"/>
                  <a:pt x="46920" y="24475"/>
                </a:cubicBezTo>
                <a:cubicBezTo>
                  <a:pt x="30311" y="24475"/>
                  <a:pt x="30311" y="24475"/>
                  <a:pt x="30311" y="24475"/>
                </a:cubicBezTo>
                <a:cubicBezTo>
                  <a:pt x="28235" y="24475"/>
                  <a:pt x="26989" y="25835"/>
                  <a:pt x="26989" y="27195"/>
                </a:cubicBezTo>
                <a:cubicBezTo>
                  <a:pt x="26989" y="28555"/>
                  <a:pt x="28235" y="29915"/>
                  <a:pt x="30311" y="29915"/>
                </a:cubicBezTo>
                <a:moveTo>
                  <a:pt x="90103" y="67988"/>
                </a:moveTo>
                <a:cubicBezTo>
                  <a:pt x="30311" y="67988"/>
                  <a:pt x="30311" y="67988"/>
                  <a:pt x="30311" y="67988"/>
                </a:cubicBezTo>
                <a:cubicBezTo>
                  <a:pt x="28235" y="67988"/>
                  <a:pt x="26989" y="69348"/>
                  <a:pt x="26989" y="70708"/>
                </a:cubicBezTo>
                <a:cubicBezTo>
                  <a:pt x="26989" y="72407"/>
                  <a:pt x="28235" y="73767"/>
                  <a:pt x="30311" y="73767"/>
                </a:cubicBezTo>
                <a:cubicBezTo>
                  <a:pt x="90103" y="73767"/>
                  <a:pt x="90103" y="73767"/>
                  <a:pt x="90103" y="73767"/>
                </a:cubicBezTo>
                <a:cubicBezTo>
                  <a:pt x="92179" y="73767"/>
                  <a:pt x="93425" y="72407"/>
                  <a:pt x="93425" y="70708"/>
                </a:cubicBezTo>
                <a:cubicBezTo>
                  <a:pt x="93425" y="69348"/>
                  <a:pt x="92179" y="67988"/>
                  <a:pt x="90103" y="67988"/>
                </a:cubicBezTo>
                <a:moveTo>
                  <a:pt x="26989" y="48951"/>
                </a:moveTo>
                <a:cubicBezTo>
                  <a:pt x="26989" y="50651"/>
                  <a:pt x="28235" y="51671"/>
                  <a:pt x="30311" y="51671"/>
                </a:cubicBezTo>
                <a:cubicBezTo>
                  <a:pt x="90103" y="51671"/>
                  <a:pt x="90103" y="51671"/>
                  <a:pt x="90103" y="51671"/>
                </a:cubicBezTo>
                <a:cubicBezTo>
                  <a:pt x="92179" y="51671"/>
                  <a:pt x="93425" y="50651"/>
                  <a:pt x="93425" y="48951"/>
                </a:cubicBezTo>
                <a:cubicBezTo>
                  <a:pt x="93425" y="47592"/>
                  <a:pt x="92179" y="46232"/>
                  <a:pt x="90103" y="46232"/>
                </a:cubicBezTo>
                <a:cubicBezTo>
                  <a:pt x="30311" y="46232"/>
                  <a:pt x="30311" y="46232"/>
                  <a:pt x="30311" y="46232"/>
                </a:cubicBezTo>
                <a:cubicBezTo>
                  <a:pt x="28235" y="46232"/>
                  <a:pt x="26989" y="47592"/>
                  <a:pt x="26989" y="48951"/>
                </a:cubicBezTo>
                <a:moveTo>
                  <a:pt x="86782" y="0"/>
                </a:moveTo>
                <a:cubicBezTo>
                  <a:pt x="13287" y="0"/>
                  <a:pt x="13287" y="0"/>
                  <a:pt x="13287" y="0"/>
                </a:cubicBezTo>
                <a:cubicBezTo>
                  <a:pt x="6228" y="0"/>
                  <a:pt x="0" y="4759"/>
                  <a:pt x="0" y="10878"/>
                </a:cubicBezTo>
                <a:cubicBezTo>
                  <a:pt x="0" y="109121"/>
                  <a:pt x="0" y="109121"/>
                  <a:pt x="0" y="109121"/>
                </a:cubicBezTo>
                <a:cubicBezTo>
                  <a:pt x="0" y="115240"/>
                  <a:pt x="6228" y="120000"/>
                  <a:pt x="13287" y="120000"/>
                </a:cubicBezTo>
                <a:cubicBezTo>
                  <a:pt x="106712" y="120000"/>
                  <a:pt x="106712" y="120000"/>
                  <a:pt x="106712" y="120000"/>
                </a:cubicBezTo>
                <a:cubicBezTo>
                  <a:pt x="114186" y="120000"/>
                  <a:pt x="120000" y="115240"/>
                  <a:pt x="120000" y="109121"/>
                </a:cubicBezTo>
                <a:cubicBezTo>
                  <a:pt x="120000" y="29915"/>
                  <a:pt x="120000" y="29915"/>
                  <a:pt x="120000" y="29915"/>
                </a:cubicBezTo>
                <a:lnTo>
                  <a:pt x="86782" y="0"/>
                </a:lnTo>
                <a:close/>
                <a:moveTo>
                  <a:pt x="113356" y="109121"/>
                </a:moveTo>
                <a:cubicBezTo>
                  <a:pt x="113356" y="112181"/>
                  <a:pt x="110449" y="114560"/>
                  <a:pt x="106712" y="114560"/>
                </a:cubicBezTo>
                <a:cubicBezTo>
                  <a:pt x="13287" y="114560"/>
                  <a:pt x="13287" y="114560"/>
                  <a:pt x="13287" y="114560"/>
                </a:cubicBezTo>
                <a:cubicBezTo>
                  <a:pt x="9965" y="114560"/>
                  <a:pt x="6643" y="112181"/>
                  <a:pt x="6643" y="109121"/>
                </a:cubicBezTo>
                <a:cubicBezTo>
                  <a:pt x="6643" y="10878"/>
                  <a:pt x="6643" y="10878"/>
                  <a:pt x="6643" y="10878"/>
                </a:cubicBezTo>
                <a:cubicBezTo>
                  <a:pt x="6643" y="7818"/>
                  <a:pt x="9965" y="5439"/>
                  <a:pt x="13287" y="5439"/>
                </a:cubicBezTo>
                <a:cubicBezTo>
                  <a:pt x="73494" y="5439"/>
                  <a:pt x="73494" y="5439"/>
                  <a:pt x="73494" y="5439"/>
                </a:cubicBezTo>
                <a:cubicBezTo>
                  <a:pt x="73494" y="32634"/>
                  <a:pt x="73494" y="32634"/>
                  <a:pt x="73494" y="32634"/>
                </a:cubicBezTo>
                <a:cubicBezTo>
                  <a:pt x="73494" y="35694"/>
                  <a:pt x="76401" y="38073"/>
                  <a:pt x="80138" y="38073"/>
                </a:cubicBezTo>
                <a:cubicBezTo>
                  <a:pt x="113356" y="38073"/>
                  <a:pt x="113356" y="38073"/>
                  <a:pt x="113356" y="38073"/>
                </a:cubicBezTo>
                <a:lnTo>
                  <a:pt x="113356" y="109121"/>
                </a:lnTo>
                <a:close/>
                <a:moveTo>
                  <a:pt x="80138" y="32634"/>
                </a:moveTo>
                <a:cubicBezTo>
                  <a:pt x="80138" y="5439"/>
                  <a:pt x="80138" y="5439"/>
                  <a:pt x="80138" y="5439"/>
                </a:cubicBezTo>
                <a:cubicBezTo>
                  <a:pt x="83460" y="5439"/>
                  <a:pt x="83460" y="5439"/>
                  <a:pt x="83460" y="5439"/>
                </a:cubicBezTo>
                <a:cubicBezTo>
                  <a:pt x="113356" y="32634"/>
                  <a:pt x="113356" y="32634"/>
                  <a:pt x="113356" y="32634"/>
                </a:cubicBezTo>
                <a:lnTo>
                  <a:pt x="80138" y="326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5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CE0A71-2A9B-405C-B417-E4CFAD84F4EA}"/>
              </a:ext>
            </a:extLst>
          </p:cNvPr>
          <p:cNvCxnSpPr>
            <a:cxnSpLocks/>
          </p:cNvCxnSpPr>
          <p:nvPr/>
        </p:nvCxnSpPr>
        <p:spPr>
          <a:xfrm>
            <a:off x="259665" y="4395996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17C101F-DD12-4261-BD39-74A058D312F7}"/>
              </a:ext>
            </a:extLst>
          </p:cNvPr>
          <p:cNvSpPr/>
          <p:nvPr/>
        </p:nvSpPr>
        <p:spPr>
          <a:xfrm>
            <a:off x="2240587" y="432426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8CD2D4-3202-4BA6-A356-B9975D583CFB}"/>
              </a:ext>
            </a:extLst>
          </p:cNvPr>
          <p:cNvSpPr/>
          <p:nvPr/>
        </p:nvSpPr>
        <p:spPr>
          <a:xfrm>
            <a:off x="3350930" y="4319244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FE37A2-2765-4494-8208-466D14F0B7D6}"/>
              </a:ext>
            </a:extLst>
          </p:cNvPr>
          <p:cNvSpPr/>
          <p:nvPr/>
        </p:nvSpPr>
        <p:spPr>
          <a:xfrm>
            <a:off x="4402550" y="4314381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22587-9F8F-423F-B8C2-44711F8DF38D}"/>
              </a:ext>
            </a:extLst>
          </p:cNvPr>
          <p:cNvSpPr/>
          <p:nvPr/>
        </p:nvSpPr>
        <p:spPr>
          <a:xfrm>
            <a:off x="5512893" y="432426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BC7152A-AF9E-477D-86D8-D1B06FF218FD}"/>
              </a:ext>
            </a:extLst>
          </p:cNvPr>
          <p:cNvSpPr/>
          <p:nvPr/>
        </p:nvSpPr>
        <p:spPr>
          <a:xfrm>
            <a:off x="7213656" y="4314381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36630CB-BF82-4E70-9CC2-7BF9A2CEA106}"/>
              </a:ext>
            </a:extLst>
          </p:cNvPr>
          <p:cNvSpPr/>
          <p:nvPr/>
        </p:nvSpPr>
        <p:spPr>
          <a:xfrm>
            <a:off x="8767781" y="4314380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5FBFB1-298D-41CD-84DF-403FFD8D0534}"/>
              </a:ext>
            </a:extLst>
          </p:cNvPr>
          <p:cNvSpPr txBox="1"/>
          <p:nvPr/>
        </p:nvSpPr>
        <p:spPr>
          <a:xfrm>
            <a:off x="1429216" y="4666352"/>
            <a:ext cx="1785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transição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372B9E-2F7E-46E1-91BC-1FAD806E654B}"/>
              </a:ext>
            </a:extLst>
          </p:cNvPr>
          <p:cNvSpPr txBox="1"/>
          <p:nvPr/>
        </p:nvSpPr>
        <p:spPr>
          <a:xfrm>
            <a:off x="2518265" y="5313437"/>
            <a:ext cx="166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autogestão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BD6239-1469-4DD5-9A9C-AAEC361BF738}"/>
              </a:ext>
            </a:extLst>
          </p:cNvPr>
          <p:cNvSpPr txBox="1"/>
          <p:nvPr/>
        </p:nvSpPr>
        <p:spPr>
          <a:xfrm>
            <a:off x="3628608" y="4660002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aprender fazendo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2F78E9-477F-4C3C-B591-CF55727DC70F}"/>
              </a:ext>
            </a:extLst>
          </p:cNvPr>
          <p:cNvSpPr txBox="1"/>
          <p:nvPr/>
        </p:nvSpPr>
        <p:spPr>
          <a:xfrm>
            <a:off x="4634604" y="5377668"/>
            <a:ext cx="185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gestão da aprendizagem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9E23424-6FB0-455B-A3D4-DDF26F38D415}"/>
              </a:ext>
            </a:extLst>
          </p:cNvPr>
          <p:cNvCxnSpPr>
            <a:cxnSpLocks/>
          </p:cNvCxnSpPr>
          <p:nvPr/>
        </p:nvCxnSpPr>
        <p:spPr>
          <a:xfrm flipH="1">
            <a:off x="2286002" y="4444694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CCCF65A-F7E5-4618-B7F2-8CB3B42088EB}"/>
              </a:ext>
            </a:extLst>
          </p:cNvPr>
          <p:cNvCxnSpPr>
            <a:cxnSpLocks/>
          </p:cNvCxnSpPr>
          <p:nvPr/>
        </p:nvCxnSpPr>
        <p:spPr>
          <a:xfrm flipH="1">
            <a:off x="3405052" y="4440331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F8ED31D-03E8-4439-99B7-CD6EF234EAAA}"/>
              </a:ext>
            </a:extLst>
          </p:cNvPr>
          <p:cNvCxnSpPr>
            <a:cxnSpLocks/>
          </p:cNvCxnSpPr>
          <p:nvPr/>
        </p:nvCxnSpPr>
        <p:spPr>
          <a:xfrm flipH="1">
            <a:off x="4448778" y="4448426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CAC7AC-3AFB-4A37-821D-E7D1D24AA56A}"/>
              </a:ext>
            </a:extLst>
          </p:cNvPr>
          <p:cNvCxnSpPr>
            <a:cxnSpLocks/>
          </p:cNvCxnSpPr>
          <p:nvPr/>
        </p:nvCxnSpPr>
        <p:spPr>
          <a:xfrm flipH="1">
            <a:off x="5560607" y="4490124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6A0F9E-A4B1-46BF-8B96-567E0A0E48EE}"/>
              </a:ext>
            </a:extLst>
          </p:cNvPr>
          <p:cNvSpPr txBox="1"/>
          <p:nvPr/>
        </p:nvSpPr>
        <p:spPr>
          <a:xfrm>
            <a:off x="6547774" y="5347943"/>
            <a:ext cx="1500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desafios e conquistas do ensino médio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978421-62BA-4225-A933-822234EB9B73}"/>
              </a:ext>
            </a:extLst>
          </p:cNvPr>
          <p:cNvSpPr txBox="1"/>
          <p:nvPr/>
        </p:nvSpPr>
        <p:spPr>
          <a:xfrm>
            <a:off x="7992123" y="4650698"/>
            <a:ext cx="166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escolher itinerários formativos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1569A96-5E5E-4732-9E51-05EF63C1DFAF}"/>
              </a:ext>
            </a:extLst>
          </p:cNvPr>
          <p:cNvCxnSpPr>
            <a:cxnSpLocks/>
          </p:cNvCxnSpPr>
          <p:nvPr/>
        </p:nvCxnSpPr>
        <p:spPr>
          <a:xfrm flipH="1">
            <a:off x="8820382" y="4448426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9D0FC66-4336-4BDD-8C2A-D95147AFB158}"/>
              </a:ext>
            </a:extLst>
          </p:cNvPr>
          <p:cNvCxnSpPr>
            <a:cxnSpLocks/>
          </p:cNvCxnSpPr>
          <p:nvPr/>
        </p:nvCxnSpPr>
        <p:spPr>
          <a:xfrm flipH="1">
            <a:off x="7263881" y="4466159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7D525CEF-0690-4A21-8D98-89A3F7C7D701}"/>
              </a:ext>
            </a:extLst>
          </p:cNvPr>
          <p:cNvSpPr/>
          <p:nvPr/>
        </p:nvSpPr>
        <p:spPr>
          <a:xfrm rot="5400000">
            <a:off x="5399332" y="735231"/>
            <a:ext cx="356755" cy="638014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3628608" y="3291905"/>
            <a:ext cx="416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SER ESTUDANTE DO ENSINO MÉDIO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ACADÊMICA</a:t>
            </a:r>
          </a:p>
        </p:txBody>
      </p:sp>
      <p:pic>
        <p:nvPicPr>
          <p:cNvPr id="6" name="Gráfico 5" descr="Programador com preenchimento sólido">
            <a:extLst>
              <a:ext uri="{FF2B5EF4-FFF2-40B4-BE49-F238E27FC236}">
                <a16:creationId xmlns:a16="http://schemas.microsoft.com/office/drawing/2014/main" id="{DD679288-C47D-47DC-AE11-F60A8DDC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3577" y="2341169"/>
            <a:ext cx="914400" cy="914400"/>
          </a:xfrm>
          <a:prstGeom prst="rect">
            <a:avLst/>
          </a:prstGeom>
        </p:spPr>
      </p:pic>
      <p:pic>
        <p:nvPicPr>
          <p:cNvPr id="42" name="Gráfico 41" descr="Programadora com preenchimento sólido">
            <a:extLst>
              <a:ext uri="{FF2B5EF4-FFF2-40B4-BE49-F238E27FC236}">
                <a16:creationId xmlns:a16="http://schemas.microsoft.com/office/drawing/2014/main" id="{F52E4017-7052-4EA7-9E26-C40DD92E8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0839" y="23430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3211D-E13C-44FF-8727-17B8410A5D19}"/>
              </a:ext>
            </a:extLst>
          </p:cNvPr>
          <p:cNvSpPr txBox="1"/>
          <p:nvPr/>
        </p:nvSpPr>
        <p:spPr>
          <a:xfrm>
            <a:off x="152138" y="529433"/>
            <a:ext cx="118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não pode faltar numa jornada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2CE0A71-2A9B-405C-B417-E4CFAD84F4EA}"/>
              </a:ext>
            </a:extLst>
          </p:cNvPr>
          <p:cNvCxnSpPr>
            <a:cxnSpLocks/>
          </p:cNvCxnSpPr>
          <p:nvPr/>
        </p:nvCxnSpPr>
        <p:spPr>
          <a:xfrm>
            <a:off x="259665" y="4709508"/>
            <a:ext cx="11736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217C101F-DD12-4261-BD39-74A058D312F7}"/>
              </a:ext>
            </a:extLst>
          </p:cNvPr>
          <p:cNvSpPr/>
          <p:nvPr/>
        </p:nvSpPr>
        <p:spPr>
          <a:xfrm>
            <a:off x="1849686" y="4637775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A8CD2D4-3202-4BA6-A356-B9975D583CFB}"/>
              </a:ext>
            </a:extLst>
          </p:cNvPr>
          <p:cNvSpPr/>
          <p:nvPr/>
        </p:nvSpPr>
        <p:spPr>
          <a:xfrm>
            <a:off x="3236811" y="463637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CFE37A2-2765-4494-8208-466D14F0B7D6}"/>
              </a:ext>
            </a:extLst>
          </p:cNvPr>
          <p:cNvSpPr/>
          <p:nvPr/>
        </p:nvSpPr>
        <p:spPr>
          <a:xfrm>
            <a:off x="4402550" y="462789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22587-9F8F-423F-B8C2-44711F8DF38D}"/>
              </a:ext>
            </a:extLst>
          </p:cNvPr>
          <p:cNvSpPr/>
          <p:nvPr/>
        </p:nvSpPr>
        <p:spPr>
          <a:xfrm>
            <a:off x="6017991" y="4637775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BC7152A-AF9E-477D-86D8-D1B06FF218FD}"/>
              </a:ext>
            </a:extLst>
          </p:cNvPr>
          <p:cNvSpPr/>
          <p:nvPr/>
        </p:nvSpPr>
        <p:spPr>
          <a:xfrm>
            <a:off x="7718754" y="4627893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36630CB-BF82-4E70-9CC2-7BF9A2CEA106}"/>
              </a:ext>
            </a:extLst>
          </p:cNvPr>
          <p:cNvSpPr/>
          <p:nvPr/>
        </p:nvSpPr>
        <p:spPr>
          <a:xfrm>
            <a:off x="9272879" y="4627892"/>
            <a:ext cx="117446" cy="1204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5FBFB1-298D-41CD-84DF-403FFD8D0534}"/>
              </a:ext>
            </a:extLst>
          </p:cNvPr>
          <p:cNvSpPr txBox="1"/>
          <p:nvPr/>
        </p:nvSpPr>
        <p:spPr>
          <a:xfrm>
            <a:off x="1048717" y="4924538"/>
            <a:ext cx="178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antropologia religiosa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372B9E-2F7E-46E1-91BC-1FAD806E654B}"/>
              </a:ext>
            </a:extLst>
          </p:cNvPr>
          <p:cNvSpPr txBox="1"/>
          <p:nvPr/>
        </p:nvSpPr>
        <p:spPr>
          <a:xfrm>
            <a:off x="2415660" y="5620367"/>
            <a:ext cx="166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interioridade humana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BD6239-1469-4DD5-9A9C-AAEC361BF738}"/>
              </a:ext>
            </a:extLst>
          </p:cNvPr>
          <p:cNvSpPr txBox="1"/>
          <p:nvPr/>
        </p:nvSpPr>
        <p:spPr>
          <a:xfrm>
            <a:off x="3628608" y="4973514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sentido da vida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2F78E9-477F-4C3C-B591-CF55727DC70F}"/>
              </a:ext>
            </a:extLst>
          </p:cNvPr>
          <p:cNvSpPr txBox="1"/>
          <p:nvPr/>
        </p:nvSpPr>
        <p:spPr>
          <a:xfrm>
            <a:off x="5184595" y="5681350"/>
            <a:ext cx="185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contemplação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9E23424-6FB0-455B-A3D4-DDF26F38D415}"/>
              </a:ext>
            </a:extLst>
          </p:cNvPr>
          <p:cNvCxnSpPr>
            <a:cxnSpLocks/>
          </p:cNvCxnSpPr>
          <p:nvPr/>
        </p:nvCxnSpPr>
        <p:spPr>
          <a:xfrm flipH="1">
            <a:off x="1895101" y="4758206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CCCF65A-F7E5-4618-B7F2-8CB3B42088EB}"/>
              </a:ext>
            </a:extLst>
          </p:cNvPr>
          <p:cNvCxnSpPr>
            <a:cxnSpLocks/>
          </p:cNvCxnSpPr>
          <p:nvPr/>
        </p:nvCxnSpPr>
        <p:spPr>
          <a:xfrm flipH="1">
            <a:off x="3290933" y="4766168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F8ED31D-03E8-4439-99B7-CD6EF234EAAA}"/>
              </a:ext>
            </a:extLst>
          </p:cNvPr>
          <p:cNvCxnSpPr>
            <a:cxnSpLocks/>
          </p:cNvCxnSpPr>
          <p:nvPr/>
        </p:nvCxnSpPr>
        <p:spPr>
          <a:xfrm flipH="1">
            <a:off x="4448778" y="4761938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1CAC7AC-3AFB-4A37-821D-E7D1D24AA56A}"/>
              </a:ext>
            </a:extLst>
          </p:cNvPr>
          <p:cNvCxnSpPr>
            <a:cxnSpLocks/>
          </p:cNvCxnSpPr>
          <p:nvPr/>
        </p:nvCxnSpPr>
        <p:spPr>
          <a:xfrm flipH="1">
            <a:off x="6065705" y="4803636"/>
            <a:ext cx="4599" cy="900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6A0F9E-A4B1-46BF-8B96-567E0A0E48EE}"/>
              </a:ext>
            </a:extLst>
          </p:cNvPr>
          <p:cNvSpPr txBox="1"/>
          <p:nvPr/>
        </p:nvSpPr>
        <p:spPr>
          <a:xfrm>
            <a:off x="7085828" y="5081393"/>
            <a:ext cx="150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reflexão e introspecção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978421-62BA-4225-A933-822234EB9B73}"/>
              </a:ext>
            </a:extLst>
          </p:cNvPr>
          <p:cNvSpPr txBox="1"/>
          <p:nvPr/>
        </p:nvSpPr>
        <p:spPr>
          <a:xfrm>
            <a:off x="8583185" y="5583738"/>
            <a:ext cx="166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atitude contemplativa e ativa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1569A96-5E5E-4732-9E51-05EF63C1DFAF}"/>
              </a:ext>
            </a:extLst>
          </p:cNvPr>
          <p:cNvCxnSpPr>
            <a:cxnSpLocks/>
          </p:cNvCxnSpPr>
          <p:nvPr/>
        </p:nvCxnSpPr>
        <p:spPr>
          <a:xfrm flipH="1">
            <a:off x="9325480" y="4761938"/>
            <a:ext cx="4599" cy="828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9D0FC66-4336-4BDD-8C2A-D95147AFB158}"/>
              </a:ext>
            </a:extLst>
          </p:cNvPr>
          <p:cNvCxnSpPr>
            <a:cxnSpLocks/>
          </p:cNvCxnSpPr>
          <p:nvPr/>
        </p:nvCxnSpPr>
        <p:spPr>
          <a:xfrm flipH="1">
            <a:off x="7768979" y="4779671"/>
            <a:ext cx="4599" cy="2520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have Esquerda 47">
            <a:extLst>
              <a:ext uri="{FF2B5EF4-FFF2-40B4-BE49-F238E27FC236}">
                <a16:creationId xmlns:a16="http://schemas.microsoft.com/office/drawing/2014/main" id="{7D525CEF-0690-4A21-8D98-89A3F7C7D701}"/>
              </a:ext>
            </a:extLst>
          </p:cNvPr>
          <p:cNvSpPr/>
          <p:nvPr/>
        </p:nvSpPr>
        <p:spPr>
          <a:xfrm rot="5400000">
            <a:off x="2922109" y="2918829"/>
            <a:ext cx="454246" cy="259909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B0DFD32-BF56-4F83-BF4C-CBD16FBD05EA}"/>
              </a:ext>
            </a:extLst>
          </p:cNvPr>
          <p:cNvSpPr txBox="1"/>
          <p:nvPr/>
        </p:nvSpPr>
        <p:spPr>
          <a:xfrm>
            <a:off x="1067905" y="3338113"/>
            <a:ext cx="41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LEGADO E RELAÇÃO COM O TRANSCENDENTE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C50557-C548-43AB-8B1E-8BFD91CC6731}"/>
              </a:ext>
            </a:extLst>
          </p:cNvPr>
          <p:cNvSpPr txBox="1"/>
          <p:nvPr/>
        </p:nvSpPr>
        <p:spPr>
          <a:xfrm>
            <a:off x="259665" y="1837971"/>
            <a:ext cx="1178019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DIMENSÃO ESPIRITUAL</a:t>
            </a:r>
          </a:p>
        </p:txBody>
      </p:sp>
      <p:sp>
        <p:nvSpPr>
          <p:cNvPr id="29" name="Chave Esquerda 28">
            <a:extLst>
              <a:ext uri="{FF2B5EF4-FFF2-40B4-BE49-F238E27FC236}">
                <a16:creationId xmlns:a16="http://schemas.microsoft.com/office/drawing/2014/main" id="{4FA2244D-30D8-49AE-B98E-5C4E88912E5B}"/>
              </a:ext>
            </a:extLst>
          </p:cNvPr>
          <p:cNvSpPr/>
          <p:nvPr/>
        </p:nvSpPr>
        <p:spPr>
          <a:xfrm rot="5400000">
            <a:off x="7526719" y="2617728"/>
            <a:ext cx="386435" cy="3105883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09EB499-08F6-4C12-AC20-33673406CECC}"/>
              </a:ext>
            </a:extLst>
          </p:cNvPr>
          <p:cNvSpPr txBox="1"/>
          <p:nvPr/>
        </p:nvSpPr>
        <p:spPr>
          <a:xfrm>
            <a:off x="5634449" y="3315079"/>
            <a:ext cx="41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ATITUDE DO SER DIANTE DO TRANSCENDENTE</a:t>
            </a:r>
          </a:p>
        </p:txBody>
      </p:sp>
      <p:pic>
        <p:nvPicPr>
          <p:cNvPr id="7" name="Gráfico 6" descr="Dente-de-leão com preenchimento sólido">
            <a:extLst>
              <a:ext uri="{FF2B5EF4-FFF2-40B4-BE49-F238E27FC236}">
                <a16:creationId xmlns:a16="http://schemas.microsoft.com/office/drawing/2014/main" id="{53682789-134A-4596-8DF3-D8AAD610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999" y="2399548"/>
            <a:ext cx="914400" cy="914400"/>
          </a:xfrm>
          <a:prstGeom prst="rect">
            <a:avLst/>
          </a:prstGeom>
        </p:spPr>
      </p:pic>
      <p:pic>
        <p:nvPicPr>
          <p:cNvPr id="10" name="Gráfico 9" descr="Ondulação com preenchimento sólido">
            <a:extLst>
              <a:ext uri="{FF2B5EF4-FFF2-40B4-BE49-F238E27FC236}">
                <a16:creationId xmlns:a16="http://schemas.microsoft.com/office/drawing/2014/main" id="{5EEBF6A4-914C-44DB-9A2E-6FD4816CF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2031" y="2512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46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F950C5-AE6E-4007-8087-8AB35C0E4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6555" y="2941756"/>
            <a:ext cx="1179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 que está por trás desses desafios?</a:t>
            </a:r>
          </a:p>
        </p:txBody>
      </p:sp>
    </p:spTree>
    <p:extLst>
      <p:ext uri="{BB962C8B-B14F-4D97-AF65-F5344CB8AC3E}">
        <p14:creationId xmlns:p14="http://schemas.microsoft.com/office/powerpoint/2010/main" val="163561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96555" y="1619009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8C7F5B-5260-4A60-B78C-770B02E04BDE}"/>
              </a:ext>
            </a:extLst>
          </p:cNvPr>
          <p:cNvSpPr txBox="1"/>
          <p:nvPr/>
        </p:nvSpPr>
        <p:spPr>
          <a:xfrm>
            <a:off x="396555" y="289035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está por trás desses desafios?</a:t>
            </a:r>
          </a:p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modelo de engajamento</a:t>
            </a:r>
          </a:p>
        </p:txBody>
      </p:sp>
      <p:pic>
        <p:nvPicPr>
          <p:cNvPr id="17" name="Picture 2" descr="Gráfico vetorial de Postit gratuito - VectorHQ.com">
            <a:extLst>
              <a:ext uri="{FF2B5EF4-FFF2-40B4-BE49-F238E27FC236}">
                <a16:creationId xmlns:a16="http://schemas.microsoft.com/office/drawing/2014/main" id="{F294FB97-C6C9-41B6-9A70-AC09E25B4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872"/>
          <a:stretch/>
        </p:blipFill>
        <p:spPr bwMode="auto">
          <a:xfrm>
            <a:off x="4486888" y="1480422"/>
            <a:ext cx="2323799" cy="15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áfico vetorial de Postit gratuito - VectorHQ.com">
            <a:extLst>
              <a:ext uri="{FF2B5EF4-FFF2-40B4-BE49-F238E27FC236}">
                <a16:creationId xmlns:a16="http://schemas.microsoft.com/office/drawing/2014/main" id="{7936FA17-B061-4463-9D07-D0A1D4C1E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5"/>
          <a:stretch/>
        </p:blipFill>
        <p:spPr bwMode="auto">
          <a:xfrm>
            <a:off x="772749" y="1537225"/>
            <a:ext cx="2227541" cy="14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7D495AB-0130-4DBF-B8E6-C7AE682B1CBC}"/>
              </a:ext>
            </a:extLst>
          </p:cNvPr>
          <p:cNvSpPr txBox="1"/>
          <p:nvPr/>
        </p:nvSpPr>
        <p:spPr>
          <a:xfrm>
            <a:off x="674595" y="1925657"/>
            <a:ext cx="2325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currículo oculto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47122F-FB62-4CC4-89D9-3CE6258274BA}"/>
              </a:ext>
            </a:extLst>
          </p:cNvPr>
          <p:cNvSpPr txBox="1"/>
          <p:nvPr/>
        </p:nvSpPr>
        <p:spPr>
          <a:xfrm>
            <a:off x="4560522" y="2053855"/>
            <a:ext cx="2176530" cy="83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aprendizagem poderosa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DE4DEE6-774B-4B72-B2DF-F66878FD714D}"/>
              </a:ext>
            </a:extLst>
          </p:cNvPr>
          <p:cNvSpPr txBox="1"/>
          <p:nvPr/>
        </p:nvSpPr>
        <p:spPr>
          <a:xfrm>
            <a:off x="4033889" y="3616565"/>
            <a:ext cx="3229798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Aulas ou atividades em que:</a:t>
            </a:r>
          </a:p>
          <a:p>
            <a:endParaRPr lang="pt-BR" sz="2000" b="1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O tempo flui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Eles se interessam pelo que fazem ou aprendem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Sentem-se escutados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Sentem-se apoiados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55F79D9-1D57-4191-84BB-34A301E98CBD}"/>
              </a:ext>
            </a:extLst>
          </p:cNvPr>
          <p:cNvSpPr txBox="1"/>
          <p:nvPr/>
        </p:nvSpPr>
        <p:spPr>
          <a:xfrm>
            <a:off x="7637172" y="3616565"/>
            <a:ext cx="4415848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Ao longo do tempo sentem que: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/>
              <a:t>Têm forte sentimento de pertencimento</a:t>
            </a:r>
          </a:p>
          <a:p>
            <a:pPr marL="285750" indent="-285750">
              <a:buFontTx/>
              <a:buChar char="-"/>
            </a:pPr>
            <a:r>
              <a:rPr lang="pt-BR" b="1" dirty="0"/>
              <a:t>Têm muito apoio mútuo</a:t>
            </a:r>
          </a:p>
          <a:p>
            <a:pPr marL="285750" indent="-285750">
              <a:buFontTx/>
              <a:buChar char="-"/>
            </a:pPr>
            <a:r>
              <a:rPr lang="pt-BR" b="1" dirty="0"/>
              <a:t>Estão criando algo significativo para si e o mundo (criatividade)</a:t>
            </a:r>
          </a:p>
          <a:p>
            <a:pPr marL="285750" indent="-285750">
              <a:buFontTx/>
              <a:buChar char="-"/>
            </a:pPr>
            <a:r>
              <a:rPr lang="pt-BR" b="1" dirty="0"/>
              <a:t>O que aprendem está conectado com quem são (identidade)</a:t>
            </a:r>
          </a:p>
          <a:p>
            <a:pPr marL="285750" indent="-285750">
              <a:buFontTx/>
              <a:buChar char="-"/>
            </a:pPr>
            <a:r>
              <a:rPr lang="pt-BR" b="1" dirty="0"/>
              <a:t>Têm oportunidades de escolha</a:t>
            </a:r>
          </a:p>
        </p:txBody>
      </p:sp>
      <p:pic>
        <p:nvPicPr>
          <p:cNvPr id="23" name="Picture 2" descr="Gráfico vetorial de Postit gratuito - VectorHQ.com">
            <a:extLst>
              <a:ext uri="{FF2B5EF4-FFF2-40B4-BE49-F238E27FC236}">
                <a16:creationId xmlns:a16="http://schemas.microsoft.com/office/drawing/2014/main" id="{75D9C9E7-0A1F-43A2-9157-5333E73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1"/>
          <a:stretch/>
        </p:blipFill>
        <p:spPr bwMode="auto">
          <a:xfrm>
            <a:off x="8544781" y="1431901"/>
            <a:ext cx="2323799" cy="15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3988309-F6FF-42CB-B8AC-EEC3E0D53A53}"/>
              </a:ext>
            </a:extLst>
          </p:cNvPr>
          <p:cNvSpPr txBox="1"/>
          <p:nvPr/>
        </p:nvSpPr>
        <p:spPr>
          <a:xfrm>
            <a:off x="8628043" y="1925657"/>
            <a:ext cx="2176530" cy="83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aprendizagem profunda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D27FDC3-E1C8-4E4A-99B1-39B84524EC39}"/>
              </a:ext>
            </a:extLst>
          </p:cNvPr>
          <p:cNvSpPr txBox="1"/>
          <p:nvPr/>
        </p:nvSpPr>
        <p:spPr>
          <a:xfrm>
            <a:off x="271620" y="3609416"/>
            <a:ext cx="3229798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A diferença entre:</a:t>
            </a:r>
          </a:p>
          <a:p>
            <a:endParaRPr lang="pt-BR" sz="2000" b="1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O que o professor se propõe a ensinar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A forma como os estudantes são convidados a participar, conviver, se relacionar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E6039F3-5D75-4467-A6BB-F75332526DD3}"/>
              </a:ext>
            </a:extLst>
          </p:cNvPr>
          <p:cNvCxnSpPr/>
          <p:nvPr/>
        </p:nvCxnSpPr>
        <p:spPr>
          <a:xfrm flipH="1">
            <a:off x="3657600" y="3387148"/>
            <a:ext cx="12879" cy="33279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B259564-B7C9-434C-8AAE-3FEBF32B2370}"/>
              </a:ext>
            </a:extLst>
          </p:cNvPr>
          <p:cNvCxnSpPr/>
          <p:nvPr/>
        </p:nvCxnSpPr>
        <p:spPr>
          <a:xfrm flipH="1">
            <a:off x="7455232" y="3387147"/>
            <a:ext cx="12879" cy="33279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47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 explicativo retangular 13"/>
          <p:cNvSpPr/>
          <p:nvPr/>
        </p:nvSpPr>
        <p:spPr>
          <a:xfrm>
            <a:off x="1043408" y="2285999"/>
            <a:ext cx="5009882" cy="2517821"/>
          </a:xfrm>
          <a:prstGeom prst="wedgeRectCallout">
            <a:avLst>
              <a:gd name="adj1" fmla="val 65742"/>
              <a:gd name="adj2" fmla="val 198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089" y="2537557"/>
            <a:ext cx="4382521" cy="2007789"/>
          </a:xfrm>
        </p:spPr>
        <p:txBody>
          <a:bodyPr anchor="ctr"/>
          <a:lstStyle/>
          <a:p>
            <a:r>
              <a:rPr lang="pt-BR" sz="3600" b="0" dirty="0"/>
              <a:t>Vamos falar de modelo de engajamento</a:t>
            </a:r>
          </a:p>
        </p:txBody>
      </p:sp>
      <p:sp>
        <p:nvSpPr>
          <p:cNvPr id="3" name="Google Shape;1112;p38"/>
          <p:cNvSpPr/>
          <p:nvPr/>
        </p:nvSpPr>
        <p:spPr>
          <a:xfrm>
            <a:off x="7556500" y="2349500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30" y="0"/>
                </a:moveTo>
                <a:cubicBezTo>
                  <a:pt x="26855" y="0"/>
                  <a:pt x="0" y="26855"/>
                  <a:pt x="0" y="60169"/>
                </a:cubicBezTo>
                <a:cubicBezTo>
                  <a:pt x="0" y="93144"/>
                  <a:pt x="26855" y="120000"/>
                  <a:pt x="59830" y="120000"/>
                </a:cubicBezTo>
                <a:cubicBezTo>
                  <a:pt x="93144" y="120000"/>
                  <a:pt x="120000" y="93144"/>
                  <a:pt x="120000" y="60169"/>
                </a:cubicBezTo>
                <a:cubicBezTo>
                  <a:pt x="120000" y="26855"/>
                  <a:pt x="93144" y="0"/>
                  <a:pt x="59830" y="0"/>
                </a:cubicBezTo>
                <a:moveTo>
                  <a:pt x="90084" y="14617"/>
                </a:moveTo>
                <a:cubicBezTo>
                  <a:pt x="90084" y="14957"/>
                  <a:pt x="90084" y="15637"/>
                  <a:pt x="90084" y="16317"/>
                </a:cubicBezTo>
                <a:cubicBezTo>
                  <a:pt x="90084" y="22096"/>
                  <a:pt x="89405" y="27535"/>
                  <a:pt x="88385" y="32974"/>
                </a:cubicBezTo>
                <a:cubicBezTo>
                  <a:pt x="84645" y="33654"/>
                  <a:pt x="81926" y="37053"/>
                  <a:pt x="81926" y="40793"/>
                </a:cubicBezTo>
                <a:cubicBezTo>
                  <a:pt x="81926" y="43172"/>
                  <a:pt x="82606" y="45212"/>
                  <a:pt x="84305" y="46572"/>
                </a:cubicBezTo>
                <a:cubicBezTo>
                  <a:pt x="82266" y="50991"/>
                  <a:pt x="80226" y="55410"/>
                  <a:pt x="77847" y="59490"/>
                </a:cubicBezTo>
                <a:cubicBezTo>
                  <a:pt x="67648" y="47932"/>
                  <a:pt x="60509" y="33654"/>
                  <a:pt x="58130" y="17677"/>
                </a:cubicBezTo>
                <a:cubicBezTo>
                  <a:pt x="64249" y="13597"/>
                  <a:pt x="71048" y="10878"/>
                  <a:pt x="78526" y="8838"/>
                </a:cubicBezTo>
                <a:cubicBezTo>
                  <a:pt x="82606" y="10198"/>
                  <a:pt x="86345" y="12237"/>
                  <a:pt x="90084" y="14617"/>
                </a:cubicBezTo>
                <a:moveTo>
                  <a:pt x="78526" y="68328"/>
                </a:moveTo>
                <a:cubicBezTo>
                  <a:pt x="83286" y="72747"/>
                  <a:pt x="88725" y="76827"/>
                  <a:pt x="94504" y="80226"/>
                </a:cubicBezTo>
                <a:cubicBezTo>
                  <a:pt x="88385" y="81246"/>
                  <a:pt x="82606" y="81926"/>
                  <a:pt x="76487" y="81926"/>
                </a:cubicBezTo>
                <a:cubicBezTo>
                  <a:pt x="73767" y="81926"/>
                  <a:pt x="70708" y="81586"/>
                  <a:pt x="67988" y="81586"/>
                </a:cubicBezTo>
                <a:cubicBezTo>
                  <a:pt x="67988" y="80906"/>
                  <a:pt x="67988" y="80566"/>
                  <a:pt x="67988" y="79886"/>
                </a:cubicBezTo>
                <a:cubicBezTo>
                  <a:pt x="71728" y="76487"/>
                  <a:pt x="75467" y="72407"/>
                  <a:pt x="78526" y="68328"/>
                </a:cubicBezTo>
                <a:moveTo>
                  <a:pt x="59830" y="5439"/>
                </a:moveTo>
                <a:cubicBezTo>
                  <a:pt x="62889" y="5439"/>
                  <a:pt x="65949" y="5779"/>
                  <a:pt x="69008" y="6118"/>
                </a:cubicBezTo>
                <a:cubicBezTo>
                  <a:pt x="64929" y="7818"/>
                  <a:pt x="61189" y="9518"/>
                  <a:pt x="57450" y="11558"/>
                </a:cubicBezTo>
                <a:cubicBezTo>
                  <a:pt x="57450" y="9518"/>
                  <a:pt x="57450" y="7478"/>
                  <a:pt x="57110" y="5779"/>
                </a:cubicBezTo>
                <a:cubicBezTo>
                  <a:pt x="58130" y="5439"/>
                  <a:pt x="59150" y="5439"/>
                  <a:pt x="59830" y="5439"/>
                </a:cubicBezTo>
                <a:moveTo>
                  <a:pt x="74447" y="64249"/>
                </a:moveTo>
                <a:cubicBezTo>
                  <a:pt x="71728" y="68328"/>
                  <a:pt x="68328" y="72067"/>
                  <a:pt x="64929" y="75467"/>
                </a:cubicBezTo>
                <a:cubicBezTo>
                  <a:pt x="63569" y="74447"/>
                  <a:pt x="61869" y="73767"/>
                  <a:pt x="59830" y="73767"/>
                </a:cubicBezTo>
                <a:cubicBezTo>
                  <a:pt x="56430" y="73767"/>
                  <a:pt x="53371" y="75807"/>
                  <a:pt x="52351" y="79206"/>
                </a:cubicBezTo>
                <a:cubicBezTo>
                  <a:pt x="41473" y="76487"/>
                  <a:pt x="31274" y="72067"/>
                  <a:pt x="21756" y="66288"/>
                </a:cubicBezTo>
                <a:cubicBezTo>
                  <a:pt x="24135" y="57110"/>
                  <a:pt x="28215" y="48271"/>
                  <a:pt x="33654" y="40793"/>
                </a:cubicBezTo>
                <a:cubicBezTo>
                  <a:pt x="34334" y="40793"/>
                  <a:pt x="34674" y="40793"/>
                  <a:pt x="35354" y="40793"/>
                </a:cubicBezTo>
                <a:cubicBezTo>
                  <a:pt x="40113" y="40793"/>
                  <a:pt x="43512" y="37393"/>
                  <a:pt x="43512" y="32634"/>
                </a:cubicBezTo>
                <a:cubicBezTo>
                  <a:pt x="43512" y="31614"/>
                  <a:pt x="43512" y="30594"/>
                  <a:pt x="42832" y="29575"/>
                </a:cubicBezTo>
                <a:cubicBezTo>
                  <a:pt x="46232" y="26515"/>
                  <a:pt x="49631" y="23456"/>
                  <a:pt x="53031" y="20736"/>
                </a:cubicBezTo>
                <a:cubicBezTo>
                  <a:pt x="56090" y="37393"/>
                  <a:pt x="63909" y="52351"/>
                  <a:pt x="74447" y="64249"/>
                </a:cubicBezTo>
                <a:moveTo>
                  <a:pt x="13597" y="88725"/>
                </a:moveTo>
                <a:cubicBezTo>
                  <a:pt x="8498" y="80566"/>
                  <a:pt x="5779" y="71388"/>
                  <a:pt x="5439" y="61189"/>
                </a:cubicBezTo>
                <a:cubicBezTo>
                  <a:pt x="8838" y="63909"/>
                  <a:pt x="12237" y="66628"/>
                  <a:pt x="15637" y="69008"/>
                </a:cubicBezTo>
                <a:cubicBezTo>
                  <a:pt x="14277" y="74787"/>
                  <a:pt x="13597" y="80906"/>
                  <a:pt x="13597" y="87365"/>
                </a:cubicBezTo>
                <a:cubicBezTo>
                  <a:pt x="13597" y="87705"/>
                  <a:pt x="13597" y="88385"/>
                  <a:pt x="13597" y="88725"/>
                </a:cubicBezTo>
                <a:moveTo>
                  <a:pt x="16997" y="63229"/>
                </a:moveTo>
                <a:cubicBezTo>
                  <a:pt x="12917" y="60509"/>
                  <a:pt x="9178" y="57450"/>
                  <a:pt x="5779" y="54050"/>
                </a:cubicBezTo>
                <a:cubicBezTo>
                  <a:pt x="8498" y="29575"/>
                  <a:pt x="27535" y="9858"/>
                  <a:pt x="51671" y="6118"/>
                </a:cubicBezTo>
                <a:cubicBezTo>
                  <a:pt x="52011" y="9178"/>
                  <a:pt x="52011" y="11898"/>
                  <a:pt x="52351" y="14957"/>
                </a:cubicBezTo>
                <a:cubicBezTo>
                  <a:pt x="47592" y="18016"/>
                  <a:pt x="43172" y="21416"/>
                  <a:pt x="39093" y="25495"/>
                </a:cubicBezTo>
                <a:cubicBezTo>
                  <a:pt x="38073" y="24815"/>
                  <a:pt x="36713" y="24475"/>
                  <a:pt x="35354" y="24475"/>
                </a:cubicBezTo>
                <a:cubicBezTo>
                  <a:pt x="30934" y="24475"/>
                  <a:pt x="27195" y="28215"/>
                  <a:pt x="27195" y="32634"/>
                </a:cubicBezTo>
                <a:cubicBezTo>
                  <a:pt x="27195" y="34674"/>
                  <a:pt x="27875" y="36373"/>
                  <a:pt x="28895" y="37733"/>
                </a:cubicBezTo>
                <a:cubicBezTo>
                  <a:pt x="23796" y="45552"/>
                  <a:pt x="19716" y="54050"/>
                  <a:pt x="16997" y="63229"/>
                </a:cubicBezTo>
                <a:moveTo>
                  <a:pt x="19716" y="96543"/>
                </a:moveTo>
                <a:cubicBezTo>
                  <a:pt x="19376" y="93484"/>
                  <a:pt x="19036" y="90424"/>
                  <a:pt x="19036" y="87365"/>
                </a:cubicBezTo>
                <a:cubicBezTo>
                  <a:pt x="19036" y="81926"/>
                  <a:pt x="19716" y="76827"/>
                  <a:pt x="20736" y="72067"/>
                </a:cubicBezTo>
                <a:cubicBezTo>
                  <a:pt x="30254" y="77847"/>
                  <a:pt x="41133" y="82266"/>
                  <a:pt x="52351" y="84645"/>
                </a:cubicBezTo>
                <a:cubicBezTo>
                  <a:pt x="52351" y="84645"/>
                  <a:pt x="52351" y="84985"/>
                  <a:pt x="52351" y="84985"/>
                </a:cubicBezTo>
                <a:cubicBezTo>
                  <a:pt x="42832" y="91444"/>
                  <a:pt x="31954" y="95524"/>
                  <a:pt x="20056" y="97223"/>
                </a:cubicBezTo>
                <a:cubicBezTo>
                  <a:pt x="20056" y="97223"/>
                  <a:pt x="19716" y="96883"/>
                  <a:pt x="19716" y="96543"/>
                </a:cubicBezTo>
                <a:moveTo>
                  <a:pt x="59830" y="114560"/>
                </a:moveTo>
                <a:cubicBezTo>
                  <a:pt x="46572" y="114560"/>
                  <a:pt x="34334" y="109801"/>
                  <a:pt x="25155" y="101983"/>
                </a:cubicBezTo>
                <a:cubicBezTo>
                  <a:pt x="36373" y="99603"/>
                  <a:pt x="46912" y="95184"/>
                  <a:pt x="56430" y="89065"/>
                </a:cubicBezTo>
                <a:cubicBezTo>
                  <a:pt x="57450" y="89745"/>
                  <a:pt x="58810" y="90084"/>
                  <a:pt x="59830" y="90084"/>
                </a:cubicBezTo>
                <a:cubicBezTo>
                  <a:pt x="62549" y="90084"/>
                  <a:pt x="64929" y="88725"/>
                  <a:pt x="66288" y="87025"/>
                </a:cubicBezTo>
                <a:cubicBezTo>
                  <a:pt x="69688" y="87025"/>
                  <a:pt x="73087" y="87365"/>
                  <a:pt x="76487" y="87365"/>
                </a:cubicBezTo>
                <a:cubicBezTo>
                  <a:pt x="84985" y="87365"/>
                  <a:pt x="93484" y="86345"/>
                  <a:pt x="101983" y="84305"/>
                </a:cubicBezTo>
                <a:cubicBezTo>
                  <a:pt x="103682" y="85325"/>
                  <a:pt x="105722" y="86005"/>
                  <a:pt x="107422" y="86685"/>
                </a:cubicBezTo>
                <a:cubicBezTo>
                  <a:pt x="98243" y="103342"/>
                  <a:pt x="80566" y="114560"/>
                  <a:pt x="59830" y="114560"/>
                </a:cubicBezTo>
                <a:moveTo>
                  <a:pt x="102322" y="78526"/>
                </a:moveTo>
                <a:cubicBezTo>
                  <a:pt x="94844" y="74787"/>
                  <a:pt x="87705" y="69688"/>
                  <a:pt x="81586" y="63569"/>
                </a:cubicBezTo>
                <a:cubicBezTo>
                  <a:pt x="84645" y="59150"/>
                  <a:pt x="87025" y="54050"/>
                  <a:pt x="89065" y="48951"/>
                </a:cubicBezTo>
                <a:cubicBezTo>
                  <a:pt x="89405" y="48951"/>
                  <a:pt x="89745" y="49291"/>
                  <a:pt x="90084" y="49291"/>
                </a:cubicBezTo>
                <a:cubicBezTo>
                  <a:pt x="94504" y="49291"/>
                  <a:pt x="98243" y="45552"/>
                  <a:pt x="98243" y="40793"/>
                </a:cubicBezTo>
                <a:cubicBezTo>
                  <a:pt x="98243" y="37733"/>
                  <a:pt x="96203" y="35014"/>
                  <a:pt x="93824" y="33654"/>
                </a:cubicBezTo>
                <a:cubicBezTo>
                  <a:pt x="94504" y="28895"/>
                  <a:pt x="95184" y="23796"/>
                  <a:pt x="95524" y="18696"/>
                </a:cubicBezTo>
                <a:cubicBezTo>
                  <a:pt x="107082" y="28555"/>
                  <a:pt x="114560" y="43512"/>
                  <a:pt x="114560" y="60169"/>
                </a:cubicBezTo>
                <a:cubicBezTo>
                  <a:pt x="114560" y="65269"/>
                  <a:pt x="113881" y="70708"/>
                  <a:pt x="112181" y="75467"/>
                </a:cubicBezTo>
                <a:cubicBezTo>
                  <a:pt x="109121" y="76487"/>
                  <a:pt x="105722" y="77847"/>
                  <a:pt x="102322" y="785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7;p36"/>
          <p:cNvSpPr/>
          <p:nvPr/>
        </p:nvSpPr>
        <p:spPr>
          <a:xfrm>
            <a:off x="8978900" y="2971800"/>
            <a:ext cx="247762" cy="19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35354"/>
                </a:moveTo>
                <a:cubicBezTo>
                  <a:pt x="120000" y="15637"/>
                  <a:pt x="104022" y="0"/>
                  <a:pt x="84645" y="0"/>
                </a:cubicBezTo>
                <a:cubicBezTo>
                  <a:pt x="75127" y="0"/>
                  <a:pt x="66288" y="3739"/>
                  <a:pt x="59830" y="9858"/>
                </a:cubicBezTo>
                <a:cubicBezTo>
                  <a:pt x="53711" y="3739"/>
                  <a:pt x="44872" y="0"/>
                  <a:pt x="35354" y="0"/>
                </a:cubicBezTo>
                <a:cubicBezTo>
                  <a:pt x="15977" y="0"/>
                  <a:pt x="0" y="15637"/>
                  <a:pt x="0" y="35354"/>
                </a:cubicBezTo>
                <a:cubicBezTo>
                  <a:pt x="0" y="37733"/>
                  <a:pt x="339" y="40453"/>
                  <a:pt x="339" y="39433"/>
                </a:cubicBezTo>
                <a:cubicBezTo>
                  <a:pt x="4079" y="74447"/>
                  <a:pt x="54730" y="120000"/>
                  <a:pt x="59830" y="120000"/>
                </a:cubicBezTo>
                <a:cubicBezTo>
                  <a:pt x="65269" y="120000"/>
                  <a:pt x="115920" y="74447"/>
                  <a:pt x="119660" y="39433"/>
                </a:cubicBezTo>
                <a:cubicBezTo>
                  <a:pt x="119660" y="40453"/>
                  <a:pt x="120000" y="37733"/>
                  <a:pt x="120000" y="35354"/>
                </a:cubicBezTo>
                <a:moveTo>
                  <a:pt x="114220" y="38753"/>
                </a:moveTo>
                <a:cubicBezTo>
                  <a:pt x="111161" y="67988"/>
                  <a:pt x="70028" y="107762"/>
                  <a:pt x="59830" y="113881"/>
                </a:cubicBezTo>
                <a:cubicBezTo>
                  <a:pt x="49971" y="107762"/>
                  <a:pt x="8838" y="67988"/>
                  <a:pt x="5779" y="38753"/>
                </a:cubicBezTo>
                <a:cubicBezTo>
                  <a:pt x="5779" y="38753"/>
                  <a:pt x="5439" y="37053"/>
                  <a:pt x="5439" y="35354"/>
                </a:cubicBezTo>
                <a:cubicBezTo>
                  <a:pt x="5439" y="18696"/>
                  <a:pt x="19036" y="5439"/>
                  <a:pt x="35354" y="5439"/>
                </a:cubicBezTo>
                <a:cubicBezTo>
                  <a:pt x="43172" y="5439"/>
                  <a:pt x="50651" y="8158"/>
                  <a:pt x="56090" y="13597"/>
                </a:cubicBezTo>
                <a:cubicBezTo>
                  <a:pt x="59830" y="17337"/>
                  <a:pt x="59830" y="17337"/>
                  <a:pt x="59830" y="17337"/>
                </a:cubicBezTo>
                <a:cubicBezTo>
                  <a:pt x="63909" y="13597"/>
                  <a:pt x="63909" y="13597"/>
                  <a:pt x="63909" y="13597"/>
                </a:cubicBezTo>
                <a:cubicBezTo>
                  <a:pt x="69348" y="8158"/>
                  <a:pt x="76827" y="5439"/>
                  <a:pt x="84645" y="5439"/>
                </a:cubicBezTo>
                <a:cubicBezTo>
                  <a:pt x="100963" y="5439"/>
                  <a:pt x="114560" y="18696"/>
                  <a:pt x="114560" y="35354"/>
                </a:cubicBezTo>
                <a:cubicBezTo>
                  <a:pt x="114560" y="37393"/>
                  <a:pt x="114220" y="38753"/>
                  <a:pt x="114220" y="38753"/>
                </a:cubicBezTo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3;p36"/>
          <p:cNvSpPr/>
          <p:nvPr/>
        </p:nvSpPr>
        <p:spPr>
          <a:xfrm>
            <a:off x="8056410" y="2756671"/>
            <a:ext cx="211290" cy="314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46232"/>
                </a:moveTo>
                <a:cubicBezTo>
                  <a:pt x="120000" y="44872"/>
                  <a:pt x="117512" y="43512"/>
                  <a:pt x="114404" y="43512"/>
                </a:cubicBezTo>
                <a:cubicBezTo>
                  <a:pt x="75233" y="43512"/>
                  <a:pt x="75233" y="43512"/>
                  <a:pt x="75233" y="43512"/>
                </a:cubicBezTo>
                <a:cubicBezTo>
                  <a:pt x="99481" y="3399"/>
                  <a:pt x="99481" y="3399"/>
                  <a:pt x="99481" y="3399"/>
                </a:cubicBezTo>
                <a:cubicBezTo>
                  <a:pt x="99481" y="3399"/>
                  <a:pt x="99481" y="3399"/>
                  <a:pt x="99481" y="3399"/>
                </a:cubicBezTo>
                <a:cubicBezTo>
                  <a:pt x="99481" y="3059"/>
                  <a:pt x="99481" y="3059"/>
                  <a:pt x="99481" y="2719"/>
                </a:cubicBezTo>
                <a:cubicBezTo>
                  <a:pt x="99481" y="1019"/>
                  <a:pt x="97616" y="0"/>
                  <a:pt x="94507" y="0"/>
                </a:cubicBezTo>
                <a:cubicBezTo>
                  <a:pt x="44766" y="0"/>
                  <a:pt x="44766" y="0"/>
                  <a:pt x="44766" y="0"/>
                </a:cubicBezTo>
                <a:cubicBezTo>
                  <a:pt x="42901" y="0"/>
                  <a:pt x="41036" y="679"/>
                  <a:pt x="40414" y="1699"/>
                </a:cubicBezTo>
                <a:cubicBezTo>
                  <a:pt x="39792" y="1699"/>
                  <a:pt x="39792" y="1699"/>
                  <a:pt x="39792" y="1699"/>
                </a:cubicBezTo>
                <a:cubicBezTo>
                  <a:pt x="0" y="67308"/>
                  <a:pt x="0" y="67308"/>
                  <a:pt x="0" y="67308"/>
                </a:cubicBezTo>
                <a:cubicBezTo>
                  <a:pt x="0" y="67308"/>
                  <a:pt x="0" y="67308"/>
                  <a:pt x="0" y="67308"/>
                </a:cubicBezTo>
                <a:cubicBezTo>
                  <a:pt x="0" y="67648"/>
                  <a:pt x="0" y="67648"/>
                  <a:pt x="0" y="67988"/>
                </a:cubicBezTo>
                <a:cubicBezTo>
                  <a:pt x="0" y="69688"/>
                  <a:pt x="1865" y="70708"/>
                  <a:pt x="4974" y="70708"/>
                </a:cubicBezTo>
                <a:cubicBezTo>
                  <a:pt x="49119" y="70708"/>
                  <a:pt x="49119" y="70708"/>
                  <a:pt x="49119" y="70708"/>
                </a:cubicBezTo>
                <a:cubicBezTo>
                  <a:pt x="39792" y="116940"/>
                  <a:pt x="39792" y="116940"/>
                  <a:pt x="39792" y="116940"/>
                </a:cubicBezTo>
                <a:cubicBezTo>
                  <a:pt x="39792" y="116940"/>
                  <a:pt x="39792" y="116940"/>
                  <a:pt x="39792" y="116940"/>
                </a:cubicBezTo>
                <a:cubicBezTo>
                  <a:pt x="39792" y="116940"/>
                  <a:pt x="39792" y="116940"/>
                  <a:pt x="39792" y="117280"/>
                </a:cubicBezTo>
                <a:cubicBezTo>
                  <a:pt x="39792" y="118640"/>
                  <a:pt x="42279" y="120000"/>
                  <a:pt x="44766" y="120000"/>
                </a:cubicBezTo>
                <a:cubicBezTo>
                  <a:pt x="46632" y="120000"/>
                  <a:pt x="48497" y="119320"/>
                  <a:pt x="49119" y="118300"/>
                </a:cubicBezTo>
                <a:cubicBezTo>
                  <a:pt x="49119" y="118300"/>
                  <a:pt x="49119" y="118300"/>
                  <a:pt x="49119" y="118300"/>
                </a:cubicBezTo>
                <a:cubicBezTo>
                  <a:pt x="119378" y="47252"/>
                  <a:pt x="119378" y="47252"/>
                  <a:pt x="119378" y="47252"/>
                </a:cubicBezTo>
                <a:cubicBezTo>
                  <a:pt x="119378" y="47252"/>
                  <a:pt x="119378" y="47252"/>
                  <a:pt x="119378" y="47252"/>
                </a:cubicBezTo>
                <a:cubicBezTo>
                  <a:pt x="119378" y="46912"/>
                  <a:pt x="120000" y="46572"/>
                  <a:pt x="120000" y="46232"/>
                </a:cubicBezTo>
                <a:moveTo>
                  <a:pt x="52849" y="103682"/>
                </a:moveTo>
                <a:cubicBezTo>
                  <a:pt x="59689" y="68328"/>
                  <a:pt x="59689" y="68328"/>
                  <a:pt x="59689" y="68328"/>
                </a:cubicBezTo>
                <a:cubicBezTo>
                  <a:pt x="59689" y="68328"/>
                  <a:pt x="59689" y="68328"/>
                  <a:pt x="59689" y="68328"/>
                </a:cubicBezTo>
                <a:cubicBezTo>
                  <a:pt x="59689" y="68328"/>
                  <a:pt x="59689" y="68328"/>
                  <a:pt x="59689" y="67988"/>
                </a:cubicBezTo>
                <a:cubicBezTo>
                  <a:pt x="59689" y="66628"/>
                  <a:pt x="57823" y="65269"/>
                  <a:pt x="54715" y="65269"/>
                </a:cubicBezTo>
                <a:cubicBezTo>
                  <a:pt x="11813" y="65269"/>
                  <a:pt x="11813" y="65269"/>
                  <a:pt x="11813" y="65269"/>
                </a:cubicBezTo>
                <a:cubicBezTo>
                  <a:pt x="48497" y="5439"/>
                  <a:pt x="48497" y="5439"/>
                  <a:pt x="48497" y="5439"/>
                </a:cubicBezTo>
                <a:cubicBezTo>
                  <a:pt x="87668" y="5439"/>
                  <a:pt x="87668" y="5439"/>
                  <a:pt x="87668" y="5439"/>
                </a:cubicBezTo>
                <a:cubicBezTo>
                  <a:pt x="63419" y="45552"/>
                  <a:pt x="63419" y="45552"/>
                  <a:pt x="63419" y="45552"/>
                </a:cubicBezTo>
                <a:cubicBezTo>
                  <a:pt x="63419" y="45552"/>
                  <a:pt x="63419" y="45552"/>
                  <a:pt x="63419" y="45552"/>
                </a:cubicBezTo>
                <a:cubicBezTo>
                  <a:pt x="63419" y="45552"/>
                  <a:pt x="62797" y="45892"/>
                  <a:pt x="62797" y="46232"/>
                </a:cubicBezTo>
                <a:cubicBezTo>
                  <a:pt x="62797" y="47592"/>
                  <a:pt x="65284" y="48951"/>
                  <a:pt x="67772" y="48951"/>
                </a:cubicBezTo>
                <a:cubicBezTo>
                  <a:pt x="106321" y="48951"/>
                  <a:pt x="106321" y="48951"/>
                  <a:pt x="106321" y="48951"/>
                </a:cubicBezTo>
                <a:lnTo>
                  <a:pt x="52849" y="103682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76;p34"/>
          <p:cNvSpPr/>
          <p:nvPr/>
        </p:nvSpPr>
        <p:spPr>
          <a:xfrm>
            <a:off x="8445843" y="3541451"/>
            <a:ext cx="291414" cy="2987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8243" y="0"/>
                </a:moveTo>
                <a:cubicBezTo>
                  <a:pt x="92124" y="0"/>
                  <a:pt x="86685" y="2711"/>
                  <a:pt x="82606" y="6440"/>
                </a:cubicBezTo>
                <a:cubicBezTo>
                  <a:pt x="9178" y="80000"/>
                  <a:pt x="9178" y="80000"/>
                  <a:pt x="9178" y="80000"/>
                </a:cubicBezTo>
                <a:cubicBezTo>
                  <a:pt x="0" y="119999"/>
                  <a:pt x="0" y="119999"/>
                  <a:pt x="0" y="119999"/>
                </a:cubicBezTo>
                <a:cubicBezTo>
                  <a:pt x="40113" y="110847"/>
                  <a:pt x="40113" y="110847"/>
                  <a:pt x="40113" y="110847"/>
                </a:cubicBezTo>
                <a:cubicBezTo>
                  <a:pt x="113541" y="37288"/>
                  <a:pt x="113541" y="37288"/>
                  <a:pt x="113541" y="37288"/>
                </a:cubicBezTo>
                <a:cubicBezTo>
                  <a:pt x="117620" y="33220"/>
                  <a:pt x="120000" y="27796"/>
                  <a:pt x="120000" y="22033"/>
                </a:cubicBezTo>
                <a:cubicBezTo>
                  <a:pt x="120000" y="9830"/>
                  <a:pt x="110141" y="0"/>
                  <a:pt x="98243" y="0"/>
                </a:cubicBezTo>
                <a:moveTo>
                  <a:pt x="35354" y="105762"/>
                </a:moveTo>
                <a:cubicBezTo>
                  <a:pt x="16317" y="110169"/>
                  <a:pt x="16317" y="110169"/>
                  <a:pt x="16317" y="110169"/>
                </a:cubicBezTo>
                <a:cubicBezTo>
                  <a:pt x="16317" y="103389"/>
                  <a:pt x="16317" y="103389"/>
                  <a:pt x="16317" y="103389"/>
                </a:cubicBezTo>
                <a:cubicBezTo>
                  <a:pt x="9858" y="103389"/>
                  <a:pt x="9858" y="103389"/>
                  <a:pt x="9858" y="103389"/>
                </a:cubicBezTo>
                <a:cubicBezTo>
                  <a:pt x="14277" y="84406"/>
                  <a:pt x="14277" y="84406"/>
                  <a:pt x="14277" y="84406"/>
                </a:cubicBezTo>
                <a:cubicBezTo>
                  <a:pt x="35354" y="84406"/>
                  <a:pt x="35354" y="84406"/>
                  <a:pt x="35354" y="84406"/>
                </a:cubicBezTo>
                <a:lnTo>
                  <a:pt x="35354" y="105762"/>
                </a:lnTo>
                <a:close/>
                <a:moveTo>
                  <a:pt x="40793" y="102033"/>
                </a:moveTo>
                <a:cubicBezTo>
                  <a:pt x="40793" y="81694"/>
                  <a:pt x="40793" y="81694"/>
                  <a:pt x="40793" y="81694"/>
                </a:cubicBezTo>
                <a:cubicBezTo>
                  <a:pt x="40793" y="80338"/>
                  <a:pt x="39773" y="78983"/>
                  <a:pt x="38073" y="78983"/>
                </a:cubicBezTo>
                <a:cubicBezTo>
                  <a:pt x="17677" y="78983"/>
                  <a:pt x="17677" y="78983"/>
                  <a:pt x="17677" y="78983"/>
                </a:cubicBezTo>
                <a:cubicBezTo>
                  <a:pt x="76487" y="20338"/>
                  <a:pt x="76487" y="20338"/>
                  <a:pt x="76487" y="20338"/>
                </a:cubicBezTo>
                <a:cubicBezTo>
                  <a:pt x="99603" y="43389"/>
                  <a:pt x="99603" y="43389"/>
                  <a:pt x="99603" y="43389"/>
                </a:cubicBezTo>
                <a:lnTo>
                  <a:pt x="40793" y="102033"/>
                </a:lnTo>
                <a:close/>
                <a:moveTo>
                  <a:pt x="109801" y="33559"/>
                </a:moveTo>
                <a:cubicBezTo>
                  <a:pt x="103682" y="39661"/>
                  <a:pt x="103682" y="39661"/>
                  <a:pt x="103682" y="39661"/>
                </a:cubicBezTo>
                <a:cubicBezTo>
                  <a:pt x="80226" y="16610"/>
                  <a:pt x="80226" y="16610"/>
                  <a:pt x="80226" y="16610"/>
                </a:cubicBezTo>
                <a:cubicBezTo>
                  <a:pt x="86685" y="10508"/>
                  <a:pt x="86685" y="10508"/>
                  <a:pt x="86685" y="10508"/>
                </a:cubicBezTo>
                <a:cubicBezTo>
                  <a:pt x="86685" y="10508"/>
                  <a:pt x="91104" y="5423"/>
                  <a:pt x="98243" y="5423"/>
                </a:cubicBezTo>
                <a:cubicBezTo>
                  <a:pt x="107082" y="5423"/>
                  <a:pt x="114560" y="12881"/>
                  <a:pt x="114560" y="22033"/>
                </a:cubicBezTo>
                <a:cubicBezTo>
                  <a:pt x="114560" y="26440"/>
                  <a:pt x="112861" y="30508"/>
                  <a:pt x="109801" y="33559"/>
                </a:cubicBezTo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5080" y="6222521"/>
            <a:ext cx="7752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https://www.gse.harvard.edu/news/19/05/harvard-edcast-search-deeper-learning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19964" t="42437" r="61812" b="25810"/>
          <a:stretch/>
        </p:blipFill>
        <p:spPr>
          <a:xfrm>
            <a:off x="1302991" y="4897089"/>
            <a:ext cx="865581" cy="847943"/>
          </a:xfrm>
          <a:prstGeom prst="ellipse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36112" t="42437" r="45455" b="25810"/>
          <a:stretch/>
        </p:blipFill>
        <p:spPr>
          <a:xfrm>
            <a:off x="2207209" y="4896071"/>
            <a:ext cx="853209" cy="826383"/>
          </a:xfrm>
          <a:prstGeom prst="ellipse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138263" y="5785954"/>
            <a:ext cx="114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Jal</a:t>
            </a:r>
            <a:r>
              <a:rPr lang="pt-B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Mehta</a:t>
            </a:r>
            <a:endParaRPr lang="pt-BR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07209" y="5808403"/>
            <a:ext cx="114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Sara Fine</a:t>
            </a:r>
          </a:p>
        </p:txBody>
      </p:sp>
    </p:spTree>
    <p:extLst>
      <p:ext uri="{BB962C8B-B14F-4D97-AF65-F5344CB8AC3E}">
        <p14:creationId xmlns:p14="http://schemas.microsoft.com/office/powerpoint/2010/main" val="327691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ráfico vetorial de Postit gratuito - VectorHQ.co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11" y="1666013"/>
            <a:ext cx="2906856" cy="31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áfico vetorial de Postit gratuito - VectorHQ.co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1" y="1678372"/>
            <a:ext cx="2923340" cy="31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áfico vetorial de Postit gratuito - VectorHQ.co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" y="1666014"/>
            <a:ext cx="2906855" cy="31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0687" y="2438586"/>
            <a:ext cx="2325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Conhecem o currículo oculto da escola?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26979" y="2432964"/>
            <a:ext cx="2764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Sabem em que momentos</a:t>
            </a:r>
          </a:p>
          <a:p>
            <a:pPr algn="ctr"/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vivenciam uma aprendizagem poderosa?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Vocês acham que os estudantes...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46363" y="1357752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211888" y="2088730"/>
            <a:ext cx="2639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Sabem se estão  vivenciando uma  aprendizagem profunda?</a:t>
            </a:r>
          </a:p>
        </p:txBody>
      </p:sp>
    </p:spTree>
    <p:extLst>
      <p:ext uri="{BB962C8B-B14F-4D97-AF65-F5344CB8AC3E}">
        <p14:creationId xmlns:p14="http://schemas.microsoft.com/office/powerpoint/2010/main" val="2761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204000" cy="205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9"/>
          <p:cNvSpPr/>
          <p:nvPr/>
        </p:nvSpPr>
        <p:spPr>
          <a:xfrm>
            <a:off x="7802831" y="2402501"/>
            <a:ext cx="2513146" cy="2414197"/>
          </a:xfrm>
          <a:prstGeom prst="wedgeRectCallout">
            <a:avLst>
              <a:gd name="adj1" fmla="val -103331"/>
              <a:gd name="adj2" fmla="val -1911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Identidade</a:t>
            </a:r>
          </a:p>
          <a:p>
            <a:pPr algn="ctr"/>
            <a:endParaRPr lang="pt-BR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Conectar o conhecimento com quem os estudantes são e o que desejam ser</a:t>
            </a:r>
          </a:p>
        </p:txBody>
      </p:sp>
      <p:sp>
        <p:nvSpPr>
          <p:cNvPr id="11" name="Texto explicativo retangular 10"/>
          <p:cNvSpPr/>
          <p:nvPr/>
        </p:nvSpPr>
        <p:spPr>
          <a:xfrm>
            <a:off x="1313646" y="2402501"/>
            <a:ext cx="2685424" cy="2414197"/>
          </a:xfrm>
          <a:prstGeom prst="wedgeRectCallout">
            <a:avLst>
              <a:gd name="adj1" fmla="val 92725"/>
              <a:gd name="adj2" fmla="val -193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Criatividade</a:t>
            </a:r>
            <a:endParaRPr lang="pt-BR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Usar o conhecimento para fazer diferença, trazer novas contribuições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4278841" y="5019954"/>
            <a:ext cx="3224369" cy="1704077"/>
          </a:xfrm>
          <a:prstGeom prst="wedgeRectCallout">
            <a:avLst>
              <a:gd name="adj1" fmla="val -5932"/>
              <a:gd name="adj2" fmla="val -1054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Conhecimento</a:t>
            </a:r>
            <a:endParaRPr lang="pt-BR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Integrar o conhecimento com resolução de problemas reais, que afetem os estudantes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4248" y="254724"/>
            <a:ext cx="111968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O modelo de engajamento de uma escola ou aula são as oportunidades curriculares (planejadas, praticadas e ocultas) de aprendizagem poderosa que ativam a criatividade, a identidade e o conhecimento para construir uma aprendizagem profunda.</a:t>
            </a:r>
          </a:p>
        </p:txBody>
      </p:sp>
      <p:sp>
        <p:nvSpPr>
          <p:cNvPr id="15" name="Google Shape;1112;p38"/>
          <p:cNvSpPr/>
          <p:nvPr/>
        </p:nvSpPr>
        <p:spPr>
          <a:xfrm rot="9281296">
            <a:off x="4695246" y="2489023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30" y="0"/>
                </a:moveTo>
                <a:cubicBezTo>
                  <a:pt x="26855" y="0"/>
                  <a:pt x="0" y="26855"/>
                  <a:pt x="0" y="60169"/>
                </a:cubicBezTo>
                <a:cubicBezTo>
                  <a:pt x="0" y="93144"/>
                  <a:pt x="26855" y="120000"/>
                  <a:pt x="59830" y="120000"/>
                </a:cubicBezTo>
                <a:cubicBezTo>
                  <a:pt x="93144" y="120000"/>
                  <a:pt x="120000" y="93144"/>
                  <a:pt x="120000" y="60169"/>
                </a:cubicBezTo>
                <a:cubicBezTo>
                  <a:pt x="120000" y="26855"/>
                  <a:pt x="93144" y="0"/>
                  <a:pt x="59830" y="0"/>
                </a:cubicBezTo>
                <a:moveTo>
                  <a:pt x="90084" y="14617"/>
                </a:moveTo>
                <a:cubicBezTo>
                  <a:pt x="90084" y="14957"/>
                  <a:pt x="90084" y="15637"/>
                  <a:pt x="90084" y="16317"/>
                </a:cubicBezTo>
                <a:cubicBezTo>
                  <a:pt x="90084" y="22096"/>
                  <a:pt x="89405" y="27535"/>
                  <a:pt x="88385" y="32974"/>
                </a:cubicBezTo>
                <a:cubicBezTo>
                  <a:pt x="84645" y="33654"/>
                  <a:pt x="81926" y="37053"/>
                  <a:pt x="81926" y="40793"/>
                </a:cubicBezTo>
                <a:cubicBezTo>
                  <a:pt x="81926" y="43172"/>
                  <a:pt x="82606" y="45212"/>
                  <a:pt x="84305" y="46572"/>
                </a:cubicBezTo>
                <a:cubicBezTo>
                  <a:pt x="82266" y="50991"/>
                  <a:pt x="80226" y="55410"/>
                  <a:pt x="77847" y="59490"/>
                </a:cubicBezTo>
                <a:cubicBezTo>
                  <a:pt x="67648" y="47932"/>
                  <a:pt x="60509" y="33654"/>
                  <a:pt x="58130" y="17677"/>
                </a:cubicBezTo>
                <a:cubicBezTo>
                  <a:pt x="64249" y="13597"/>
                  <a:pt x="71048" y="10878"/>
                  <a:pt x="78526" y="8838"/>
                </a:cubicBezTo>
                <a:cubicBezTo>
                  <a:pt x="82606" y="10198"/>
                  <a:pt x="86345" y="12237"/>
                  <a:pt x="90084" y="14617"/>
                </a:cubicBezTo>
                <a:moveTo>
                  <a:pt x="78526" y="68328"/>
                </a:moveTo>
                <a:cubicBezTo>
                  <a:pt x="83286" y="72747"/>
                  <a:pt x="88725" y="76827"/>
                  <a:pt x="94504" y="80226"/>
                </a:cubicBezTo>
                <a:cubicBezTo>
                  <a:pt x="88385" y="81246"/>
                  <a:pt x="82606" y="81926"/>
                  <a:pt x="76487" y="81926"/>
                </a:cubicBezTo>
                <a:cubicBezTo>
                  <a:pt x="73767" y="81926"/>
                  <a:pt x="70708" y="81586"/>
                  <a:pt x="67988" y="81586"/>
                </a:cubicBezTo>
                <a:cubicBezTo>
                  <a:pt x="67988" y="80906"/>
                  <a:pt x="67988" y="80566"/>
                  <a:pt x="67988" y="79886"/>
                </a:cubicBezTo>
                <a:cubicBezTo>
                  <a:pt x="71728" y="76487"/>
                  <a:pt x="75467" y="72407"/>
                  <a:pt x="78526" y="68328"/>
                </a:cubicBezTo>
                <a:moveTo>
                  <a:pt x="59830" y="5439"/>
                </a:moveTo>
                <a:cubicBezTo>
                  <a:pt x="62889" y="5439"/>
                  <a:pt x="65949" y="5779"/>
                  <a:pt x="69008" y="6118"/>
                </a:cubicBezTo>
                <a:cubicBezTo>
                  <a:pt x="64929" y="7818"/>
                  <a:pt x="61189" y="9518"/>
                  <a:pt x="57450" y="11558"/>
                </a:cubicBezTo>
                <a:cubicBezTo>
                  <a:pt x="57450" y="9518"/>
                  <a:pt x="57450" y="7478"/>
                  <a:pt x="57110" y="5779"/>
                </a:cubicBezTo>
                <a:cubicBezTo>
                  <a:pt x="58130" y="5439"/>
                  <a:pt x="59150" y="5439"/>
                  <a:pt x="59830" y="5439"/>
                </a:cubicBezTo>
                <a:moveTo>
                  <a:pt x="74447" y="64249"/>
                </a:moveTo>
                <a:cubicBezTo>
                  <a:pt x="71728" y="68328"/>
                  <a:pt x="68328" y="72067"/>
                  <a:pt x="64929" y="75467"/>
                </a:cubicBezTo>
                <a:cubicBezTo>
                  <a:pt x="63569" y="74447"/>
                  <a:pt x="61869" y="73767"/>
                  <a:pt x="59830" y="73767"/>
                </a:cubicBezTo>
                <a:cubicBezTo>
                  <a:pt x="56430" y="73767"/>
                  <a:pt x="53371" y="75807"/>
                  <a:pt x="52351" y="79206"/>
                </a:cubicBezTo>
                <a:cubicBezTo>
                  <a:pt x="41473" y="76487"/>
                  <a:pt x="31274" y="72067"/>
                  <a:pt x="21756" y="66288"/>
                </a:cubicBezTo>
                <a:cubicBezTo>
                  <a:pt x="24135" y="57110"/>
                  <a:pt x="28215" y="48271"/>
                  <a:pt x="33654" y="40793"/>
                </a:cubicBezTo>
                <a:cubicBezTo>
                  <a:pt x="34334" y="40793"/>
                  <a:pt x="34674" y="40793"/>
                  <a:pt x="35354" y="40793"/>
                </a:cubicBezTo>
                <a:cubicBezTo>
                  <a:pt x="40113" y="40793"/>
                  <a:pt x="43512" y="37393"/>
                  <a:pt x="43512" y="32634"/>
                </a:cubicBezTo>
                <a:cubicBezTo>
                  <a:pt x="43512" y="31614"/>
                  <a:pt x="43512" y="30594"/>
                  <a:pt x="42832" y="29575"/>
                </a:cubicBezTo>
                <a:cubicBezTo>
                  <a:pt x="46232" y="26515"/>
                  <a:pt x="49631" y="23456"/>
                  <a:pt x="53031" y="20736"/>
                </a:cubicBezTo>
                <a:cubicBezTo>
                  <a:pt x="56090" y="37393"/>
                  <a:pt x="63909" y="52351"/>
                  <a:pt x="74447" y="64249"/>
                </a:cubicBezTo>
                <a:moveTo>
                  <a:pt x="13597" y="88725"/>
                </a:moveTo>
                <a:cubicBezTo>
                  <a:pt x="8498" y="80566"/>
                  <a:pt x="5779" y="71388"/>
                  <a:pt x="5439" y="61189"/>
                </a:cubicBezTo>
                <a:cubicBezTo>
                  <a:pt x="8838" y="63909"/>
                  <a:pt x="12237" y="66628"/>
                  <a:pt x="15637" y="69008"/>
                </a:cubicBezTo>
                <a:cubicBezTo>
                  <a:pt x="14277" y="74787"/>
                  <a:pt x="13597" y="80906"/>
                  <a:pt x="13597" y="87365"/>
                </a:cubicBezTo>
                <a:cubicBezTo>
                  <a:pt x="13597" y="87705"/>
                  <a:pt x="13597" y="88385"/>
                  <a:pt x="13597" y="88725"/>
                </a:cubicBezTo>
                <a:moveTo>
                  <a:pt x="16997" y="63229"/>
                </a:moveTo>
                <a:cubicBezTo>
                  <a:pt x="12917" y="60509"/>
                  <a:pt x="9178" y="57450"/>
                  <a:pt x="5779" y="54050"/>
                </a:cubicBezTo>
                <a:cubicBezTo>
                  <a:pt x="8498" y="29575"/>
                  <a:pt x="27535" y="9858"/>
                  <a:pt x="51671" y="6118"/>
                </a:cubicBezTo>
                <a:cubicBezTo>
                  <a:pt x="52011" y="9178"/>
                  <a:pt x="52011" y="11898"/>
                  <a:pt x="52351" y="14957"/>
                </a:cubicBezTo>
                <a:cubicBezTo>
                  <a:pt x="47592" y="18016"/>
                  <a:pt x="43172" y="21416"/>
                  <a:pt x="39093" y="25495"/>
                </a:cubicBezTo>
                <a:cubicBezTo>
                  <a:pt x="38073" y="24815"/>
                  <a:pt x="36713" y="24475"/>
                  <a:pt x="35354" y="24475"/>
                </a:cubicBezTo>
                <a:cubicBezTo>
                  <a:pt x="30934" y="24475"/>
                  <a:pt x="27195" y="28215"/>
                  <a:pt x="27195" y="32634"/>
                </a:cubicBezTo>
                <a:cubicBezTo>
                  <a:pt x="27195" y="34674"/>
                  <a:pt x="27875" y="36373"/>
                  <a:pt x="28895" y="37733"/>
                </a:cubicBezTo>
                <a:cubicBezTo>
                  <a:pt x="23796" y="45552"/>
                  <a:pt x="19716" y="54050"/>
                  <a:pt x="16997" y="63229"/>
                </a:cubicBezTo>
                <a:moveTo>
                  <a:pt x="19716" y="96543"/>
                </a:moveTo>
                <a:cubicBezTo>
                  <a:pt x="19376" y="93484"/>
                  <a:pt x="19036" y="90424"/>
                  <a:pt x="19036" y="87365"/>
                </a:cubicBezTo>
                <a:cubicBezTo>
                  <a:pt x="19036" y="81926"/>
                  <a:pt x="19716" y="76827"/>
                  <a:pt x="20736" y="72067"/>
                </a:cubicBezTo>
                <a:cubicBezTo>
                  <a:pt x="30254" y="77847"/>
                  <a:pt x="41133" y="82266"/>
                  <a:pt x="52351" y="84645"/>
                </a:cubicBezTo>
                <a:cubicBezTo>
                  <a:pt x="52351" y="84645"/>
                  <a:pt x="52351" y="84985"/>
                  <a:pt x="52351" y="84985"/>
                </a:cubicBezTo>
                <a:cubicBezTo>
                  <a:pt x="42832" y="91444"/>
                  <a:pt x="31954" y="95524"/>
                  <a:pt x="20056" y="97223"/>
                </a:cubicBezTo>
                <a:cubicBezTo>
                  <a:pt x="20056" y="97223"/>
                  <a:pt x="19716" y="96883"/>
                  <a:pt x="19716" y="96543"/>
                </a:cubicBezTo>
                <a:moveTo>
                  <a:pt x="59830" y="114560"/>
                </a:moveTo>
                <a:cubicBezTo>
                  <a:pt x="46572" y="114560"/>
                  <a:pt x="34334" y="109801"/>
                  <a:pt x="25155" y="101983"/>
                </a:cubicBezTo>
                <a:cubicBezTo>
                  <a:pt x="36373" y="99603"/>
                  <a:pt x="46912" y="95184"/>
                  <a:pt x="56430" y="89065"/>
                </a:cubicBezTo>
                <a:cubicBezTo>
                  <a:pt x="57450" y="89745"/>
                  <a:pt x="58810" y="90084"/>
                  <a:pt x="59830" y="90084"/>
                </a:cubicBezTo>
                <a:cubicBezTo>
                  <a:pt x="62549" y="90084"/>
                  <a:pt x="64929" y="88725"/>
                  <a:pt x="66288" y="87025"/>
                </a:cubicBezTo>
                <a:cubicBezTo>
                  <a:pt x="69688" y="87025"/>
                  <a:pt x="73087" y="87365"/>
                  <a:pt x="76487" y="87365"/>
                </a:cubicBezTo>
                <a:cubicBezTo>
                  <a:pt x="84985" y="87365"/>
                  <a:pt x="93484" y="86345"/>
                  <a:pt x="101983" y="84305"/>
                </a:cubicBezTo>
                <a:cubicBezTo>
                  <a:pt x="103682" y="85325"/>
                  <a:pt x="105722" y="86005"/>
                  <a:pt x="107422" y="86685"/>
                </a:cubicBezTo>
                <a:cubicBezTo>
                  <a:pt x="98243" y="103342"/>
                  <a:pt x="80566" y="114560"/>
                  <a:pt x="59830" y="114560"/>
                </a:cubicBezTo>
                <a:moveTo>
                  <a:pt x="102322" y="78526"/>
                </a:moveTo>
                <a:cubicBezTo>
                  <a:pt x="94844" y="74787"/>
                  <a:pt x="87705" y="69688"/>
                  <a:pt x="81586" y="63569"/>
                </a:cubicBezTo>
                <a:cubicBezTo>
                  <a:pt x="84645" y="59150"/>
                  <a:pt x="87025" y="54050"/>
                  <a:pt x="89065" y="48951"/>
                </a:cubicBezTo>
                <a:cubicBezTo>
                  <a:pt x="89405" y="48951"/>
                  <a:pt x="89745" y="49291"/>
                  <a:pt x="90084" y="49291"/>
                </a:cubicBezTo>
                <a:cubicBezTo>
                  <a:pt x="94504" y="49291"/>
                  <a:pt x="98243" y="45552"/>
                  <a:pt x="98243" y="40793"/>
                </a:cubicBezTo>
                <a:cubicBezTo>
                  <a:pt x="98243" y="37733"/>
                  <a:pt x="96203" y="35014"/>
                  <a:pt x="93824" y="33654"/>
                </a:cubicBezTo>
                <a:cubicBezTo>
                  <a:pt x="94504" y="28895"/>
                  <a:pt x="95184" y="23796"/>
                  <a:pt x="95524" y="18696"/>
                </a:cubicBezTo>
                <a:cubicBezTo>
                  <a:pt x="107082" y="28555"/>
                  <a:pt x="114560" y="43512"/>
                  <a:pt x="114560" y="60169"/>
                </a:cubicBezTo>
                <a:cubicBezTo>
                  <a:pt x="114560" y="65269"/>
                  <a:pt x="113881" y="70708"/>
                  <a:pt x="112181" y="75467"/>
                </a:cubicBezTo>
                <a:cubicBezTo>
                  <a:pt x="109121" y="76487"/>
                  <a:pt x="105722" y="77847"/>
                  <a:pt x="102322" y="78526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12;p38"/>
          <p:cNvSpPr/>
          <p:nvPr/>
        </p:nvSpPr>
        <p:spPr>
          <a:xfrm>
            <a:off x="4710269" y="2529804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30" y="0"/>
                </a:moveTo>
                <a:cubicBezTo>
                  <a:pt x="26855" y="0"/>
                  <a:pt x="0" y="26855"/>
                  <a:pt x="0" y="60169"/>
                </a:cubicBezTo>
                <a:cubicBezTo>
                  <a:pt x="0" y="93144"/>
                  <a:pt x="26855" y="120000"/>
                  <a:pt x="59830" y="120000"/>
                </a:cubicBezTo>
                <a:cubicBezTo>
                  <a:pt x="93144" y="120000"/>
                  <a:pt x="120000" y="93144"/>
                  <a:pt x="120000" y="60169"/>
                </a:cubicBezTo>
                <a:cubicBezTo>
                  <a:pt x="120000" y="26855"/>
                  <a:pt x="93144" y="0"/>
                  <a:pt x="59830" y="0"/>
                </a:cubicBezTo>
                <a:moveTo>
                  <a:pt x="90084" y="14617"/>
                </a:moveTo>
                <a:cubicBezTo>
                  <a:pt x="90084" y="14957"/>
                  <a:pt x="90084" y="15637"/>
                  <a:pt x="90084" y="16317"/>
                </a:cubicBezTo>
                <a:cubicBezTo>
                  <a:pt x="90084" y="22096"/>
                  <a:pt x="89405" y="27535"/>
                  <a:pt x="88385" y="32974"/>
                </a:cubicBezTo>
                <a:cubicBezTo>
                  <a:pt x="84645" y="33654"/>
                  <a:pt x="81926" y="37053"/>
                  <a:pt x="81926" y="40793"/>
                </a:cubicBezTo>
                <a:cubicBezTo>
                  <a:pt x="81926" y="43172"/>
                  <a:pt x="82606" y="45212"/>
                  <a:pt x="84305" y="46572"/>
                </a:cubicBezTo>
                <a:cubicBezTo>
                  <a:pt x="82266" y="50991"/>
                  <a:pt x="80226" y="55410"/>
                  <a:pt x="77847" y="59490"/>
                </a:cubicBezTo>
                <a:cubicBezTo>
                  <a:pt x="67648" y="47932"/>
                  <a:pt x="60509" y="33654"/>
                  <a:pt x="58130" y="17677"/>
                </a:cubicBezTo>
                <a:cubicBezTo>
                  <a:pt x="64249" y="13597"/>
                  <a:pt x="71048" y="10878"/>
                  <a:pt x="78526" y="8838"/>
                </a:cubicBezTo>
                <a:cubicBezTo>
                  <a:pt x="82606" y="10198"/>
                  <a:pt x="86345" y="12237"/>
                  <a:pt x="90084" y="14617"/>
                </a:cubicBezTo>
                <a:moveTo>
                  <a:pt x="78526" y="68328"/>
                </a:moveTo>
                <a:cubicBezTo>
                  <a:pt x="83286" y="72747"/>
                  <a:pt x="88725" y="76827"/>
                  <a:pt x="94504" y="80226"/>
                </a:cubicBezTo>
                <a:cubicBezTo>
                  <a:pt x="88385" y="81246"/>
                  <a:pt x="82606" y="81926"/>
                  <a:pt x="76487" y="81926"/>
                </a:cubicBezTo>
                <a:cubicBezTo>
                  <a:pt x="73767" y="81926"/>
                  <a:pt x="70708" y="81586"/>
                  <a:pt x="67988" y="81586"/>
                </a:cubicBezTo>
                <a:cubicBezTo>
                  <a:pt x="67988" y="80906"/>
                  <a:pt x="67988" y="80566"/>
                  <a:pt x="67988" y="79886"/>
                </a:cubicBezTo>
                <a:cubicBezTo>
                  <a:pt x="71728" y="76487"/>
                  <a:pt x="75467" y="72407"/>
                  <a:pt x="78526" y="68328"/>
                </a:cubicBezTo>
                <a:moveTo>
                  <a:pt x="59830" y="5439"/>
                </a:moveTo>
                <a:cubicBezTo>
                  <a:pt x="62889" y="5439"/>
                  <a:pt x="65949" y="5779"/>
                  <a:pt x="69008" y="6118"/>
                </a:cubicBezTo>
                <a:cubicBezTo>
                  <a:pt x="64929" y="7818"/>
                  <a:pt x="61189" y="9518"/>
                  <a:pt x="57450" y="11558"/>
                </a:cubicBezTo>
                <a:cubicBezTo>
                  <a:pt x="57450" y="9518"/>
                  <a:pt x="57450" y="7478"/>
                  <a:pt x="57110" y="5779"/>
                </a:cubicBezTo>
                <a:cubicBezTo>
                  <a:pt x="58130" y="5439"/>
                  <a:pt x="59150" y="5439"/>
                  <a:pt x="59830" y="5439"/>
                </a:cubicBezTo>
                <a:moveTo>
                  <a:pt x="74447" y="64249"/>
                </a:moveTo>
                <a:cubicBezTo>
                  <a:pt x="71728" y="68328"/>
                  <a:pt x="68328" y="72067"/>
                  <a:pt x="64929" y="75467"/>
                </a:cubicBezTo>
                <a:cubicBezTo>
                  <a:pt x="63569" y="74447"/>
                  <a:pt x="61869" y="73767"/>
                  <a:pt x="59830" y="73767"/>
                </a:cubicBezTo>
                <a:cubicBezTo>
                  <a:pt x="56430" y="73767"/>
                  <a:pt x="53371" y="75807"/>
                  <a:pt x="52351" y="79206"/>
                </a:cubicBezTo>
                <a:cubicBezTo>
                  <a:pt x="41473" y="76487"/>
                  <a:pt x="31274" y="72067"/>
                  <a:pt x="21756" y="66288"/>
                </a:cubicBezTo>
                <a:cubicBezTo>
                  <a:pt x="24135" y="57110"/>
                  <a:pt x="28215" y="48271"/>
                  <a:pt x="33654" y="40793"/>
                </a:cubicBezTo>
                <a:cubicBezTo>
                  <a:pt x="34334" y="40793"/>
                  <a:pt x="34674" y="40793"/>
                  <a:pt x="35354" y="40793"/>
                </a:cubicBezTo>
                <a:cubicBezTo>
                  <a:pt x="40113" y="40793"/>
                  <a:pt x="43512" y="37393"/>
                  <a:pt x="43512" y="32634"/>
                </a:cubicBezTo>
                <a:cubicBezTo>
                  <a:pt x="43512" y="31614"/>
                  <a:pt x="43512" y="30594"/>
                  <a:pt x="42832" y="29575"/>
                </a:cubicBezTo>
                <a:cubicBezTo>
                  <a:pt x="46232" y="26515"/>
                  <a:pt x="49631" y="23456"/>
                  <a:pt x="53031" y="20736"/>
                </a:cubicBezTo>
                <a:cubicBezTo>
                  <a:pt x="56090" y="37393"/>
                  <a:pt x="63909" y="52351"/>
                  <a:pt x="74447" y="64249"/>
                </a:cubicBezTo>
                <a:moveTo>
                  <a:pt x="13597" y="88725"/>
                </a:moveTo>
                <a:cubicBezTo>
                  <a:pt x="8498" y="80566"/>
                  <a:pt x="5779" y="71388"/>
                  <a:pt x="5439" y="61189"/>
                </a:cubicBezTo>
                <a:cubicBezTo>
                  <a:pt x="8838" y="63909"/>
                  <a:pt x="12237" y="66628"/>
                  <a:pt x="15637" y="69008"/>
                </a:cubicBezTo>
                <a:cubicBezTo>
                  <a:pt x="14277" y="74787"/>
                  <a:pt x="13597" y="80906"/>
                  <a:pt x="13597" y="87365"/>
                </a:cubicBezTo>
                <a:cubicBezTo>
                  <a:pt x="13597" y="87705"/>
                  <a:pt x="13597" y="88385"/>
                  <a:pt x="13597" y="88725"/>
                </a:cubicBezTo>
                <a:moveTo>
                  <a:pt x="16997" y="63229"/>
                </a:moveTo>
                <a:cubicBezTo>
                  <a:pt x="12917" y="60509"/>
                  <a:pt x="9178" y="57450"/>
                  <a:pt x="5779" y="54050"/>
                </a:cubicBezTo>
                <a:cubicBezTo>
                  <a:pt x="8498" y="29575"/>
                  <a:pt x="27535" y="9858"/>
                  <a:pt x="51671" y="6118"/>
                </a:cubicBezTo>
                <a:cubicBezTo>
                  <a:pt x="52011" y="9178"/>
                  <a:pt x="52011" y="11898"/>
                  <a:pt x="52351" y="14957"/>
                </a:cubicBezTo>
                <a:cubicBezTo>
                  <a:pt x="47592" y="18016"/>
                  <a:pt x="43172" y="21416"/>
                  <a:pt x="39093" y="25495"/>
                </a:cubicBezTo>
                <a:cubicBezTo>
                  <a:pt x="38073" y="24815"/>
                  <a:pt x="36713" y="24475"/>
                  <a:pt x="35354" y="24475"/>
                </a:cubicBezTo>
                <a:cubicBezTo>
                  <a:pt x="30934" y="24475"/>
                  <a:pt x="27195" y="28215"/>
                  <a:pt x="27195" y="32634"/>
                </a:cubicBezTo>
                <a:cubicBezTo>
                  <a:pt x="27195" y="34674"/>
                  <a:pt x="27875" y="36373"/>
                  <a:pt x="28895" y="37733"/>
                </a:cubicBezTo>
                <a:cubicBezTo>
                  <a:pt x="23796" y="45552"/>
                  <a:pt x="19716" y="54050"/>
                  <a:pt x="16997" y="63229"/>
                </a:cubicBezTo>
                <a:moveTo>
                  <a:pt x="19716" y="96543"/>
                </a:moveTo>
                <a:cubicBezTo>
                  <a:pt x="19376" y="93484"/>
                  <a:pt x="19036" y="90424"/>
                  <a:pt x="19036" y="87365"/>
                </a:cubicBezTo>
                <a:cubicBezTo>
                  <a:pt x="19036" y="81926"/>
                  <a:pt x="19716" y="76827"/>
                  <a:pt x="20736" y="72067"/>
                </a:cubicBezTo>
                <a:cubicBezTo>
                  <a:pt x="30254" y="77847"/>
                  <a:pt x="41133" y="82266"/>
                  <a:pt x="52351" y="84645"/>
                </a:cubicBezTo>
                <a:cubicBezTo>
                  <a:pt x="52351" y="84645"/>
                  <a:pt x="52351" y="84985"/>
                  <a:pt x="52351" y="84985"/>
                </a:cubicBezTo>
                <a:cubicBezTo>
                  <a:pt x="42832" y="91444"/>
                  <a:pt x="31954" y="95524"/>
                  <a:pt x="20056" y="97223"/>
                </a:cubicBezTo>
                <a:cubicBezTo>
                  <a:pt x="20056" y="97223"/>
                  <a:pt x="19716" y="96883"/>
                  <a:pt x="19716" y="96543"/>
                </a:cubicBezTo>
                <a:moveTo>
                  <a:pt x="59830" y="114560"/>
                </a:moveTo>
                <a:cubicBezTo>
                  <a:pt x="46572" y="114560"/>
                  <a:pt x="34334" y="109801"/>
                  <a:pt x="25155" y="101983"/>
                </a:cubicBezTo>
                <a:cubicBezTo>
                  <a:pt x="36373" y="99603"/>
                  <a:pt x="46912" y="95184"/>
                  <a:pt x="56430" y="89065"/>
                </a:cubicBezTo>
                <a:cubicBezTo>
                  <a:pt x="57450" y="89745"/>
                  <a:pt x="58810" y="90084"/>
                  <a:pt x="59830" y="90084"/>
                </a:cubicBezTo>
                <a:cubicBezTo>
                  <a:pt x="62549" y="90084"/>
                  <a:pt x="64929" y="88725"/>
                  <a:pt x="66288" y="87025"/>
                </a:cubicBezTo>
                <a:cubicBezTo>
                  <a:pt x="69688" y="87025"/>
                  <a:pt x="73087" y="87365"/>
                  <a:pt x="76487" y="87365"/>
                </a:cubicBezTo>
                <a:cubicBezTo>
                  <a:pt x="84985" y="87365"/>
                  <a:pt x="93484" y="86345"/>
                  <a:pt x="101983" y="84305"/>
                </a:cubicBezTo>
                <a:cubicBezTo>
                  <a:pt x="103682" y="85325"/>
                  <a:pt x="105722" y="86005"/>
                  <a:pt x="107422" y="86685"/>
                </a:cubicBezTo>
                <a:cubicBezTo>
                  <a:pt x="98243" y="103342"/>
                  <a:pt x="80566" y="114560"/>
                  <a:pt x="59830" y="114560"/>
                </a:cubicBezTo>
                <a:moveTo>
                  <a:pt x="102322" y="78526"/>
                </a:moveTo>
                <a:cubicBezTo>
                  <a:pt x="94844" y="74787"/>
                  <a:pt x="87705" y="69688"/>
                  <a:pt x="81586" y="63569"/>
                </a:cubicBezTo>
                <a:cubicBezTo>
                  <a:pt x="84645" y="59150"/>
                  <a:pt x="87025" y="54050"/>
                  <a:pt x="89065" y="48951"/>
                </a:cubicBezTo>
                <a:cubicBezTo>
                  <a:pt x="89405" y="48951"/>
                  <a:pt x="89745" y="49291"/>
                  <a:pt x="90084" y="49291"/>
                </a:cubicBezTo>
                <a:cubicBezTo>
                  <a:pt x="94504" y="49291"/>
                  <a:pt x="98243" y="45552"/>
                  <a:pt x="98243" y="40793"/>
                </a:cubicBezTo>
                <a:cubicBezTo>
                  <a:pt x="98243" y="37733"/>
                  <a:pt x="96203" y="35014"/>
                  <a:pt x="93824" y="33654"/>
                </a:cubicBezTo>
                <a:cubicBezTo>
                  <a:pt x="94504" y="28895"/>
                  <a:pt x="95184" y="23796"/>
                  <a:pt x="95524" y="18696"/>
                </a:cubicBezTo>
                <a:cubicBezTo>
                  <a:pt x="107082" y="28555"/>
                  <a:pt x="114560" y="43512"/>
                  <a:pt x="114560" y="60169"/>
                </a:cubicBezTo>
                <a:cubicBezTo>
                  <a:pt x="114560" y="65269"/>
                  <a:pt x="113881" y="70708"/>
                  <a:pt x="112181" y="75467"/>
                </a:cubicBezTo>
                <a:cubicBezTo>
                  <a:pt x="109121" y="76487"/>
                  <a:pt x="105722" y="77847"/>
                  <a:pt x="102322" y="78526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7;p36"/>
          <p:cNvSpPr/>
          <p:nvPr/>
        </p:nvSpPr>
        <p:spPr>
          <a:xfrm>
            <a:off x="6132669" y="3152104"/>
            <a:ext cx="247762" cy="19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35354"/>
                </a:moveTo>
                <a:cubicBezTo>
                  <a:pt x="120000" y="15637"/>
                  <a:pt x="104022" y="0"/>
                  <a:pt x="84645" y="0"/>
                </a:cubicBezTo>
                <a:cubicBezTo>
                  <a:pt x="75127" y="0"/>
                  <a:pt x="66288" y="3739"/>
                  <a:pt x="59830" y="9858"/>
                </a:cubicBezTo>
                <a:cubicBezTo>
                  <a:pt x="53711" y="3739"/>
                  <a:pt x="44872" y="0"/>
                  <a:pt x="35354" y="0"/>
                </a:cubicBezTo>
                <a:cubicBezTo>
                  <a:pt x="15977" y="0"/>
                  <a:pt x="0" y="15637"/>
                  <a:pt x="0" y="35354"/>
                </a:cubicBezTo>
                <a:cubicBezTo>
                  <a:pt x="0" y="37733"/>
                  <a:pt x="339" y="40453"/>
                  <a:pt x="339" y="39433"/>
                </a:cubicBezTo>
                <a:cubicBezTo>
                  <a:pt x="4079" y="74447"/>
                  <a:pt x="54730" y="120000"/>
                  <a:pt x="59830" y="120000"/>
                </a:cubicBezTo>
                <a:cubicBezTo>
                  <a:pt x="65269" y="120000"/>
                  <a:pt x="115920" y="74447"/>
                  <a:pt x="119660" y="39433"/>
                </a:cubicBezTo>
                <a:cubicBezTo>
                  <a:pt x="119660" y="40453"/>
                  <a:pt x="120000" y="37733"/>
                  <a:pt x="120000" y="35354"/>
                </a:cubicBezTo>
                <a:moveTo>
                  <a:pt x="114220" y="38753"/>
                </a:moveTo>
                <a:cubicBezTo>
                  <a:pt x="111161" y="67988"/>
                  <a:pt x="70028" y="107762"/>
                  <a:pt x="59830" y="113881"/>
                </a:cubicBezTo>
                <a:cubicBezTo>
                  <a:pt x="49971" y="107762"/>
                  <a:pt x="8838" y="67988"/>
                  <a:pt x="5779" y="38753"/>
                </a:cubicBezTo>
                <a:cubicBezTo>
                  <a:pt x="5779" y="38753"/>
                  <a:pt x="5439" y="37053"/>
                  <a:pt x="5439" y="35354"/>
                </a:cubicBezTo>
                <a:cubicBezTo>
                  <a:pt x="5439" y="18696"/>
                  <a:pt x="19036" y="5439"/>
                  <a:pt x="35354" y="5439"/>
                </a:cubicBezTo>
                <a:cubicBezTo>
                  <a:pt x="43172" y="5439"/>
                  <a:pt x="50651" y="8158"/>
                  <a:pt x="56090" y="13597"/>
                </a:cubicBezTo>
                <a:cubicBezTo>
                  <a:pt x="59830" y="17337"/>
                  <a:pt x="59830" y="17337"/>
                  <a:pt x="59830" y="17337"/>
                </a:cubicBezTo>
                <a:cubicBezTo>
                  <a:pt x="63909" y="13597"/>
                  <a:pt x="63909" y="13597"/>
                  <a:pt x="63909" y="13597"/>
                </a:cubicBezTo>
                <a:cubicBezTo>
                  <a:pt x="69348" y="8158"/>
                  <a:pt x="76827" y="5439"/>
                  <a:pt x="84645" y="5439"/>
                </a:cubicBezTo>
                <a:cubicBezTo>
                  <a:pt x="100963" y="5439"/>
                  <a:pt x="114560" y="18696"/>
                  <a:pt x="114560" y="35354"/>
                </a:cubicBezTo>
                <a:cubicBezTo>
                  <a:pt x="114560" y="37393"/>
                  <a:pt x="114220" y="38753"/>
                  <a:pt x="114220" y="387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63;p36"/>
          <p:cNvSpPr/>
          <p:nvPr/>
        </p:nvSpPr>
        <p:spPr>
          <a:xfrm>
            <a:off x="5210179" y="2936975"/>
            <a:ext cx="211290" cy="3143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46232"/>
                </a:moveTo>
                <a:cubicBezTo>
                  <a:pt x="120000" y="44872"/>
                  <a:pt x="117512" y="43512"/>
                  <a:pt x="114404" y="43512"/>
                </a:cubicBezTo>
                <a:cubicBezTo>
                  <a:pt x="75233" y="43512"/>
                  <a:pt x="75233" y="43512"/>
                  <a:pt x="75233" y="43512"/>
                </a:cubicBezTo>
                <a:cubicBezTo>
                  <a:pt x="99481" y="3399"/>
                  <a:pt x="99481" y="3399"/>
                  <a:pt x="99481" y="3399"/>
                </a:cubicBezTo>
                <a:cubicBezTo>
                  <a:pt x="99481" y="3399"/>
                  <a:pt x="99481" y="3399"/>
                  <a:pt x="99481" y="3399"/>
                </a:cubicBezTo>
                <a:cubicBezTo>
                  <a:pt x="99481" y="3059"/>
                  <a:pt x="99481" y="3059"/>
                  <a:pt x="99481" y="2719"/>
                </a:cubicBezTo>
                <a:cubicBezTo>
                  <a:pt x="99481" y="1019"/>
                  <a:pt x="97616" y="0"/>
                  <a:pt x="94507" y="0"/>
                </a:cubicBezTo>
                <a:cubicBezTo>
                  <a:pt x="44766" y="0"/>
                  <a:pt x="44766" y="0"/>
                  <a:pt x="44766" y="0"/>
                </a:cubicBezTo>
                <a:cubicBezTo>
                  <a:pt x="42901" y="0"/>
                  <a:pt x="41036" y="679"/>
                  <a:pt x="40414" y="1699"/>
                </a:cubicBezTo>
                <a:cubicBezTo>
                  <a:pt x="39792" y="1699"/>
                  <a:pt x="39792" y="1699"/>
                  <a:pt x="39792" y="1699"/>
                </a:cubicBezTo>
                <a:cubicBezTo>
                  <a:pt x="0" y="67308"/>
                  <a:pt x="0" y="67308"/>
                  <a:pt x="0" y="67308"/>
                </a:cubicBezTo>
                <a:cubicBezTo>
                  <a:pt x="0" y="67308"/>
                  <a:pt x="0" y="67308"/>
                  <a:pt x="0" y="67308"/>
                </a:cubicBezTo>
                <a:cubicBezTo>
                  <a:pt x="0" y="67648"/>
                  <a:pt x="0" y="67648"/>
                  <a:pt x="0" y="67988"/>
                </a:cubicBezTo>
                <a:cubicBezTo>
                  <a:pt x="0" y="69688"/>
                  <a:pt x="1865" y="70708"/>
                  <a:pt x="4974" y="70708"/>
                </a:cubicBezTo>
                <a:cubicBezTo>
                  <a:pt x="49119" y="70708"/>
                  <a:pt x="49119" y="70708"/>
                  <a:pt x="49119" y="70708"/>
                </a:cubicBezTo>
                <a:cubicBezTo>
                  <a:pt x="39792" y="116940"/>
                  <a:pt x="39792" y="116940"/>
                  <a:pt x="39792" y="116940"/>
                </a:cubicBezTo>
                <a:cubicBezTo>
                  <a:pt x="39792" y="116940"/>
                  <a:pt x="39792" y="116940"/>
                  <a:pt x="39792" y="116940"/>
                </a:cubicBezTo>
                <a:cubicBezTo>
                  <a:pt x="39792" y="116940"/>
                  <a:pt x="39792" y="116940"/>
                  <a:pt x="39792" y="117280"/>
                </a:cubicBezTo>
                <a:cubicBezTo>
                  <a:pt x="39792" y="118640"/>
                  <a:pt x="42279" y="120000"/>
                  <a:pt x="44766" y="120000"/>
                </a:cubicBezTo>
                <a:cubicBezTo>
                  <a:pt x="46632" y="120000"/>
                  <a:pt x="48497" y="119320"/>
                  <a:pt x="49119" y="118300"/>
                </a:cubicBezTo>
                <a:cubicBezTo>
                  <a:pt x="49119" y="118300"/>
                  <a:pt x="49119" y="118300"/>
                  <a:pt x="49119" y="118300"/>
                </a:cubicBezTo>
                <a:cubicBezTo>
                  <a:pt x="119378" y="47252"/>
                  <a:pt x="119378" y="47252"/>
                  <a:pt x="119378" y="47252"/>
                </a:cubicBezTo>
                <a:cubicBezTo>
                  <a:pt x="119378" y="47252"/>
                  <a:pt x="119378" y="47252"/>
                  <a:pt x="119378" y="47252"/>
                </a:cubicBezTo>
                <a:cubicBezTo>
                  <a:pt x="119378" y="46912"/>
                  <a:pt x="120000" y="46572"/>
                  <a:pt x="120000" y="46232"/>
                </a:cubicBezTo>
                <a:moveTo>
                  <a:pt x="52849" y="103682"/>
                </a:moveTo>
                <a:cubicBezTo>
                  <a:pt x="59689" y="68328"/>
                  <a:pt x="59689" y="68328"/>
                  <a:pt x="59689" y="68328"/>
                </a:cubicBezTo>
                <a:cubicBezTo>
                  <a:pt x="59689" y="68328"/>
                  <a:pt x="59689" y="68328"/>
                  <a:pt x="59689" y="68328"/>
                </a:cubicBezTo>
                <a:cubicBezTo>
                  <a:pt x="59689" y="68328"/>
                  <a:pt x="59689" y="68328"/>
                  <a:pt x="59689" y="67988"/>
                </a:cubicBezTo>
                <a:cubicBezTo>
                  <a:pt x="59689" y="66628"/>
                  <a:pt x="57823" y="65269"/>
                  <a:pt x="54715" y="65269"/>
                </a:cubicBezTo>
                <a:cubicBezTo>
                  <a:pt x="11813" y="65269"/>
                  <a:pt x="11813" y="65269"/>
                  <a:pt x="11813" y="65269"/>
                </a:cubicBezTo>
                <a:cubicBezTo>
                  <a:pt x="48497" y="5439"/>
                  <a:pt x="48497" y="5439"/>
                  <a:pt x="48497" y="5439"/>
                </a:cubicBezTo>
                <a:cubicBezTo>
                  <a:pt x="87668" y="5439"/>
                  <a:pt x="87668" y="5439"/>
                  <a:pt x="87668" y="5439"/>
                </a:cubicBezTo>
                <a:cubicBezTo>
                  <a:pt x="63419" y="45552"/>
                  <a:pt x="63419" y="45552"/>
                  <a:pt x="63419" y="45552"/>
                </a:cubicBezTo>
                <a:cubicBezTo>
                  <a:pt x="63419" y="45552"/>
                  <a:pt x="63419" y="45552"/>
                  <a:pt x="63419" y="45552"/>
                </a:cubicBezTo>
                <a:cubicBezTo>
                  <a:pt x="63419" y="45552"/>
                  <a:pt x="62797" y="45892"/>
                  <a:pt x="62797" y="46232"/>
                </a:cubicBezTo>
                <a:cubicBezTo>
                  <a:pt x="62797" y="47592"/>
                  <a:pt x="65284" y="48951"/>
                  <a:pt x="67772" y="48951"/>
                </a:cubicBezTo>
                <a:cubicBezTo>
                  <a:pt x="106321" y="48951"/>
                  <a:pt x="106321" y="48951"/>
                  <a:pt x="106321" y="48951"/>
                </a:cubicBezTo>
                <a:lnTo>
                  <a:pt x="52849" y="103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76;p34"/>
          <p:cNvSpPr/>
          <p:nvPr/>
        </p:nvSpPr>
        <p:spPr>
          <a:xfrm>
            <a:off x="5599612" y="3721755"/>
            <a:ext cx="291414" cy="2987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8243" y="0"/>
                </a:moveTo>
                <a:cubicBezTo>
                  <a:pt x="92124" y="0"/>
                  <a:pt x="86685" y="2711"/>
                  <a:pt x="82606" y="6440"/>
                </a:cubicBezTo>
                <a:cubicBezTo>
                  <a:pt x="9178" y="80000"/>
                  <a:pt x="9178" y="80000"/>
                  <a:pt x="9178" y="80000"/>
                </a:cubicBezTo>
                <a:cubicBezTo>
                  <a:pt x="0" y="119999"/>
                  <a:pt x="0" y="119999"/>
                  <a:pt x="0" y="119999"/>
                </a:cubicBezTo>
                <a:cubicBezTo>
                  <a:pt x="40113" y="110847"/>
                  <a:pt x="40113" y="110847"/>
                  <a:pt x="40113" y="110847"/>
                </a:cubicBezTo>
                <a:cubicBezTo>
                  <a:pt x="113541" y="37288"/>
                  <a:pt x="113541" y="37288"/>
                  <a:pt x="113541" y="37288"/>
                </a:cubicBezTo>
                <a:cubicBezTo>
                  <a:pt x="117620" y="33220"/>
                  <a:pt x="120000" y="27796"/>
                  <a:pt x="120000" y="22033"/>
                </a:cubicBezTo>
                <a:cubicBezTo>
                  <a:pt x="120000" y="9830"/>
                  <a:pt x="110141" y="0"/>
                  <a:pt x="98243" y="0"/>
                </a:cubicBezTo>
                <a:moveTo>
                  <a:pt x="35354" y="105762"/>
                </a:moveTo>
                <a:cubicBezTo>
                  <a:pt x="16317" y="110169"/>
                  <a:pt x="16317" y="110169"/>
                  <a:pt x="16317" y="110169"/>
                </a:cubicBezTo>
                <a:cubicBezTo>
                  <a:pt x="16317" y="103389"/>
                  <a:pt x="16317" y="103389"/>
                  <a:pt x="16317" y="103389"/>
                </a:cubicBezTo>
                <a:cubicBezTo>
                  <a:pt x="9858" y="103389"/>
                  <a:pt x="9858" y="103389"/>
                  <a:pt x="9858" y="103389"/>
                </a:cubicBezTo>
                <a:cubicBezTo>
                  <a:pt x="14277" y="84406"/>
                  <a:pt x="14277" y="84406"/>
                  <a:pt x="14277" y="84406"/>
                </a:cubicBezTo>
                <a:cubicBezTo>
                  <a:pt x="35354" y="84406"/>
                  <a:pt x="35354" y="84406"/>
                  <a:pt x="35354" y="84406"/>
                </a:cubicBezTo>
                <a:lnTo>
                  <a:pt x="35354" y="105762"/>
                </a:lnTo>
                <a:close/>
                <a:moveTo>
                  <a:pt x="40793" y="102033"/>
                </a:moveTo>
                <a:cubicBezTo>
                  <a:pt x="40793" y="81694"/>
                  <a:pt x="40793" y="81694"/>
                  <a:pt x="40793" y="81694"/>
                </a:cubicBezTo>
                <a:cubicBezTo>
                  <a:pt x="40793" y="80338"/>
                  <a:pt x="39773" y="78983"/>
                  <a:pt x="38073" y="78983"/>
                </a:cubicBezTo>
                <a:cubicBezTo>
                  <a:pt x="17677" y="78983"/>
                  <a:pt x="17677" y="78983"/>
                  <a:pt x="17677" y="78983"/>
                </a:cubicBezTo>
                <a:cubicBezTo>
                  <a:pt x="76487" y="20338"/>
                  <a:pt x="76487" y="20338"/>
                  <a:pt x="76487" y="20338"/>
                </a:cubicBezTo>
                <a:cubicBezTo>
                  <a:pt x="99603" y="43389"/>
                  <a:pt x="99603" y="43389"/>
                  <a:pt x="99603" y="43389"/>
                </a:cubicBezTo>
                <a:lnTo>
                  <a:pt x="40793" y="102033"/>
                </a:lnTo>
                <a:close/>
                <a:moveTo>
                  <a:pt x="109801" y="33559"/>
                </a:moveTo>
                <a:cubicBezTo>
                  <a:pt x="103682" y="39661"/>
                  <a:pt x="103682" y="39661"/>
                  <a:pt x="103682" y="39661"/>
                </a:cubicBezTo>
                <a:cubicBezTo>
                  <a:pt x="80226" y="16610"/>
                  <a:pt x="80226" y="16610"/>
                  <a:pt x="80226" y="16610"/>
                </a:cubicBezTo>
                <a:cubicBezTo>
                  <a:pt x="86685" y="10508"/>
                  <a:pt x="86685" y="10508"/>
                  <a:pt x="86685" y="10508"/>
                </a:cubicBezTo>
                <a:cubicBezTo>
                  <a:pt x="86685" y="10508"/>
                  <a:pt x="91104" y="5423"/>
                  <a:pt x="98243" y="5423"/>
                </a:cubicBezTo>
                <a:cubicBezTo>
                  <a:pt x="107082" y="5423"/>
                  <a:pt x="114560" y="12881"/>
                  <a:pt x="114560" y="22033"/>
                </a:cubicBezTo>
                <a:cubicBezTo>
                  <a:pt x="114560" y="26440"/>
                  <a:pt x="112861" y="30508"/>
                  <a:pt x="109801" y="3355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93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2022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29555" y="373487"/>
            <a:ext cx="9594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Um bom começo para que os professores e gestores identifiquem e ampliem no currículo as oportunidades de aprendizagem poderosa com os estudantes é: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Escutar os estudantes sobre quais são os momentos significativos para eles, nesse caso, nas aulas de </a:t>
            </a:r>
            <a:r>
              <a:rPr lang="pt-BR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Aprender o que gerou esses momentos</a:t>
            </a:r>
          </a:p>
          <a:p>
            <a:endParaRPr lang="pt-BR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Criar mais oportunidades para que as aulas e o convívio na escola gerem aprendizagens poderosas</a:t>
            </a:r>
          </a:p>
        </p:txBody>
      </p:sp>
      <p:sp>
        <p:nvSpPr>
          <p:cNvPr id="4" name="Elipse 3"/>
          <p:cNvSpPr/>
          <p:nvPr/>
        </p:nvSpPr>
        <p:spPr>
          <a:xfrm>
            <a:off x="463639" y="2743199"/>
            <a:ext cx="579550" cy="5666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463639" y="3797121"/>
            <a:ext cx="579550" cy="5666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  <p:sp>
        <p:nvSpPr>
          <p:cNvPr id="6" name="Elipse 5"/>
          <p:cNvSpPr/>
          <p:nvPr/>
        </p:nvSpPr>
        <p:spPr>
          <a:xfrm>
            <a:off x="489397" y="4785574"/>
            <a:ext cx="579550" cy="5666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536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;p29"/>
          <p:cNvSpPr/>
          <p:nvPr/>
        </p:nvSpPr>
        <p:spPr>
          <a:xfrm>
            <a:off x="4156363" y="4192607"/>
            <a:ext cx="5832764" cy="238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Simone André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pt-BR" sz="2800" b="1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simonealbehy@gmail.com</a:t>
            </a:r>
            <a:endParaRPr lang="pt-BR" sz="2000" b="1" i="0" u="none" strike="noStrike" cap="none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pt-BR" sz="2000" b="1" i="0" u="none" strike="noStrike" cap="none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bg1">
                    <a:lumMod val="75000"/>
                    <a:lumOff val="25000"/>
                  </a:schemeClr>
                </a:solidFill>
                <a:ea typeface="Montserrat"/>
                <a:cs typeface="Montserrat"/>
                <a:sym typeface="Montserrat"/>
              </a:rPr>
              <a:t>https://www.linkedin.com/in/simone-andre/</a:t>
            </a:r>
            <a:endParaRPr sz="2000" b="1" i="0" u="none" strike="noStrike" cap="none" dirty="0">
              <a:solidFill>
                <a:schemeClr val="bg1">
                  <a:lumMod val="75000"/>
                  <a:lumOff val="25000"/>
                </a:schemeClr>
              </a:solidFill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331" y="972517"/>
            <a:ext cx="2913414" cy="2763943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Conector reto 5"/>
          <p:cNvCxnSpPr/>
          <p:nvPr/>
        </p:nvCxnSpPr>
        <p:spPr>
          <a:xfrm>
            <a:off x="3726873" y="0"/>
            <a:ext cx="13854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8117" y="2438281"/>
            <a:ext cx="290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Obrigada!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156363" y="3976252"/>
            <a:ext cx="583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5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s 1"/>
          <p:cNvSpPr/>
          <p:nvPr/>
        </p:nvSpPr>
        <p:spPr>
          <a:xfrm>
            <a:off x="7459517" y="4125014"/>
            <a:ext cx="828675" cy="828675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791375" y="582932"/>
            <a:ext cx="235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2º sem 2021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339" y="505003"/>
            <a:ext cx="235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1º sem 2021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71930" y="2584971"/>
            <a:ext cx="2830543" cy="39087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1F4E79"/>
              </a:buClr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Escuta dos professores e estudantes</a:t>
            </a:r>
          </a:p>
          <a:p>
            <a:pPr algn="ctr">
              <a:buClr>
                <a:srgbClr val="1F4E79"/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Professores e estudantes testaram a 1ª temporada da série Escolhas.</a:t>
            </a: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83 escolas implementaram e 62% responderam os questionários de escuta.</a:t>
            </a: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oogle Shape;393;p32"/>
          <p:cNvGrpSpPr/>
          <p:nvPr/>
        </p:nvGrpSpPr>
        <p:grpSpPr>
          <a:xfrm>
            <a:off x="9296067" y="1520225"/>
            <a:ext cx="1326385" cy="1064746"/>
            <a:chOff x="2268539" y="1004887"/>
            <a:chExt cx="514500" cy="42233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Google Shape;394;p32"/>
            <p:cNvSpPr/>
            <p:nvPr/>
          </p:nvSpPr>
          <p:spPr>
            <a:xfrm>
              <a:off x="2268539" y="1004887"/>
              <a:ext cx="514500" cy="3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661" y="0"/>
                  </a:moveTo>
                  <a:cubicBezTo>
                    <a:pt x="5106" y="0"/>
                    <a:pt x="5106" y="0"/>
                    <a:pt x="5106" y="0"/>
                  </a:cubicBezTo>
                  <a:cubicBezTo>
                    <a:pt x="2321" y="0"/>
                    <a:pt x="0" y="3342"/>
                    <a:pt x="0" y="7353"/>
                  </a:cubicBezTo>
                  <a:cubicBezTo>
                    <a:pt x="0" y="103621"/>
                    <a:pt x="0" y="103621"/>
                    <a:pt x="0" y="103621"/>
                  </a:cubicBezTo>
                  <a:cubicBezTo>
                    <a:pt x="0" y="107966"/>
                    <a:pt x="2321" y="111309"/>
                    <a:pt x="5106" y="111309"/>
                  </a:cubicBezTo>
                  <a:cubicBezTo>
                    <a:pt x="57794" y="111309"/>
                    <a:pt x="57794" y="111309"/>
                    <a:pt x="57794" y="111309"/>
                  </a:cubicBezTo>
                  <a:cubicBezTo>
                    <a:pt x="57794" y="116991"/>
                    <a:pt x="57794" y="116991"/>
                    <a:pt x="57794" y="116991"/>
                  </a:cubicBezTo>
                  <a:cubicBezTo>
                    <a:pt x="57794" y="118662"/>
                    <a:pt x="58723" y="120000"/>
                    <a:pt x="59883" y="120000"/>
                  </a:cubicBezTo>
                  <a:cubicBezTo>
                    <a:pt x="61276" y="120000"/>
                    <a:pt x="62205" y="118662"/>
                    <a:pt x="62205" y="116991"/>
                  </a:cubicBezTo>
                  <a:cubicBezTo>
                    <a:pt x="62205" y="111309"/>
                    <a:pt x="62205" y="111309"/>
                    <a:pt x="62205" y="111309"/>
                  </a:cubicBezTo>
                  <a:cubicBezTo>
                    <a:pt x="114661" y="111309"/>
                    <a:pt x="114661" y="111309"/>
                    <a:pt x="114661" y="111309"/>
                  </a:cubicBezTo>
                  <a:cubicBezTo>
                    <a:pt x="117678" y="111309"/>
                    <a:pt x="120000" y="107966"/>
                    <a:pt x="120000" y="103621"/>
                  </a:cubicBezTo>
                  <a:cubicBezTo>
                    <a:pt x="120000" y="7353"/>
                    <a:pt x="120000" y="7353"/>
                    <a:pt x="120000" y="7353"/>
                  </a:cubicBezTo>
                  <a:cubicBezTo>
                    <a:pt x="120000" y="3342"/>
                    <a:pt x="117678" y="0"/>
                    <a:pt x="114661" y="0"/>
                  </a:cubicBezTo>
                  <a:close/>
                  <a:moveTo>
                    <a:pt x="115589" y="103621"/>
                  </a:moveTo>
                  <a:cubicBezTo>
                    <a:pt x="115589" y="104289"/>
                    <a:pt x="115125" y="104958"/>
                    <a:pt x="114661" y="104958"/>
                  </a:cubicBezTo>
                  <a:cubicBezTo>
                    <a:pt x="5106" y="104958"/>
                    <a:pt x="5106" y="104958"/>
                    <a:pt x="5106" y="104958"/>
                  </a:cubicBezTo>
                  <a:cubicBezTo>
                    <a:pt x="4642" y="104958"/>
                    <a:pt x="4410" y="104289"/>
                    <a:pt x="4410" y="103621"/>
                  </a:cubicBezTo>
                  <a:cubicBezTo>
                    <a:pt x="4410" y="7353"/>
                    <a:pt x="4410" y="7353"/>
                    <a:pt x="4410" y="7353"/>
                  </a:cubicBezTo>
                  <a:cubicBezTo>
                    <a:pt x="4410" y="6685"/>
                    <a:pt x="4642" y="6016"/>
                    <a:pt x="5106" y="6016"/>
                  </a:cubicBezTo>
                  <a:cubicBezTo>
                    <a:pt x="114661" y="6016"/>
                    <a:pt x="114661" y="6016"/>
                    <a:pt x="114661" y="6016"/>
                  </a:cubicBezTo>
                  <a:cubicBezTo>
                    <a:pt x="115125" y="6016"/>
                    <a:pt x="115589" y="6685"/>
                    <a:pt x="115589" y="7353"/>
                  </a:cubicBezTo>
                  <a:lnTo>
                    <a:pt x="115589" y="1036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95;p32"/>
            <p:cNvSpPr/>
            <p:nvPr/>
          </p:nvSpPr>
          <p:spPr>
            <a:xfrm>
              <a:off x="2306639" y="1042987"/>
              <a:ext cx="436500" cy="25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4" y="0"/>
                  </a:moveTo>
                  <a:cubicBezTo>
                    <a:pt x="2739" y="0"/>
                    <a:pt x="2739" y="0"/>
                    <a:pt x="2739" y="0"/>
                  </a:cubicBezTo>
                  <a:cubicBezTo>
                    <a:pt x="1369" y="0"/>
                    <a:pt x="0" y="1882"/>
                    <a:pt x="0" y="4235"/>
                  </a:cubicBezTo>
                  <a:cubicBezTo>
                    <a:pt x="0" y="115294"/>
                    <a:pt x="0" y="115294"/>
                    <a:pt x="0" y="115294"/>
                  </a:cubicBezTo>
                  <a:cubicBezTo>
                    <a:pt x="0" y="117647"/>
                    <a:pt x="1369" y="120000"/>
                    <a:pt x="2739" y="120000"/>
                  </a:cubicBezTo>
                  <a:cubicBezTo>
                    <a:pt x="117534" y="120000"/>
                    <a:pt x="117534" y="120000"/>
                    <a:pt x="117534" y="120000"/>
                  </a:cubicBezTo>
                  <a:cubicBezTo>
                    <a:pt x="118904" y="120000"/>
                    <a:pt x="120000" y="117647"/>
                    <a:pt x="120000" y="115294"/>
                  </a:cubicBezTo>
                  <a:cubicBezTo>
                    <a:pt x="120000" y="4235"/>
                    <a:pt x="120000" y="4235"/>
                    <a:pt x="120000" y="4235"/>
                  </a:cubicBezTo>
                  <a:cubicBezTo>
                    <a:pt x="120000" y="1882"/>
                    <a:pt x="118904" y="0"/>
                    <a:pt x="117534" y="0"/>
                  </a:cubicBezTo>
                  <a:close/>
                  <a:moveTo>
                    <a:pt x="115068" y="111058"/>
                  </a:moveTo>
                  <a:cubicBezTo>
                    <a:pt x="5205" y="111058"/>
                    <a:pt x="5205" y="111058"/>
                    <a:pt x="5205" y="111058"/>
                  </a:cubicBezTo>
                  <a:cubicBezTo>
                    <a:pt x="5205" y="8941"/>
                    <a:pt x="5205" y="8941"/>
                    <a:pt x="5205" y="8941"/>
                  </a:cubicBezTo>
                  <a:cubicBezTo>
                    <a:pt x="115068" y="8941"/>
                    <a:pt x="115068" y="8941"/>
                    <a:pt x="115068" y="8941"/>
                  </a:cubicBezTo>
                  <a:lnTo>
                    <a:pt x="115068" y="1110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96;p32"/>
            <p:cNvSpPr/>
            <p:nvPr/>
          </p:nvSpPr>
          <p:spPr>
            <a:xfrm>
              <a:off x="2424114" y="1368425"/>
              <a:ext cx="2016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772" y="0"/>
                  </a:moveTo>
                  <a:cubicBezTo>
                    <a:pt x="17227" y="0"/>
                    <a:pt x="17227" y="0"/>
                    <a:pt x="17227" y="0"/>
                  </a:cubicBezTo>
                  <a:cubicBezTo>
                    <a:pt x="7722" y="0"/>
                    <a:pt x="0" y="26440"/>
                    <a:pt x="0" y="61016"/>
                  </a:cubicBezTo>
                  <a:cubicBezTo>
                    <a:pt x="0" y="99661"/>
                    <a:pt x="0" y="99661"/>
                    <a:pt x="0" y="99661"/>
                  </a:cubicBezTo>
                  <a:cubicBezTo>
                    <a:pt x="0" y="109830"/>
                    <a:pt x="2376" y="120000"/>
                    <a:pt x="5940" y="120000"/>
                  </a:cubicBezTo>
                  <a:cubicBezTo>
                    <a:pt x="114653" y="120000"/>
                    <a:pt x="114653" y="120000"/>
                    <a:pt x="114653" y="120000"/>
                  </a:cubicBezTo>
                  <a:cubicBezTo>
                    <a:pt x="117623" y="120000"/>
                    <a:pt x="120000" y="109830"/>
                    <a:pt x="120000" y="99661"/>
                  </a:cubicBezTo>
                  <a:cubicBezTo>
                    <a:pt x="120000" y="63050"/>
                    <a:pt x="120000" y="63050"/>
                    <a:pt x="120000" y="63050"/>
                  </a:cubicBezTo>
                  <a:cubicBezTo>
                    <a:pt x="120000" y="28474"/>
                    <a:pt x="112871" y="0"/>
                    <a:pt x="102772" y="0"/>
                  </a:cubicBezTo>
                  <a:close/>
                  <a:moveTo>
                    <a:pt x="109306" y="81355"/>
                  </a:moveTo>
                  <a:cubicBezTo>
                    <a:pt x="11287" y="81355"/>
                    <a:pt x="11287" y="81355"/>
                    <a:pt x="11287" y="81355"/>
                  </a:cubicBezTo>
                  <a:cubicBezTo>
                    <a:pt x="11287" y="61016"/>
                    <a:pt x="11287" y="61016"/>
                    <a:pt x="11287" y="61016"/>
                  </a:cubicBezTo>
                  <a:cubicBezTo>
                    <a:pt x="11287" y="46779"/>
                    <a:pt x="13663" y="38644"/>
                    <a:pt x="17227" y="38644"/>
                  </a:cubicBezTo>
                  <a:cubicBezTo>
                    <a:pt x="102772" y="38644"/>
                    <a:pt x="102772" y="38644"/>
                    <a:pt x="102772" y="38644"/>
                  </a:cubicBezTo>
                  <a:cubicBezTo>
                    <a:pt x="106336" y="38644"/>
                    <a:pt x="109306" y="48813"/>
                    <a:pt x="109306" y="63050"/>
                  </a:cubicBezTo>
                  <a:lnTo>
                    <a:pt x="109306" y="813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8401310" y="2679413"/>
            <a:ext cx="3115900" cy="38472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1F4E79"/>
              </a:buClr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Observação de aulas de PV + formação continuada</a:t>
            </a:r>
          </a:p>
          <a:p>
            <a:pPr algn="ctr">
              <a:buClr>
                <a:srgbClr val="1F4E79"/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Analisamos aulas online de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PdV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 identificamos as  oportunidades de formação e melhoria do material.</a:t>
            </a: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Realizamos uma primeira etapa de formação continuada para educadores.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16796" t="21958" r="56056" b="7209"/>
          <a:stretch/>
        </p:blipFill>
        <p:spPr>
          <a:xfrm>
            <a:off x="5341554" y="1415130"/>
            <a:ext cx="754446" cy="110671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446015-91C6-40EB-AFD9-DB2B9654A304}"/>
              </a:ext>
            </a:extLst>
          </p:cNvPr>
          <p:cNvSpPr txBox="1"/>
          <p:nvPr/>
        </p:nvSpPr>
        <p:spPr>
          <a:xfrm>
            <a:off x="471303" y="522327"/>
            <a:ext cx="235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2º sem 2020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76AE12-999A-4510-B9D4-384EE47C5211}"/>
              </a:ext>
            </a:extLst>
          </p:cNvPr>
          <p:cNvSpPr txBox="1"/>
          <p:nvPr/>
        </p:nvSpPr>
        <p:spPr>
          <a:xfrm>
            <a:off x="268996" y="2584971"/>
            <a:ext cx="2830543" cy="41857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1F4E79"/>
              </a:buClr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Desenvolvimento </a:t>
            </a:r>
          </a:p>
          <a:p>
            <a:pPr algn="ctr">
              <a:buClr>
                <a:srgbClr val="1F4E79"/>
              </a:buClr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 componente</a:t>
            </a:r>
          </a:p>
          <a:p>
            <a:pPr algn="ctr">
              <a:buClr>
                <a:srgbClr val="1F4E79"/>
              </a:buClr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curricular</a:t>
            </a:r>
          </a:p>
          <a:p>
            <a:pPr algn="ctr">
              <a:buClr>
                <a:srgbClr val="1F4E79"/>
              </a:buClr>
            </a:pPr>
            <a:endParaRPr lang="pt-BR" sz="800" b="1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Princípios de trabalho com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PdV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Conceito de </a:t>
            </a:r>
            <a:r>
              <a:rPr lang="pt-BR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PdV</a:t>
            </a:r>
            <a:endParaRPr lang="pt-BR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Matriz de temas, objetos de conhecimento e competências</a:t>
            </a:r>
          </a:p>
          <a:p>
            <a:pPr marL="285750" indent="-285750">
              <a:buClr>
                <a:srgbClr val="1F4E79"/>
              </a:buClr>
              <a:buFont typeface="Wingdings" panose="05000000000000000000" pitchFamily="2" charset="2"/>
              <a:buChar char="§"/>
            </a:pPr>
            <a:r>
              <a:rPr lang="pt-B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 didático para experimentar e escutar (série Escolhas).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20EA1D5-0EBE-4497-8F3F-18D014D0F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392326"/>
              </p:ext>
            </p:extLst>
          </p:nvPr>
        </p:nvGraphicFramePr>
        <p:xfrm>
          <a:off x="881344" y="1268027"/>
          <a:ext cx="1376407" cy="125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61CD4C4-C724-4174-9964-C3AD90E577F5}"/>
              </a:ext>
            </a:extLst>
          </p:cNvPr>
          <p:cNvCxnSpPr/>
          <p:nvPr/>
        </p:nvCxnSpPr>
        <p:spPr>
          <a:xfrm>
            <a:off x="160256" y="1159497"/>
            <a:ext cx="1191548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3836034A-0B26-454D-8EC2-B98AE2712C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455" t="33935" r="51628" b="43217"/>
          <a:stretch/>
        </p:blipFill>
        <p:spPr>
          <a:xfrm>
            <a:off x="9434530" y="1655854"/>
            <a:ext cx="1044818" cy="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237168"/>
              </p:ext>
            </p:extLst>
          </p:nvPr>
        </p:nvGraphicFramePr>
        <p:xfrm>
          <a:off x="472762" y="1355878"/>
          <a:ext cx="5821069" cy="418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07222" y="5322276"/>
            <a:ext cx="518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Apesar da percepção positiva, vale atentar para: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Engajamento dos estudantes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Integração curricular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Carga horária</a:t>
            </a:r>
          </a:p>
        </p:txBody>
      </p:sp>
      <p:sp>
        <p:nvSpPr>
          <p:cNvPr id="5" name="Elipse 4"/>
          <p:cNvSpPr/>
          <p:nvPr/>
        </p:nvSpPr>
        <p:spPr>
          <a:xfrm>
            <a:off x="3354504" y="2600775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010697" y="423997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316412" y="3759048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os professores disseram?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59442"/>
              </p:ext>
            </p:extLst>
          </p:nvPr>
        </p:nvGraphicFramePr>
        <p:xfrm>
          <a:off x="5392271" y="1355879"/>
          <a:ext cx="6925235" cy="393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477050" y="5291621"/>
            <a:ext cx="419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Desafios mais perceptíveis com: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Socioemocionais</a:t>
            </a:r>
            <a:endParaRPr lang="pt-BR" dirty="0">
              <a:solidFill>
                <a:schemeClr val="bg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Metodologias ativas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Conhecimento de </a:t>
            </a:r>
            <a:r>
              <a:rPr lang="pt-BR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PdV</a:t>
            </a:r>
            <a:endParaRPr lang="pt-BR" dirty="0">
              <a:solidFill>
                <a:schemeClr val="bg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777259" y="260800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298611" y="3748547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9096067" y="3615048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771039" y="400413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0671" y="118294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00671" y="5286181"/>
            <a:ext cx="11158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1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0682" y="53789"/>
            <a:ext cx="12060000" cy="67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515" t="20683" r="26680" b="6048"/>
          <a:stretch/>
        </p:blipFill>
        <p:spPr>
          <a:xfrm>
            <a:off x="491319" y="1705970"/>
            <a:ext cx="5906560" cy="49853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10161"/>
            <a:ext cx="24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Professores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3508" t="14111" r="24441" b="5965"/>
          <a:stretch/>
        </p:blipFill>
        <p:spPr>
          <a:xfrm>
            <a:off x="6018663" y="1577244"/>
            <a:ext cx="5636526" cy="48657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726638" y="1577244"/>
            <a:ext cx="24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Estudantes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00671" y="1182940"/>
            <a:ext cx="1105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que um professor de </a:t>
            </a:r>
            <a:r>
              <a:rPr lang="pt-BR" sz="4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precisa ter?</a:t>
            </a:r>
          </a:p>
        </p:txBody>
      </p:sp>
    </p:spTree>
    <p:extLst>
      <p:ext uri="{BB962C8B-B14F-4D97-AF65-F5344CB8AC3E}">
        <p14:creationId xmlns:p14="http://schemas.microsoft.com/office/powerpoint/2010/main" val="11593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28786" y="280051"/>
            <a:ext cx="1179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Em que as aulas poderiam melhorar?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200671" y="118294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 explicativo retangular 2"/>
          <p:cNvSpPr/>
          <p:nvPr/>
        </p:nvSpPr>
        <p:spPr>
          <a:xfrm>
            <a:off x="1210613" y="3567803"/>
            <a:ext cx="1957589" cy="1017431"/>
          </a:xfrm>
          <a:prstGeom prst="wedgeRectCallout">
            <a:avLst>
              <a:gd name="adj1" fmla="val 79825"/>
              <a:gd name="adj2" fmla="val 80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comunicação</a:t>
            </a:r>
          </a:p>
        </p:txBody>
      </p:sp>
      <p:sp>
        <p:nvSpPr>
          <p:cNvPr id="17" name="Texto explicativo retangular 16"/>
          <p:cNvSpPr/>
          <p:nvPr/>
        </p:nvSpPr>
        <p:spPr>
          <a:xfrm>
            <a:off x="1239376" y="1962702"/>
            <a:ext cx="1957589" cy="1017431"/>
          </a:xfrm>
          <a:prstGeom prst="wedgeRectCallout">
            <a:avLst>
              <a:gd name="adj1" fmla="val 79825"/>
              <a:gd name="adj2" fmla="val 80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Interação e circulação da palavra</a:t>
            </a:r>
          </a:p>
        </p:txBody>
      </p:sp>
      <p:sp>
        <p:nvSpPr>
          <p:cNvPr id="18" name="Texto explicativo retangular 17"/>
          <p:cNvSpPr/>
          <p:nvPr/>
        </p:nvSpPr>
        <p:spPr>
          <a:xfrm>
            <a:off x="7892602" y="4922421"/>
            <a:ext cx="1957589" cy="1017431"/>
          </a:xfrm>
          <a:prstGeom prst="wedgeRectCallout">
            <a:avLst>
              <a:gd name="adj1" fmla="val -76766"/>
              <a:gd name="adj2" fmla="val -36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Colaboração entre pares</a:t>
            </a:r>
          </a:p>
        </p:txBody>
      </p:sp>
      <p:sp>
        <p:nvSpPr>
          <p:cNvPr id="19" name="Texto explicativo retangular 18"/>
          <p:cNvSpPr/>
          <p:nvPr/>
        </p:nvSpPr>
        <p:spPr>
          <a:xfrm>
            <a:off x="7892602" y="1962703"/>
            <a:ext cx="1957589" cy="1017431"/>
          </a:xfrm>
          <a:prstGeom prst="wedgeRectCallout">
            <a:avLst>
              <a:gd name="adj1" fmla="val -77412"/>
              <a:gd name="adj2" fmla="val 81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Contextualização dos temas</a:t>
            </a:r>
          </a:p>
        </p:txBody>
      </p:sp>
      <p:sp>
        <p:nvSpPr>
          <p:cNvPr id="20" name="Texto explicativo retangular 19"/>
          <p:cNvSpPr/>
          <p:nvPr/>
        </p:nvSpPr>
        <p:spPr>
          <a:xfrm>
            <a:off x="7892602" y="3539544"/>
            <a:ext cx="1957589" cy="1017431"/>
          </a:xfrm>
          <a:prstGeom prst="wedgeRectCallout">
            <a:avLst>
              <a:gd name="adj1" fmla="val -69517"/>
              <a:gd name="adj2" fmla="val 76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Feedback aos estudantes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1157693" y="4922422"/>
            <a:ext cx="1957589" cy="1017431"/>
          </a:xfrm>
          <a:prstGeom prst="wedgeRectCallout">
            <a:avLst>
              <a:gd name="adj1" fmla="val 81448"/>
              <a:gd name="adj2" fmla="val -37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Organização da aula</a:t>
            </a:r>
          </a:p>
        </p:txBody>
      </p:sp>
      <p:grpSp>
        <p:nvGrpSpPr>
          <p:cNvPr id="22" name="Google Shape;393;p32"/>
          <p:cNvGrpSpPr/>
          <p:nvPr/>
        </p:nvGrpSpPr>
        <p:grpSpPr>
          <a:xfrm>
            <a:off x="4724067" y="3539544"/>
            <a:ext cx="1908553" cy="1759595"/>
            <a:chOff x="2268539" y="1004887"/>
            <a:chExt cx="514500" cy="42233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Google Shape;394;p32"/>
            <p:cNvSpPr/>
            <p:nvPr/>
          </p:nvSpPr>
          <p:spPr>
            <a:xfrm>
              <a:off x="2268539" y="1004887"/>
              <a:ext cx="514500" cy="3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661" y="0"/>
                  </a:moveTo>
                  <a:cubicBezTo>
                    <a:pt x="5106" y="0"/>
                    <a:pt x="5106" y="0"/>
                    <a:pt x="5106" y="0"/>
                  </a:cubicBezTo>
                  <a:cubicBezTo>
                    <a:pt x="2321" y="0"/>
                    <a:pt x="0" y="3342"/>
                    <a:pt x="0" y="7353"/>
                  </a:cubicBezTo>
                  <a:cubicBezTo>
                    <a:pt x="0" y="103621"/>
                    <a:pt x="0" y="103621"/>
                    <a:pt x="0" y="103621"/>
                  </a:cubicBezTo>
                  <a:cubicBezTo>
                    <a:pt x="0" y="107966"/>
                    <a:pt x="2321" y="111309"/>
                    <a:pt x="5106" y="111309"/>
                  </a:cubicBezTo>
                  <a:cubicBezTo>
                    <a:pt x="57794" y="111309"/>
                    <a:pt x="57794" y="111309"/>
                    <a:pt x="57794" y="111309"/>
                  </a:cubicBezTo>
                  <a:cubicBezTo>
                    <a:pt x="57794" y="116991"/>
                    <a:pt x="57794" y="116991"/>
                    <a:pt x="57794" y="116991"/>
                  </a:cubicBezTo>
                  <a:cubicBezTo>
                    <a:pt x="57794" y="118662"/>
                    <a:pt x="58723" y="120000"/>
                    <a:pt x="59883" y="120000"/>
                  </a:cubicBezTo>
                  <a:cubicBezTo>
                    <a:pt x="61276" y="120000"/>
                    <a:pt x="62205" y="118662"/>
                    <a:pt x="62205" y="116991"/>
                  </a:cubicBezTo>
                  <a:cubicBezTo>
                    <a:pt x="62205" y="111309"/>
                    <a:pt x="62205" y="111309"/>
                    <a:pt x="62205" y="111309"/>
                  </a:cubicBezTo>
                  <a:cubicBezTo>
                    <a:pt x="114661" y="111309"/>
                    <a:pt x="114661" y="111309"/>
                    <a:pt x="114661" y="111309"/>
                  </a:cubicBezTo>
                  <a:cubicBezTo>
                    <a:pt x="117678" y="111309"/>
                    <a:pt x="120000" y="107966"/>
                    <a:pt x="120000" y="103621"/>
                  </a:cubicBezTo>
                  <a:cubicBezTo>
                    <a:pt x="120000" y="7353"/>
                    <a:pt x="120000" y="7353"/>
                    <a:pt x="120000" y="7353"/>
                  </a:cubicBezTo>
                  <a:cubicBezTo>
                    <a:pt x="120000" y="3342"/>
                    <a:pt x="117678" y="0"/>
                    <a:pt x="114661" y="0"/>
                  </a:cubicBezTo>
                  <a:close/>
                  <a:moveTo>
                    <a:pt x="115589" y="103621"/>
                  </a:moveTo>
                  <a:cubicBezTo>
                    <a:pt x="115589" y="104289"/>
                    <a:pt x="115125" y="104958"/>
                    <a:pt x="114661" y="104958"/>
                  </a:cubicBezTo>
                  <a:cubicBezTo>
                    <a:pt x="5106" y="104958"/>
                    <a:pt x="5106" y="104958"/>
                    <a:pt x="5106" y="104958"/>
                  </a:cubicBezTo>
                  <a:cubicBezTo>
                    <a:pt x="4642" y="104958"/>
                    <a:pt x="4410" y="104289"/>
                    <a:pt x="4410" y="103621"/>
                  </a:cubicBezTo>
                  <a:cubicBezTo>
                    <a:pt x="4410" y="7353"/>
                    <a:pt x="4410" y="7353"/>
                    <a:pt x="4410" y="7353"/>
                  </a:cubicBezTo>
                  <a:cubicBezTo>
                    <a:pt x="4410" y="6685"/>
                    <a:pt x="4642" y="6016"/>
                    <a:pt x="5106" y="6016"/>
                  </a:cubicBezTo>
                  <a:cubicBezTo>
                    <a:pt x="114661" y="6016"/>
                    <a:pt x="114661" y="6016"/>
                    <a:pt x="114661" y="6016"/>
                  </a:cubicBezTo>
                  <a:cubicBezTo>
                    <a:pt x="115125" y="6016"/>
                    <a:pt x="115589" y="6685"/>
                    <a:pt x="115589" y="7353"/>
                  </a:cubicBezTo>
                  <a:lnTo>
                    <a:pt x="115589" y="1036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95;p32"/>
            <p:cNvSpPr/>
            <p:nvPr/>
          </p:nvSpPr>
          <p:spPr>
            <a:xfrm>
              <a:off x="2306639" y="1042987"/>
              <a:ext cx="436500" cy="25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4" y="0"/>
                  </a:moveTo>
                  <a:cubicBezTo>
                    <a:pt x="2739" y="0"/>
                    <a:pt x="2739" y="0"/>
                    <a:pt x="2739" y="0"/>
                  </a:cubicBezTo>
                  <a:cubicBezTo>
                    <a:pt x="1369" y="0"/>
                    <a:pt x="0" y="1882"/>
                    <a:pt x="0" y="4235"/>
                  </a:cubicBezTo>
                  <a:cubicBezTo>
                    <a:pt x="0" y="115294"/>
                    <a:pt x="0" y="115294"/>
                    <a:pt x="0" y="115294"/>
                  </a:cubicBezTo>
                  <a:cubicBezTo>
                    <a:pt x="0" y="117647"/>
                    <a:pt x="1369" y="120000"/>
                    <a:pt x="2739" y="120000"/>
                  </a:cubicBezTo>
                  <a:cubicBezTo>
                    <a:pt x="117534" y="120000"/>
                    <a:pt x="117534" y="120000"/>
                    <a:pt x="117534" y="120000"/>
                  </a:cubicBezTo>
                  <a:cubicBezTo>
                    <a:pt x="118904" y="120000"/>
                    <a:pt x="120000" y="117647"/>
                    <a:pt x="120000" y="115294"/>
                  </a:cubicBezTo>
                  <a:cubicBezTo>
                    <a:pt x="120000" y="4235"/>
                    <a:pt x="120000" y="4235"/>
                    <a:pt x="120000" y="4235"/>
                  </a:cubicBezTo>
                  <a:cubicBezTo>
                    <a:pt x="120000" y="1882"/>
                    <a:pt x="118904" y="0"/>
                    <a:pt x="117534" y="0"/>
                  </a:cubicBezTo>
                  <a:close/>
                  <a:moveTo>
                    <a:pt x="115068" y="111058"/>
                  </a:moveTo>
                  <a:cubicBezTo>
                    <a:pt x="5205" y="111058"/>
                    <a:pt x="5205" y="111058"/>
                    <a:pt x="5205" y="111058"/>
                  </a:cubicBezTo>
                  <a:cubicBezTo>
                    <a:pt x="5205" y="8941"/>
                    <a:pt x="5205" y="8941"/>
                    <a:pt x="5205" y="8941"/>
                  </a:cubicBezTo>
                  <a:cubicBezTo>
                    <a:pt x="115068" y="8941"/>
                    <a:pt x="115068" y="8941"/>
                    <a:pt x="115068" y="8941"/>
                  </a:cubicBezTo>
                  <a:lnTo>
                    <a:pt x="115068" y="1110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96;p32"/>
            <p:cNvSpPr/>
            <p:nvPr/>
          </p:nvSpPr>
          <p:spPr>
            <a:xfrm>
              <a:off x="2424114" y="1368425"/>
              <a:ext cx="2016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772" y="0"/>
                  </a:moveTo>
                  <a:cubicBezTo>
                    <a:pt x="17227" y="0"/>
                    <a:pt x="17227" y="0"/>
                    <a:pt x="17227" y="0"/>
                  </a:cubicBezTo>
                  <a:cubicBezTo>
                    <a:pt x="7722" y="0"/>
                    <a:pt x="0" y="26440"/>
                    <a:pt x="0" y="61016"/>
                  </a:cubicBezTo>
                  <a:cubicBezTo>
                    <a:pt x="0" y="99661"/>
                    <a:pt x="0" y="99661"/>
                    <a:pt x="0" y="99661"/>
                  </a:cubicBezTo>
                  <a:cubicBezTo>
                    <a:pt x="0" y="109830"/>
                    <a:pt x="2376" y="120000"/>
                    <a:pt x="5940" y="120000"/>
                  </a:cubicBezTo>
                  <a:cubicBezTo>
                    <a:pt x="114653" y="120000"/>
                    <a:pt x="114653" y="120000"/>
                    <a:pt x="114653" y="120000"/>
                  </a:cubicBezTo>
                  <a:cubicBezTo>
                    <a:pt x="117623" y="120000"/>
                    <a:pt x="120000" y="109830"/>
                    <a:pt x="120000" y="99661"/>
                  </a:cubicBezTo>
                  <a:cubicBezTo>
                    <a:pt x="120000" y="63050"/>
                    <a:pt x="120000" y="63050"/>
                    <a:pt x="120000" y="63050"/>
                  </a:cubicBezTo>
                  <a:cubicBezTo>
                    <a:pt x="120000" y="28474"/>
                    <a:pt x="112871" y="0"/>
                    <a:pt x="102772" y="0"/>
                  </a:cubicBezTo>
                  <a:close/>
                  <a:moveTo>
                    <a:pt x="109306" y="81355"/>
                  </a:moveTo>
                  <a:cubicBezTo>
                    <a:pt x="11287" y="81355"/>
                    <a:pt x="11287" y="81355"/>
                    <a:pt x="11287" y="81355"/>
                  </a:cubicBezTo>
                  <a:cubicBezTo>
                    <a:pt x="11287" y="61016"/>
                    <a:pt x="11287" y="61016"/>
                    <a:pt x="11287" y="61016"/>
                  </a:cubicBezTo>
                  <a:cubicBezTo>
                    <a:pt x="11287" y="46779"/>
                    <a:pt x="13663" y="38644"/>
                    <a:pt x="17227" y="38644"/>
                  </a:cubicBezTo>
                  <a:cubicBezTo>
                    <a:pt x="102772" y="38644"/>
                    <a:pt x="102772" y="38644"/>
                    <a:pt x="102772" y="38644"/>
                  </a:cubicBezTo>
                  <a:cubicBezTo>
                    <a:pt x="106336" y="38644"/>
                    <a:pt x="109306" y="48813"/>
                    <a:pt x="109306" y="63050"/>
                  </a:cubicBezTo>
                  <a:lnTo>
                    <a:pt x="109306" y="813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829;p33"/>
          <p:cNvGrpSpPr/>
          <p:nvPr/>
        </p:nvGrpSpPr>
        <p:grpSpPr>
          <a:xfrm>
            <a:off x="5300130" y="3866815"/>
            <a:ext cx="853081" cy="916117"/>
            <a:chOff x="4657725" y="1027112"/>
            <a:chExt cx="428700" cy="4254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Google Shape;830;p33"/>
            <p:cNvSpPr/>
            <p:nvPr/>
          </p:nvSpPr>
          <p:spPr>
            <a:xfrm>
              <a:off x="4697412" y="1068387"/>
              <a:ext cx="201600" cy="20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26732" y="0"/>
                    <a:pt x="0" y="26732"/>
                    <a:pt x="0" y="60000"/>
                  </a:cubicBezTo>
                  <a:cubicBezTo>
                    <a:pt x="0" y="92673"/>
                    <a:pt x="26732" y="120000"/>
                    <a:pt x="60000" y="120000"/>
                  </a:cubicBezTo>
                  <a:cubicBezTo>
                    <a:pt x="93267" y="120000"/>
                    <a:pt x="120000" y="92673"/>
                    <a:pt x="120000" y="60000"/>
                  </a:cubicBezTo>
                  <a:cubicBezTo>
                    <a:pt x="120000" y="26732"/>
                    <a:pt x="93267" y="0"/>
                    <a:pt x="60000" y="0"/>
                  </a:cubicBezTo>
                  <a:close/>
                  <a:moveTo>
                    <a:pt x="60000" y="108712"/>
                  </a:moveTo>
                  <a:cubicBezTo>
                    <a:pt x="33267" y="108712"/>
                    <a:pt x="11287" y="86732"/>
                    <a:pt x="11287" y="60000"/>
                  </a:cubicBezTo>
                  <a:cubicBezTo>
                    <a:pt x="11287" y="32673"/>
                    <a:pt x="33267" y="10693"/>
                    <a:pt x="60000" y="10693"/>
                  </a:cubicBezTo>
                  <a:cubicBezTo>
                    <a:pt x="87326" y="10693"/>
                    <a:pt x="108712" y="32673"/>
                    <a:pt x="108712" y="60000"/>
                  </a:cubicBezTo>
                  <a:cubicBezTo>
                    <a:pt x="108712" y="86732"/>
                    <a:pt x="87326" y="108712"/>
                    <a:pt x="60000" y="108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31;p33"/>
            <p:cNvSpPr/>
            <p:nvPr/>
          </p:nvSpPr>
          <p:spPr>
            <a:xfrm>
              <a:off x="4657725" y="1027112"/>
              <a:ext cx="428700" cy="42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908" y="106164"/>
                  </a:moveTo>
                  <a:cubicBezTo>
                    <a:pt x="85714" y="74541"/>
                    <a:pt x="85714" y="74541"/>
                    <a:pt x="85714" y="74541"/>
                  </a:cubicBezTo>
                  <a:cubicBezTo>
                    <a:pt x="84028" y="73129"/>
                    <a:pt x="82060" y="72282"/>
                    <a:pt x="79812" y="72282"/>
                  </a:cubicBezTo>
                  <a:cubicBezTo>
                    <a:pt x="78688" y="72282"/>
                    <a:pt x="77564" y="72564"/>
                    <a:pt x="76440" y="73129"/>
                  </a:cubicBezTo>
                  <a:cubicBezTo>
                    <a:pt x="69133" y="65788"/>
                    <a:pt x="69133" y="65788"/>
                    <a:pt x="69133" y="65788"/>
                  </a:cubicBezTo>
                  <a:cubicBezTo>
                    <a:pt x="75035" y="58729"/>
                    <a:pt x="78969" y="49694"/>
                    <a:pt x="78969" y="39811"/>
                  </a:cubicBezTo>
                  <a:cubicBezTo>
                    <a:pt x="78969" y="17788"/>
                    <a:pt x="61264" y="0"/>
                    <a:pt x="39344" y="0"/>
                  </a:cubicBezTo>
                  <a:cubicBezTo>
                    <a:pt x="17704" y="0"/>
                    <a:pt x="0" y="17788"/>
                    <a:pt x="0" y="39811"/>
                  </a:cubicBezTo>
                  <a:cubicBezTo>
                    <a:pt x="0" y="61552"/>
                    <a:pt x="17704" y="79341"/>
                    <a:pt x="39344" y="79341"/>
                  </a:cubicBezTo>
                  <a:cubicBezTo>
                    <a:pt x="49180" y="79341"/>
                    <a:pt x="58454" y="75670"/>
                    <a:pt x="65199" y="69458"/>
                  </a:cubicBezTo>
                  <a:cubicBezTo>
                    <a:pt x="72505" y="76800"/>
                    <a:pt x="72505" y="76800"/>
                    <a:pt x="72505" y="76800"/>
                  </a:cubicBezTo>
                  <a:cubicBezTo>
                    <a:pt x="71943" y="77929"/>
                    <a:pt x="71662" y="79058"/>
                    <a:pt x="71662" y="80470"/>
                  </a:cubicBezTo>
                  <a:cubicBezTo>
                    <a:pt x="71662" y="82729"/>
                    <a:pt x="72505" y="84705"/>
                    <a:pt x="74192" y="86117"/>
                  </a:cubicBezTo>
                  <a:cubicBezTo>
                    <a:pt x="105386" y="117741"/>
                    <a:pt x="105386" y="117741"/>
                    <a:pt x="105386" y="117741"/>
                  </a:cubicBezTo>
                  <a:cubicBezTo>
                    <a:pt x="107072" y="119152"/>
                    <a:pt x="109039" y="120000"/>
                    <a:pt x="111288" y="120000"/>
                  </a:cubicBezTo>
                  <a:cubicBezTo>
                    <a:pt x="113255" y="120000"/>
                    <a:pt x="115503" y="119152"/>
                    <a:pt x="116908" y="117741"/>
                  </a:cubicBezTo>
                  <a:cubicBezTo>
                    <a:pt x="120000" y="114352"/>
                    <a:pt x="120000" y="109270"/>
                    <a:pt x="116908" y="106164"/>
                  </a:cubicBezTo>
                  <a:close/>
                  <a:moveTo>
                    <a:pt x="39344" y="73976"/>
                  </a:moveTo>
                  <a:cubicBezTo>
                    <a:pt x="20515" y="73976"/>
                    <a:pt x="5058" y="58729"/>
                    <a:pt x="5058" y="39811"/>
                  </a:cubicBezTo>
                  <a:cubicBezTo>
                    <a:pt x="5058" y="20894"/>
                    <a:pt x="20515" y="5364"/>
                    <a:pt x="39344" y="5364"/>
                  </a:cubicBezTo>
                  <a:cubicBezTo>
                    <a:pt x="58173" y="5364"/>
                    <a:pt x="73629" y="20894"/>
                    <a:pt x="73629" y="39811"/>
                  </a:cubicBezTo>
                  <a:cubicBezTo>
                    <a:pt x="73629" y="58729"/>
                    <a:pt x="58173" y="73976"/>
                    <a:pt x="39344" y="73976"/>
                  </a:cubicBezTo>
                  <a:close/>
                  <a:moveTo>
                    <a:pt x="113255" y="113788"/>
                  </a:moveTo>
                  <a:cubicBezTo>
                    <a:pt x="112131" y="114917"/>
                    <a:pt x="110163" y="114917"/>
                    <a:pt x="109039" y="113788"/>
                  </a:cubicBezTo>
                  <a:cubicBezTo>
                    <a:pt x="77845" y="82447"/>
                    <a:pt x="77845" y="82447"/>
                    <a:pt x="77845" y="82447"/>
                  </a:cubicBezTo>
                  <a:cubicBezTo>
                    <a:pt x="77283" y="81882"/>
                    <a:pt x="77002" y="81317"/>
                    <a:pt x="77002" y="80470"/>
                  </a:cubicBezTo>
                  <a:cubicBezTo>
                    <a:pt x="77002" y="79623"/>
                    <a:pt x="77283" y="79058"/>
                    <a:pt x="77845" y="78494"/>
                  </a:cubicBezTo>
                  <a:cubicBezTo>
                    <a:pt x="78407" y="77929"/>
                    <a:pt x="79250" y="77647"/>
                    <a:pt x="79812" y="77647"/>
                  </a:cubicBezTo>
                  <a:cubicBezTo>
                    <a:pt x="80655" y="77647"/>
                    <a:pt x="81498" y="77929"/>
                    <a:pt x="82060" y="78494"/>
                  </a:cubicBezTo>
                  <a:cubicBezTo>
                    <a:pt x="113255" y="109835"/>
                    <a:pt x="113255" y="109835"/>
                    <a:pt x="113255" y="109835"/>
                  </a:cubicBezTo>
                  <a:cubicBezTo>
                    <a:pt x="114379" y="110964"/>
                    <a:pt x="114379" y="112658"/>
                    <a:pt x="113255" y="1137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51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493" y="2093453"/>
            <a:ext cx="2557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7 encontros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844081" y="0"/>
            <a:ext cx="13854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151529" y="1333871"/>
            <a:ext cx="215150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PdV</a:t>
            </a:r>
            <a:r>
              <a:rPr lang="pt-BR" sz="2000" dirty="0"/>
              <a:t> no centro do currículo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51529" y="2068684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Comunicação </a:t>
            </a:r>
            <a:r>
              <a:rPr lang="pt-BR" dirty="0"/>
              <a:t>com</a:t>
            </a:r>
            <a:r>
              <a:rPr lang="pt-BR" sz="2000" dirty="0"/>
              <a:t> estudantes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47017" y="2802544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Organização da aula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147017" y="3539117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Aprendizagens poderosas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147017" y="4271217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Formação em serviço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38082" y="4995907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Escuta dos estudantes 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151529" y="5730687"/>
            <a:ext cx="21754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Escuta com estudantes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147017" y="582287"/>
            <a:ext cx="215150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7 temas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9714482" y="598582"/>
            <a:ext cx="2151507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 focos</a:t>
            </a:r>
          </a:p>
        </p:txBody>
      </p:sp>
      <p:sp>
        <p:nvSpPr>
          <p:cNvPr id="39" name="Elipse 38"/>
          <p:cNvSpPr/>
          <p:nvPr/>
        </p:nvSpPr>
        <p:spPr>
          <a:xfrm>
            <a:off x="9933277" y="4832174"/>
            <a:ext cx="1520682" cy="1568872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escuta</a:t>
            </a:r>
          </a:p>
        </p:txBody>
      </p:sp>
      <p:sp>
        <p:nvSpPr>
          <p:cNvPr id="40" name="Elipse 39"/>
          <p:cNvSpPr/>
          <p:nvPr/>
        </p:nvSpPr>
        <p:spPr>
          <a:xfrm>
            <a:off x="10005277" y="3049196"/>
            <a:ext cx="1440000" cy="14400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colaboração</a:t>
            </a:r>
          </a:p>
        </p:txBody>
      </p:sp>
      <p:sp>
        <p:nvSpPr>
          <p:cNvPr id="41" name="Elipse 40"/>
          <p:cNvSpPr/>
          <p:nvPr/>
        </p:nvSpPr>
        <p:spPr>
          <a:xfrm>
            <a:off x="9974627" y="1397349"/>
            <a:ext cx="1440000" cy="14400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interação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7181569" y="598582"/>
            <a:ext cx="215150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 públicos</a:t>
            </a:r>
          </a:p>
        </p:txBody>
      </p:sp>
      <p:sp>
        <p:nvSpPr>
          <p:cNvPr id="43" name="Texto explicativo retangular 42"/>
          <p:cNvSpPr/>
          <p:nvPr/>
        </p:nvSpPr>
        <p:spPr>
          <a:xfrm>
            <a:off x="7202053" y="2259924"/>
            <a:ext cx="2151507" cy="1260498"/>
          </a:xfrm>
          <a:prstGeom prst="wedgeRectCallout">
            <a:avLst>
              <a:gd name="adj1" fmla="val -72083"/>
              <a:gd name="adj2" fmla="val -185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Professores e coordenadores</a:t>
            </a:r>
          </a:p>
        </p:txBody>
      </p:sp>
      <p:sp>
        <p:nvSpPr>
          <p:cNvPr id="45" name="Texto explicativo retangular 44"/>
          <p:cNvSpPr/>
          <p:nvPr/>
        </p:nvSpPr>
        <p:spPr>
          <a:xfrm>
            <a:off x="7181187" y="5122568"/>
            <a:ext cx="2151507" cy="608119"/>
          </a:xfrm>
          <a:prstGeom prst="wedgeRectCallout">
            <a:avLst>
              <a:gd name="adj1" fmla="val -82708"/>
              <a:gd name="adj2" fmla="val -217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Professores</a:t>
            </a:r>
          </a:p>
        </p:txBody>
      </p:sp>
      <p:sp>
        <p:nvSpPr>
          <p:cNvPr id="46" name="Texto explicativo retangular 45"/>
          <p:cNvSpPr/>
          <p:nvPr/>
        </p:nvSpPr>
        <p:spPr>
          <a:xfrm>
            <a:off x="7181187" y="4298734"/>
            <a:ext cx="2151507" cy="608119"/>
          </a:xfrm>
          <a:prstGeom prst="wedgeRectCallout">
            <a:avLst>
              <a:gd name="adj1" fmla="val -85208"/>
              <a:gd name="adj2" fmla="val -172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Coordenadores</a:t>
            </a:r>
          </a:p>
        </p:txBody>
      </p:sp>
      <p:sp>
        <p:nvSpPr>
          <p:cNvPr id="47" name="Texto explicativo retangular 46"/>
          <p:cNvSpPr/>
          <p:nvPr/>
        </p:nvSpPr>
        <p:spPr>
          <a:xfrm>
            <a:off x="7181187" y="5903852"/>
            <a:ext cx="2151507" cy="608119"/>
          </a:xfrm>
          <a:prstGeom prst="wedgeRectCallout">
            <a:avLst>
              <a:gd name="adj1" fmla="val -80833"/>
              <a:gd name="adj2" fmla="val -1948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Estudantes</a:t>
            </a:r>
          </a:p>
        </p:txBody>
      </p:sp>
      <p:sp>
        <p:nvSpPr>
          <p:cNvPr id="48" name="Colchete direito 47"/>
          <p:cNvSpPr/>
          <p:nvPr/>
        </p:nvSpPr>
        <p:spPr>
          <a:xfrm>
            <a:off x="6535267" y="1574135"/>
            <a:ext cx="45719" cy="2672867"/>
          </a:xfrm>
          <a:prstGeom prst="rightBracke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3237402" y="1417814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259189" y="2135919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52" name="Elipse 51"/>
          <p:cNvSpPr/>
          <p:nvPr/>
        </p:nvSpPr>
        <p:spPr>
          <a:xfrm>
            <a:off x="3267403" y="2824902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3" name="Elipse 52"/>
          <p:cNvSpPr/>
          <p:nvPr/>
        </p:nvSpPr>
        <p:spPr>
          <a:xfrm>
            <a:off x="3267403" y="3600679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54" name="Elipse 53"/>
          <p:cNvSpPr/>
          <p:nvPr/>
        </p:nvSpPr>
        <p:spPr>
          <a:xfrm>
            <a:off x="3237402" y="4353000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5" name="Elipse 54"/>
          <p:cNvSpPr/>
          <p:nvPr/>
        </p:nvSpPr>
        <p:spPr>
          <a:xfrm>
            <a:off x="3259189" y="5085287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56" name="Elipse 55"/>
          <p:cNvSpPr/>
          <p:nvPr/>
        </p:nvSpPr>
        <p:spPr>
          <a:xfrm>
            <a:off x="3267403" y="5864443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044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6"/>
          <p:cNvSpPr/>
          <p:nvPr/>
        </p:nvSpPr>
        <p:spPr>
          <a:xfrm>
            <a:off x="8178082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o explicativo retangular 5"/>
          <p:cNvSpPr/>
          <p:nvPr/>
        </p:nvSpPr>
        <p:spPr>
          <a:xfrm>
            <a:off x="4617075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500056" y="2774358"/>
            <a:ext cx="2846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Há resistências dos alunos, pois não compreendem que o </a:t>
            </a:r>
            <a:r>
              <a:rPr lang="pt-BR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PdV</a:t>
            </a:r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deve ser um auxílio e um guia para a vida, não um peso.</a:t>
            </a:r>
          </a:p>
        </p:txBody>
      </p:sp>
      <p:sp>
        <p:nvSpPr>
          <p:cNvPr id="3" name="Texto explicativo retangular 2"/>
          <p:cNvSpPr/>
          <p:nvPr/>
        </p:nvSpPr>
        <p:spPr>
          <a:xfrm>
            <a:off x="1056068" y="2332960"/>
            <a:ext cx="3284112" cy="3129566"/>
          </a:xfrm>
          <a:prstGeom prst="wedgeRectCallout">
            <a:avLst>
              <a:gd name="adj1" fmla="val -20040"/>
              <a:gd name="adj2" fmla="val 648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Estou com dificuldade de trabalhar com grupos online. É impossível para o professor, no tempo proposto, dar uma boa assistência a todos. Em alguns episódios fiz uma abordagem somente expositiva do tema.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69473" y="2502049"/>
            <a:ext cx="3002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Está difícil incluir o projeto no contexto das aulas, porque não foi previsto no currículo do nosso colégio. Não dá para prever só uma aula. Não conseguimos realizar as atividades.</a:t>
            </a:r>
            <a:endParaRPr lang="pt-BR" sz="20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81388" y="1613286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81388" y="311768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Desafios dos professores</a:t>
            </a:r>
          </a:p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dar centralidade ao </a:t>
            </a:r>
            <a:r>
              <a:rPr lang="pt-BR" sz="3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PdV</a:t>
            </a:r>
            <a:endParaRPr lang="pt-BR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16407" y="1893134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07388" y="1897632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616555" y="1910697"/>
            <a:ext cx="309093" cy="29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15" name="Google Shape;48;p11"/>
          <p:cNvPicPr preferRelativeResize="0"/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5588" y="2041241"/>
            <a:ext cx="564281" cy="695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FC3C0CF-DA72-417D-A075-B86AC17184D9}"/>
              </a:ext>
            </a:extLst>
          </p:cNvPr>
          <p:cNvCxnSpPr/>
          <p:nvPr/>
        </p:nvCxnSpPr>
        <p:spPr>
          <a:xfrm>
            <a:off x="396555" y="1619009"/>
            <a:ext cx="1105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55AFF8A1-AC0B-4EDB-8A3D-EF8F08AE449E}"/>
              </a:ext>
            </a:extLst>
          </p:cNvPr>
          <p:cNvSpPr/>
          <p:nvPr/>
        </p:nvSpPr>
        <p:spPr>
          <a:xfrm>
            <a:off x="1376217" y="1847272"/>
            <a:ext cx="4401128" cy="6095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Falar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180820-DD8C-4E4C-8BBE-07B68A59C26E}"/>
              </a:ext>
            </a:extLst>
          </p:cNvPr>
          <p:cNvSpPr/>
          <p:nvPr/>
        </p:nvSpPr>
        <p:spPr>
          <a:xfrm>
            <a:off x="6500435" y="1847272"/>
            <a:ext cx="4416946" cy="6095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Escutar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538A8C31-53C9-45A3-87E6-F904109EF99F}"/>
              </a:ext>
            </a:extLst>
          </p:cNvPr>
          <p:cNvSpPr/>
          <p:nvPr/>
        </p:nvSpPr>
        <p:spPr>
          <a:xfrm>
            <a:off x="1376218" y="3047999"/>
            <a:ext cx="4401128" cy="3583709"/>
          </a:xfrm>
          <a:prstGeom prst="wedgeRectCallout">
            <a:avLst>
              <a:gd name="adj1" fmla="val -18528"/>
              <a:gd name="adj2" fmla="val -6302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Tenho barreiras de comunicação com os estudantes? Quais?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Todos os estudantes se sentem reconhecidos e acolhidos no meu modo de falar?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Minhas falas têm começo, meio e fim?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Construo o nexo entre uma aula e outra ou entre uma atividade e outra?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Dou sentido ao tema da aula com o projeto de vida dos estudantes?</a:t>
            </a:r>
          </a:p>
        </p:txBody>
      </p:sp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40A9E0A6-AE6E-4AFB-9CEB-C0D8154681D2}"/>
              </a:ext>
            </a:extLst>
          </p:cNvPr>
          <p:cNvSpPr/>
          <p:nvPr/>
        </p:nvSpPr>
        <p:spPr>
          <a:xfrm>
            <a:off x="6414654" y="3047998"/>
            <a:ext cx="4502727" cy="3583709"/>
          </a:xfrm>
          <a:prstGeom prst="wedgeRectCallout">
            <a:avLst>
              <a:gd name="adj1" fmla="val -18528"/>
              <a:gd name="adj2" fmla="val -6302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 interesso pelo que os estudantes têm a dizer?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Valorizo seus interesses e pontos de vista?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Escuto os estudantes sem julgar, reforçar ou responder o que acredito ser certo?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Mantenho a empatia diante de temas delicados?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Asseguro voz para diferentes pontos de vista?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8C7F5B-5260-4A60-B78C-770B02E04BDE}"/>
              </a:ext>
            </a:extLst>
          </p:cNvPr>
          <p:cNvSpPr txBox="1"/>
          <p:nvPr/>
        </p:nvSpPr>
        <p:spPr>
          <a:xfrm>
            <a:off x="396555" y="289035"/>
            <a:ext cx="1179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Desafios dos professores</a:t>
            </a:r>
          </a:p>
          <a:p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se comunicar com os estudantes</a:t>
            </a:r>
          </a:p>
        </p:txBody>
      </p:sp>
    </p:spTree>
    <p:extLst>
      <p:ext uri="{BB962C8B-B14F-4D97-AF65-F5344CB8AC3E}">
        <p14:creationId xmlns:p14="http://schemas.microsoft.com/office/powerpoint/2010/main" val="3206405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2546</TotalTime>
  <Words>1544</Words>
  <Application>Microsoft Office PowerPoint</Application>
  <PresentationFormat>Widescreen</PresentationFormat>
  <Paragraphs>284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Bradley Hand ITC</vt:lpstr>
      <vt:lpstr>Calibri</vt:lpstr>
      <vt:lpstr>Century Gothic</vt:lpstr>
      <vt:lpstr>Comic Sans MS</vt:lpstr>
      <vt:lpstr>Wingdings</vt:lpstr>
      <vt:lpstr>Wingdings 2</vt:lpstr>
      <vt:lpstr>Citável</vt:lpstr>
      <vt:lpstr>Projeto de Vida  Como implementar como componente curricular?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falar de modelo de engajamento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Simone Andre</cp:lastModifiedBy>
  <cp:revision>108</cp:revision>
  <dcterms:created xsi:type="dcterms:W3CDTF">2021-07-21T18:22:04Z</dcterms:created>
  <dcterms:modified xsi:type="dcterms:W3CDTF">2021-10-06T16:30:02Z</dcterms:modified>
</cp:coreProperties>
</file>