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5" r:id="rId2"/>
    <p:sldId id="256" r:id="rId3"/>
    <p:sldId id="257" r:id="rId4"/>
    <p:sldId id="258" r:id="rId5"/>
    <p:sldId id="286" r:id="rId6"/>
    <p:sldId id="259" r:id="rId7"/>
    <p:sldId id="287" r:id="rId8"/>
    <p:sldId id="288" r:id="rId9"/>
    <p:sldId id="289" r:id="rId10"/>
    <p:sldId id="290" r:id="rId11"/>
    <p:sldId id="291" r:id="rId12"/>
    <p:sldId id="299" r:id="rId13"/>
    <p:sldId id="292" r:id="rId14"/>
    <p:sldId id="293" r:id="rId15"/>
    <p:sldId id="294" r:id="rId16"/>
    <p:sldId id="298" r:id="rId17"/>
    <p:sldId id="261" r:id="rId18"/>
    <p:sldId id="262" r:id="rId19"/>
    <p:sldId id="263" r:id="rId20"/>
    <p:sldId id="264" r:id="rId21"/>
    <p:sldId id="267" r:id="rId22"/>
    <p:sldId id="265" r:id="rId23"/>
    <p:sldId id="266" r:id="rId24"/>
    <p:sldId id="268" r:id="rId25"/>
    <p:sldId id="269" r:id="rId26"/>
    <p:sldId id="270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301" r:id="rId36"/>
    <p:sldId id="300" r:id="rId37"/>
    <p:sldId id="280" r:id="rId38"/>
    <p:sldId id="281" r:id="rId39"/>
    <p:sldId id="295" r:id="rId40"/>
    <p:sldId id="296" r:id="rId41"/>
    <p:sldId id="297" r:id="rId42"/>
    <p:sldId id="302" r:id="rId43"/>
    <p:sldId id="303" r:id="rId44"/>
    <p:sldId id="304" r:id="rId45"/>
  </p:sldIdLst>
  <p:sldSz cx="12192000" cy="6858000"/>
  <p:notesSz cx="6858000" cy="9144000"/>
  <p:defaultTextStyle>
    <a:defPPr>
      <a:defRPr lang="en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8"/>
  </p:normalViewPr>
  <p:slideViewPr>
    <p:cSldViewPr snapToGrid="0" snapToObjects="1">
      <p:cViewPr varScale="1">
        <p:scale>
          <a:sx n="62" d="100"/>
          <a:sy n="62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11.sv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svg"/><Relationship Id="rId1" Type="http://schemas.openxmlformats.org/officeDocument/2006/relationships/image" Target="../media/image28.png"/><Relationship Id="rId4" Type="http://schemas.openxmlformats.org/officeDocument/2006/relationships/image" Target="../media/image11.sv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ABC931-8A40-4014-806A-13CDBF150781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BBAE921-E919-49C4-9B96-240BBFCC2372}">
      <dgm:prSet/>
      <dgm:spPr/>
      <dgm:t>
        <a:bodyPr/>
        <a:lstStyle/>
        <a:p>
          <a:r>
            <a:rPr lang="pt-BR" dirty="0"/>
            <a:t>Últimos 10 anos houve uma intensificação &gt; muitas optam por ingressar nessa aventura sem gestão e planejamento estratégico;</a:t>
          </a:r>
          <a:endParaRPr lang="en-US" dirty="0"/>
        </a:p>
      </dgm:t>
    </dgm:pt>
    <dgm:pt modelId="{6AE0A55F-451D-4B0D-ADE5-81F8936B4964}" type="parTrans" cxnId="{CBEAA7D5-3D74-4F6B-BF51-999756B0274D}">
      <dgm:prSet/>
      <dgm:spPr/>
      <dgm:t>
        <a:bodyPr/>
        <a:lstStyle/>
        <a:p>
          <a:endParaRPr lang="en-US"/>
        </a:p>
      </dgm:t>
    </dgm:pt>
    <dgm:pt modelId="{A49D5F75-68DB-4777-919C-2217BF64A18D}" type="sibTrans" cxnId="{CBEAA7D5-3D74-4F6B-BF51-999756B0274D}">
      <dgm:prSet/>
      <dgm:spPr/>
      <dgm:t>
        <a:bodyPr/>
        <a:lstStyle/>
        <a:p>
          <a:endParaRPr lang="en-US"/>
        </a:p>
      </dgm:t>
    </dgm:pt>
    <dgm:pt modelId="{3F5B90DC-BCE5-4913-9899-14D673E3DA35}">
      <dgm:prSet/>
      <dgm:spPr/>
      <dgm:t>
        <a:bodyPr/>
        <a:lstStyle/>
        <a:p>
          <a:r>
            <a:rPr lang="pt-BR" dirty="0"/>
            <a:t>Há muito desconhecimento sobre os possíveis benefícios;</a:t>
          </a:r>
          <a:endParaRPr lang="en-US" dirty="0"/>
        </a:p>
      </dgm:t>
    </dgm:pt>
    <dgm:pt modelId="{7497162C-722E-48BA-A54B-C7548FAC4C04}" type="parTrans" cxnId="{7774FA9C-59A8-435F-BE33-9EA0706AA631}">
      <dgm:prSet/>
      <dgm:spPr/>
      <dgm:t>
        <a:bodyPr/>
        <a:lstStyle/>
        <a:p>
          <a:endParaRPr lang="en-US"/>
        </a:p>
      </dgm:t>
    </dgm:pt>
    <dgm:pt modelId="{64C82987-0ED2-44C2-A01B-05D9C4D03471}" type="sibTrans" cxnId="{7774FA9C-59A8-435F-BE33-9EA0706AA631}">
      <dgm:prSet/>
      <dgm:spPr/>
      <dgm:t>
        <a:bodyPr/>
        <a:lstStyle/>
        <a:p>
          <a:endParaRPr lang="en-US"/>
        </a:p>
      </dgm:t>
    </dgm:pt>
    <dgm:pt modelId="{89CE62B4-8F0C-4D22-BD5E-C7CC64A55604}">
      <dgm:prSet/>
      <dgm:spPr/>
      <dgm:t>
        <a:bodyPr/>
        <a:lstStyle/>
        <a:p>
          <a:r>
            <a:rPr lang="pt-BR" dirty="0"/>
            <a:t>Muitas IES não possuem clara compreensão do significado desse processo &gt; desenvolvimento das próprias instituições; </a:t>
          </a:r>
          <a:endParaRPr lang="en-US" dirty="0"/>
        </a:p>
      </dgm:t>
    </dgm:pt>
    <dgm:pt modelId="{0952992F-8AEC-411F-BB60-CA2815DC25D2}" type="parTrans" cxnId="{59044807-7FFD-4D61-9A1C-3756B129D66C}">
      <dgm:prSet/>
      <dgm:spPr/>
      <dgm:t>
        <a:bodyPr/>
        <a:lstStyle/>
        <a:p>
          <a:endParaRPr lang="en-US"/>
        </a:p>
      </dgm:t>
    </dgm:pt>
    <dgm:pt modelId="{68B24CA2-5214-42A3-9681-32AE122ABD76}" type="sibTrans" cxnId="{59044807-7FFD-4D61-9A1C-3756B129D66C}">
      <dgm:prSet/>
      <dgm:spPr/>
      <dgm:t>
        <a:bodyPr/>
        <a:lstStyle/>
        <a:p>
          <a:endParaRPr lang="en-US"/>
        </a:p>
      </dgm:t>
    </dgm:pt>
    <dgm:pt modelId="{1903CA4D-0C64-DE41-9B84-68DBABAE0B4B}" type="pres">
      <dgm:prSet presAssocID="{D9ABC931-8A40-4014-806A-13CDBF150781}" presName="linear" presStyleCnt="0">
        <dgm:presLayoutVars>
          <dgm:animLvl val="lvl"/>
          <dgm:resizeHandles val="exact"/>
        </dgm:presLayoutVars>
      </dgm:prSet>
      <dgm:spPr/>
    </dgm:pt>
    <dgm:pt modelId="{7D2F8401-737C-5040-A767-755D5A101C1D}" type="pres">
      <dgm:prSet presAssocID="{ABBAE921-E919-49C4-9B96-240BBFCC237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8D0A73B-5509-E644-96FC-C0932B7D72E4}" type="pres">
      <dgm:prSet presAssocID="{A49D5F75-68DB-4777-919C-2217BF64A18D}" presName="spacer" presStyleCnt="0"/>
      <dgm:spPr/>
    </dgm:pt>
    <dgm:pt modelId="{356943A7-B77B-BF42-8CF7-34BD643E3D8E}" type="pres">
      <dgm:prSet presAssocID="{3F5B90DC-BCE5-4913-9899-14D673E3DA3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260C5D9-8E90-2E40-ACFB-98B6D771A6E3}" type="pres">
      <dgm:prSet presAssocID="{64C82987-0ED2-44C2-A01B-05D9C4D03471}" presName="spacer" presStyleCnt="0"/>
      <dgm:spPr/>
    </dgm:pt>
    <dgm:pt modelId="{C81836C5-6CED-474B-B84B-962CBCFE5C34}" type="pres">
      <dgm:prSet presAssocID="{89CE62B4-8F0C-4D22-BD5E-C7CC64A5560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59044807-7FFD-4D61-9A1C-3756B129D66C}" srcId="{D9ABC931-8A40-4014-806A-13CDBF150781}" destId="{89CE62B4-8F0C-4D22-BD5E-C7CC64A55604}" srcOrd="2" destOrd="0" parTransId="{0952992F-8AEC-411F-BB60-CA2815DC25D2}" sibTransId="{68B24CA2-5214-42A3-9681-32AE122ABD76}"/>
    <dgm:cxn modelId="{C4D2D30B-06F3-9B40-AA83-6964C3B4D826}" type="presOf" srcId="{89CE62B4-8F0C-4D22-BD5E-C7CC64A55604}" destId="{C81836C5-6CED-474B-B84B-962CBCFE5C34}" srcOrd="0" destOrd="0" presId="urn:microsoft.com/office/officeart/2005/8/layout/vList2"/>
    <dgm:cxn modelId="{75C4DC10-659E-4B40-9DDD-58C0D3E4CDAF}" type="presOf" srcId="{ABBAE921-E919-49C4-9B96-240BBFCC2372}" destId="{7D2F8401-737C-5040-A767-755D5A101C1D}" srcOrd="0" destOrd="0" presId="urn:microsoft.com/office/officeart/2005/8/layout/vList2"/>
    <dgm:cxn modelId="{7774FA9C-59A8-435F-BE33-9EA0706AA631}" srcId="{D9ABC931-8A40-4014-806A-13CDBF150781}" destId="{3F5B90DC-BCE5-4913-9899-14D673E3DA35}" srcOrd="1" destOrd="0" parTransId="{7497162C-722E-48BA-A54B-C7548FAC4C04}" sibTransId="{64C82987-0ED2-44C2-A01B-05D9C4D03471}"/>
    <dgm:cxn modelId="{6AADE3C1-7B1C-0343-9174-DFEC3234F130}" type="presOf" srcId="{D9ABC931-8A40-4014-806A-13CDBF150781}" destId="{1903CA4D-0C64-DE41-9B84-68DBABAE0B4B}" srcOrd="0" destOrd="0" presId="urn:microsoft.com/office/officeart/2005/8/layout/vList2"/>
    <dgm:cxn modelId="{CBEAA7D5-3D74-4F6B-BF51-999756B0274D}" srcId="{D9ABC931-8A40-4014-806A-13CDBF150781}" destId="{ABBAE921-E919-49C4-9B96-240BBFCC2372}" srcOrd="0" destOrd="0" parTransId="{6AE0A55F-451D-4B0D-ADE5-81F8936B4964}" sibTransId="{A49D5F75-68DB-4777-919C-2217BF64A18D}"/>
    <dgm:cxn modelId="{8F627FDC-5EB9-AF45-A659-4B68E539649F}" type="presOf" srcId="{3F5B90DC-BCE5-4913-9899-14D673E3DA35}" destId="{356943A7-B77B-BF42-8CF7-34BD643E3D8E}" srcOrd="0" destOrd="0" presId="urn:microsoft.com/office/officeart/2005/8/layout/vList2"/>
    <dgm:cxn modelId="{677AAD9C-BB96-CB4A-B07C-C65D1FA6DDEB}" type="presParOf" srcId="{1903CA4D-0C64-DE41-9B84-68DBABAE0B4B}" destId="{7D2F8401-737C-5040-A767-755D5A101C1D}" srcOrd="0" destOrd="0" presId="urn:microsoft.com/office/officeart/2005/8/layout/vList2"/>
    <dgm:cxn modelId="{408808E0-16CB-A046-A000-6BD165AFC068}" type="presParOf" srcId="{1903CA4D-0C64-DE41-9B84-68DBABAE0B4B}" destId="{D8D0A73B-5509-E644-96FC-C0932B7D72E4}" srcOrd="1" destOrd="0" presId="urn:microsoft.com/office/officeart/2005/8/layout/vList2"/>
    <dgm:cxn modelId="{99E88DC2-65EF-B049-9DCA-B13419EB8996}" type="presParOf" srcId="{1903CA4D-0C64-DE41-9B84-68DBABAE0B4B}" destId="{356943A7-B77B-BF42-8CF7-34BD643E3D8E}" srcOrd="2" destOrd="0" presId="urn:microsoft.com/office/officeart/2005/8/layout/vList2"/>
    <dgm:cxn modelId="{3E83326A-F0CF-EB48-9AF4-375404E8B43E}" type="presParOf" srcId="{1903CA4D-0C64-DE41-9B84-68DBABAE0B4B}" destId="{B260C5D9-8E90-2E40-ACFB-98B6D771A6E3}" srcOrd="3" destOrd="0" presId="urn:microsoft.com/office/officeart/2005/8/layout/vList2"/>
    <dgm:cxn modelId="{B7BCB3AA-75AC-244B-98AE-EB1A68242106}" type="presParOf" srcId="{1903CA4D-0C64-DE41-9B84-68DBABAE0B4B}" destId="{C81836C5-6CED-474B-B84B-962CBCFE5C3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E9A2E2C-C46B-4919-8DF8-A698A61D3AD2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D63FF33-AFE5-492A-8F0F-95904521E344}">
      <dgm:prSet/>
      <dgm:spPr/>
      <dgm:t>
        <a:bodyPr/>
        <a:lstStyle/>
        <a:p>
          <a:r>
            <a:rPr lang="pt-BR" dirty="0"/>
            <a:t>Uma IES não deve ser julgada pela sua estratégia de internacionalização sob a presunção de que todas as atividades serão implementadas de uma vez;</a:t>
          </a:r>
          <a:endParaRPr lang="en-US" dirty="0"/>
        </a:p>
      </dgm:t>
    </dgm:pt>
    <dgm:pt modelId="{A584E13C-3BBE-4513-95E4-B7B4CBE42180}" type="parTrans" cxnId="{DD02DDC8-86A0-4C8D-A9C0-8E249C5B7973}">
      <dgm:prSet/>
      <dgm:spPr/>
      <dgm:t>
        <a:bodyPr/>
        <a:lstStyle/>
        <a:p>
          <a:endParaRPr lang="en-US"/>
        </a:p>
      </dgm:t>
    </dgm:pt>
    <dgm:pt modelId="{CBE68948-300C-4622-8538-7D9467531525}" type="sibTrans" cxnId="{DD02DDC8-86A0-4C8D-A9C0-8E249C5B7973}">
      <dgm:prSet/>
      <dgm:spPr/>
      <dgm:t>
        <a:bodyPr/>
        <a:lstStyle/>
        <a:p>
          <a:endParaRPr lang="en-US"/>
        </a:p>
      </dgm:t>
    </dgm:pt>
    <dgm:pt modelId="{1EABF9B6-AA9C-4787-B975-D862D554C1E3}">
      <dgm:prSet/>
      <dgm:spPr/>
      <dgm:t>
        <a:bodyPr/>
        <a:lstStyle/>
        <a:p>
          <a:r>
            <a:rPr lang="pt-BR"/>
            <a:t>É mais importante que as instituições identifiquem suas prioridades e como isso pode ser integrado nos planos estratégicos;</a:t>
          </a:r>
          <a:endParaRPr lang="en-US"/>
        </a:p>
      </dgm:t>
    </dgm:pt>
    <dgm:pt modelId="{83829B9E-DA2E-468B-9B9E-3CE91D6F385C}" type="parTrans" cxnId="{50404B6A-FCB9-4F5A-A33D-A008399CEE8E}">
      <dgm:prSet/>
      <dgm:spPr/>
      <dgm:t>
        <a:bodyPr/>
        <a:lstStyle/>
        <a:p>
          <a:endParaRPr lang="en-US"/>
        </a:p>
      </dgm:t>
    </dgm:pt>
    <dgm:pt modelId="{E4E4E39E-1428-4373-8C51-C4144870E34B}" type="sibTrans" cxnId="{50404B6A-FCB9-4F5A-A33D-A008399CEE8E}">
      <dgm:prSet/>
      <dgm:spPr/>
      <dgm:t>
        <a:bodyPr/>
        <a:lstStyle/>
        <a:p>
          <a:endParaRPr lang="en-US"/>
        </a:p>
      </dgm:t>
    </dgm:pt>
    <dgm:pt modelId="{FC8C78C1-4894-104D-A4C3-4AD04FA07CBF}" type="pres">
      <dgm:prSet presAssocID="{5E9A2E2C-C46B-4919-8DF8-A698A61D3AD2}" presName="linear" presStyleCnt="0">
        <dgm:presLayoutVars>
          <dgm:animLvl val="lvl"/>
          <dgm:resizeHandles val="exact"/>
        </dgm:presLayoutVars>
      </dgm:prSet>
      <dgm:spPr/>
    </dgm:pt>
    <dgm:pt modelId="{519627DB-DDC1-9945-9552-592E7DD91184}" type="pres">
      <dgm:prSet presAssocID="{AD63FF33-AFE5-492A-8F0F-95904521E34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6F22159-5E3E-AF44-8139-5CE333009165}" type="pres">
      <dgm:prSet presAssocID="{CBE68948-300C-4622-8538-7D9467531525}" presName="spacer" presStyleCnt="0"/>
      <dgm:spPr/>
    </dgm:pt>
    <dgm:pt modelId="{B43FFEEB-2799-044A-B749-66D626205C2A}" type="pres">
      <dgm:prSet presAssocID="{1EABF9B6-AA9C-4787-B975-D862D554C1E3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0404B6A-FCB9-4F5A-A33D-A008399CEE8E}" srcId="{5E9A2E2C-C46B-4919-8DF8-A698A61D3AD2}" destId="{1EABF9B6-AA9C-4787-B975-D862D554C1E3}" srcOrd="1" destOrd="0" parTransId="{83829B9E-DA2E-468B-9B9E-3CE91D6F385C}" sibTransId="{E4E4E39E-1428-4373-8C51-C4144870E34B}"/>
    <dgm:cxn modelId="{50F5636C-1015-6E4A-BB49-F327ADA7CF44}" type="presOf" srcId="{AD63FF33-AFE5-492A-8F0F-95904521E344}" destId="{519627DB-DDC1-9945-9552-592E7DD91184}" srcOrd="0" destOrd="0" presId="urn:microsoft.com/office/officeart/2005/8/layout/vList2"/>
    <dgm:cxn modelId="{DD02DDC8-86A0-4C8D-A9C0-8E249C5B7973}" srcId="{5E9A2E2C-C46B-4919-8DF8-A698A61D3AD2}" destId="{AD63FF33-AFE5-492A-8F0F-95904521E344}" srcOrd="0" destOrd="0" parTransId="{A584E13C-3BBE-4513-95E4-B7B4CBE42180}" sibTransId="{CBE68948-300C-4622-8538-7D9467531525}"/>
    <dgm:cxn modelId="{8A595ACF-8F0C-F24B-9690-6DAA26469618}" type="presOf" srcId="{1EABF9B6-AA9C-4787-B975-D862D554C1E3}" destId="{B43FFEEB-2799-044A-B749-66D626205C2A}" srcOrd="0" destOrd="0" presId="urn:microsoft.com/office/officeart/2005/8/layout/vList2"/>
    <dgm:cxn modelId="{1ADDF0D4-3C78-1C43-9FE0-A10E6205C105}" type="presOf" srcId="{5E9A2E2C-C46B-4919-8DF8-A698A61D3AD2}" destId="{FC8C78C1-4894-104D-A4C3-4AD04FA07CBF}" srcOrd="0" destOrd="0" presId="urn:microsoft.com/office/officeart/2005/8/layout/vList2"/>
    <dgm:cxn modelId="{92303A62-7B85-774B-B714-1C1000602D12}" type="presParOf" srcId="{FC8C78C1-4894-104D-A4C3-4AD04FA07CBF}" destId="{519627DB-DDC1-9945-9552-592E7DD91184}" srcOrd="0" destOrd="0" presId="urn:microsoft.com/office/officeart/2005/8/layout/vList2"/>
    <dgm:cxn modelId="{1327C44C-2561-344A-AB22-0F710AF24CEF}" type="presParOf" srcId="{FC8C78C1-4894-104D-A4C3-4AD04FA07CBF}" destId="{F6F22159-5E3E-AF44-8139-5CE333009165}" srcOrd="1" destOrd="0" presId="urn:microsoft.com/office/officeart/2005/8/layout/vList2"/>
    <dgm:cxn modelId="{9C98DE12-B2DF-754A-AACB-4AA04FCFCD19}" type="presParOf" srcId="{FC8C78C1-4894-104D-A4C3-4AD04FA07CBF}" destId="{B43FFEEB-2799-044A-B749-66D626205C2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F91F9DF-A6BA-42EB-AD71-22EACAE9ADB5}" type="doc">
      <dgm:prSet loTypeId="urn:microsoft.com/office/officeart/2005/8/layout/hierarchy1" loCatId="hierarchy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41505F87-26EC-42BD-8912-D24F0FA91A51}">
      <dgm:prSet/>
      <dgm:spPr/>
      <dgm:t>
        <a:bodyPr/>
        <a:lstStyle/>
        <a:p>
          <a:r>
            <a:rPr lang="pt-BR"/>
            <a:t>Segue o modelo de desenvolvimento organizacional de Knight (1993) quando considera o processo de internacionalização como um círculo contínuo e não um processo linear e estático;</a:t>
          </a:r>
          <a:endParaRPr lang="en-US"/>
        </a:p>
      </dgm:t>
    </dgm:pt>
    <dgm:pt modelId="{F9BDCAF9-87C8-4114-83DC-FA5FD4711F8B}" type="parTrans" cxnId="{FC03A31F-1985-41F5-86CD-F7C0A3C01E0E}">
      <dgm:prSet/>
      <dgm:spPr/>
      <dgm:t>
        <a:bodyPr/>
        <a:lstStyle/>
        <a:p>
          <a:endParaRPr lang="en-US"/>
        </a:p>
      </dgm:t>
    </dgm:pt>
    <dgm:pt modelId="{3335DE40-DDDE-4272-B933-97011E21F47C}" type="sibTrans" cxnId="{FC03A31F-1985-41F5-86CD-F7C0A3C01E0E}">
      <dgm:prSet/>
      <dgm:spPr/>
      <dgm:t>
        <a:bodyPr/>
        <a:lstStyle/>
        <a:p>
          <a:endParaRPr lang="en-US"/>
        </a:p>
      </dgm:t>
    </dgm:pt>
    <dgm:pt modelId="{DBB30F0A-246E-4D56-80C9-873456ECAE66}">
      <dgm:prSet/>
      <dgm:spPr/>
      <dgm:t>
        <a:bodyPr/>
        <a:lstStyle/>
        <a:p>
          <a:r>
            <a:rPr lang="pt-BR"/>
            <a:t>O modelo desenvolvido por Knight tem como objetivo identificar os passos e fases no processo de integrar a dimensão internacional à cultura e sistemas da universidade;</a:t>
          </a:r>
          <a:endParaRPr lang="en-US"/>
        </a:p>
      </dgm:t>
    </dgm:pt>
    <dgm:pt modelId="{B5AC4126-2839-46E2-A821-F0EC7B89829D}" type="parTrans" cxnId="{B20C2F95-90B0-4F8B-AD03-B8BE02F2F93D}">
      <dgm:prSet/>
      <dgm:spPr/>
      <dgm:t>
        <a:bodyPr/>
        <a:lstStyle/>
        <a:p>
          <a:endParaRPr lang="en-US"/>
        </a:p>
      </dgm:t>
    </dgm:pt>
    <dgm:pt modelId="{D3E61C1C-B976-444C-84F5-AEA5017891B3}" type="sibTrans" cxnId="{B20C2F95-90B0-4F8B-AD03-B8BE02F2F93D}">
      <dgm:prSet/>
      <dgm:spPr/>
      <dgm:t>
        <a:bodyPr/>
        <a:lstStyle/>
        <a:p>
          <a:endParaRPr lang="en-US"/>
        </a:p>
      </dgm:t>
    </dgm:pt>
    <dgm:pt modelId="{D99CBD0F-D3B8-A641-AB37-FCA4EF7F9281}" type="pres">
      <dgm:prSet presAssocID="{BF91F9DF-A6BA-42EB-AD71-22EACAE9ADB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73D3165-D07E-F942-9738-4DDE65583D84}" type="pres">
      <dgm:prSet presAssocID="{41505F87-26EC-42BD-8912-D24F0FA91A51}" presName="hierRoot1" presStyleCnt="0"/>
      <dgm:spPr/>
    </dgm:pt>
    <dgm:pt modelId="{0C9A3D3F-767C-A643-8E09-2AF50AA042D4}" type="pres">
      <dgm:prSet presAssocID="{41505F87-26EC-42BD-8912-D24F0FA91A51}" presName="composite" presStyleCnt="0"/>
      <dgm:spPr/>
    </dgm:pt>
    <dgm:pt modelId="{3963CBAE-EFA2-814A-B416-46316297E11F}" type="pres">
      <dgm:prSet presAssocID="{41505F87-26EC-42BD-8912-D24F0FA91A51}" presName="background" presStyleLbl="node0" presStyleIdx="0" presStyleCnt="2"/>
      <dgm:spPr/>
    </dgm:pt>
    <dgm:pt modelId="{1B016B4C-B542-4D4E-9A40-A0B6CE358E6F}" type="pres">
      <dgm:prSet presAssocID="{41505F87-26EC-42BD-8912-D24F0FA91A51}" presName="text" presStyleLbl="fgAcc0" presStyleIdx="0" presStyleCnt="2">
        <dgm:presLayoutVars>
          <dgm:chPref val="3"/>
        </dgm:presLayoutVars>
      </dgm:prSet>
      <dgm:spPr/>
    </dgm:pt>
    <dgm:pt modelId="{9226DCA9-40F2-7B47-A6B7-6E5DD5A01972}" type="pres">
      <dgm:prSet presAssocID="{41505F87-26EC-42BD-8912-D24F0FA91A51}" presName="hierChild2" presStyleCnt="0"/>
      <dgm:spPr/>
    </dgm:pt>
    <dgm:pt modelId="{8210D4BE-3EA2-7846-A971-272313D48F31}" type="pres">
      <dgm:prSet presAssocID="{DBB30F0A-246E-4D56-80C9-873456ECAE66}" presName="hierRoot1" presStyleCnt="0"/>
      <dgm:spPr/>
    </dgm:pt>
    <dgm:pt modelId="{5BDA366F-0E72-BD40-ABD3-89F934E6120A}" type="pres">
      <dgm:prSet presAssocID="{DBB30F0A-246E-4D56-80C9-873456ECAE66}" presName="composite" presStyleCnt="0"/>
      <dgm:spPr/>
    </dgm:pt>
    <dgm:pt modelId="{A933E152-1CDB-0B47-B8EE-6662B1BD3A86}" type="pres">
      <dgm:prSet presAssocID="{DBB30F0A-246E-4D56-80C9-873456ECAE66}" presName="background" presStyleLbl="node0" presStyleIdx="1" presStyleCnt="2"/>
      <dgm:spPr/>
    </dgm:pt>
    <dgm:pt modelId="{CEDBD420-B90B-FF4A-8EBF-92D3BEF5B0FB}" type="pres">
      <dgm:prSet presAssocID="{DBB30F0A-246E-4D56-80C9-873456ECAE66}" presName="text" presStyleLbl="fgAcc0" presStyleIdx="1" presStyleCnt="2">
        <dgm:presLayoutVars>
          <dgm:chPref val="3"/>
        </dgm:presLayoutVars>
      </dgm:prSet>
      <dgm:spPr/>
    </dgm:pt>
    <dgm:pt modelId="{94A9A9A3-52FF-7042-A5B4-3BD1FACC354A}" type="pres">
      <dgm:prSet presAssocID="{DBB30F0A-246E-4D56-80C9-873456ECAE66}" presName="hierChild2" presStyleCnt="0"/>
      <dgm:spPr/>
    </dgm:pt>
  </dgm:ptLst>
  <dgm:cxnLst>
    <dgm:cxn modelId="{FC03A31F-1985-41F5-86CD-F7C0A3C01E0E}" srcId="{BF91F9DF-A6BA-42EB-AD71-22EACAE9ADB5}" destId="{41505F87-26EC-42BD-8912-D24F0FA91A51}" srcOrd="0" destOrd="0" parTransId="{F9BDCAF9-87C8-4114-83DC-FA5FD4711F8B}" sibTransId="{3335DE40-DDDE-4272-B933-97011E21F47C}"/>
    <dgm:cxn modelId="{158F6152-A0F3-114F-B4BC-4038DD43A6FC}" type="presOf" srcId="{DBB30F0A-246E-4D56-80C9-873456ECAE66}" destId="{CEDBD420-B90B-FF4A-8EBF-92D3BEF5B0FB}" srcOrd="0" destOrd="0" presId="urn:microsoft.com/office/officeart/2005/8/layout/hierarchy1"/>
    <dgm:cxn modelId="{B20C2F95-90B0-4F8B-AD03-B8BE02F2F93D}" srcId="{BF91F9DF-A6BA-42EB-AD71-22EACAE9ADB5}" destId="{DBB30F0A-246E-4D56-80C9-873456ECAE66}" srcOrd="1" destOrd="0" parTransId="{B5AC4126-2839-46E2-A821-F0EC7B89829D}" sibTransId="{D3E61C1C-B976-444C-84F5-AEA5017891B3}"/>
    <dgm:cxn modelId="{CD1079E6-D6D5-6243-8485-0A000C57A262}" type="presOf" srcId="{41505F87-26EC-42BD-8912-D24F0FA91A51}" destId="{1B016B4C-B542-4D4E-9A40-A0B6CE358E6F}" srcOrd="0" destOrd="0" presId="urn:microsoft.com/office/officeart/2005/8/layout/hierarchy1"/>
    <dgm:cxn modelId="{C355C2EB-CDAB-FE43-94E5-9EA23235A6C7}" type="presOf" srcId="{BF91F9DF-A6BA-42EB-AD71-22EACAE9ADB5}" destId="{D99CBD0F-D3B8-A641-AB37-FCA4EF7F9281}" srcOrd="0" destOrd="0" presId="urn:microsoft.com/office/officeart/2005/8/layout/hierarchy1"/>
    <dgm:cxn modelId="{25B6C133-35C4-B44D-8711-0D02AB9B652F}" type="presParOf" srcId="{D99CBD0F-D3B8-A641-AB37-FCA4EF7F9281}" destId="{F73D3165-D07E-F942-9738-4DDE65583D84}" srcOrd="0" destOrd="0" presId="urn:microsoft.com/office/officeart/2005/8/layout/hierarchy1"/>
    <dgm:cxn modelId="{2DCF66E2-2132-7D40-9B6E-13C4C1F82EAF}" type="presParOf" srcId="{F73D3165-D07E-F942-9738-4DDE65583D84}" destId="{0C9A3D3F-767C-A643-8E09-2AF50AA042D4}" srcOrd="0" destOrd="0" presId="urn:microsoft.com/office/officeart/2005/8/layout/hierarchy1"/>
    <dgm:cxn modelId="{AD129635-F36C-F448-8A1D-3CD95E9356B2}" type="presParOf" srcId="{0C9A3D3F-767C-A643-8E09-2AF50AA042D4}" destId="{3963CBAE-EFA2-814A-B416-46316297E11F}" srcOrd="0" destOrd="0" presId="urn:microsoft.com/office/officeart/2005/8/layout/hierarchy1"/>
    <dgm:cxn modelId="{95EC8420-ABAD-C640-85E2-5689AF0F016D}" type="presParOf" srcId="{0C9A3D3F-767C-A643-8E09-2AF50AA042D4}" destId="{1B016B4C-B542-4D4E-9A40-A0B6CE358E6F}" srcOrd="1" destOrd="0" presId="urn:microsoft.com/office/officeart/2005/8/layout/hierarchy1"/>
    <dgm:cxn modelId="{DA7C2C85-EF6B-A04C-AEF3-47E80C3CBD51}" type="presParOf" srcId="{F73D3165-D07E-F942-9738-4DDE65583D84}" destId="{9226DCA9-40F2-7B47-A6B7-6E5DD5A01972}" srcOrd="1" destOrd="0" presId="urn:microsoft.com/office/officeart/2005/8/layout/hierarchy1"/>
    <dgm:cxn modelId="{AD2438FF-B855-D746-8FC2-C2BE1B9F5243}" type="presParOf" srcId="{D99CBD0F-D3B8-A641-AB37-FCA4EF7F9281}" destId="{8210D4BE-3EA2-7846-A971-272313D48F31}" srcOrd="1" destOrd="0" presId="urn:microsoft.com/office/officeart/2005/8/layout/hierarchy1"/>
    <dgm:cxn modelId="{99383C13-F05A-6B47-9FB5-911F04FE25EC}" type="presParOf" srcId="{8210D4BE-3EA2-7846-A971-272313D48F31}" destId="{5BDA366F-0E72-BD40-ABD3-89F934E6120A}" srcOrd="0" destOrd="0" presId="urn:microsoft.com/office/officeart/2005/8/layout/hierarchy1"/>
    <dgm:cxn modelId="{90F40F84-2DCF-F441-9333-D52DB7353CB7}" type="presParOf" srcId="{5BDA366F-0E72-BD40-ABD3-89F934E6120A}" destId="{A933E152-1CDB-0B47-B8EE-6662B1BD3A86}" srcOrd="0" destOrd="0" presId="urn:microsoft.com/office/officeart/2005/8/layout/hierarchy1"/>
    <dgm:cxn modelId="{01A88A43-E768-724D-B490-A8FF11FBC51D}" type="presParOf" srcId="{5BDA366F-0E72-BD40-ABD3-89F934E6120A}" destId="{CEDBD420-B90B-FF4A-8EBF-92D3BEF5B0FB}" srcOrd="1" destOrd="0" presId="urn:microsoft.com/office/officeart/2005/8/layout/hierarchy1"/>
    <dgm:cxn modelId="{90C20DC0-C835-794C-8C58-19B42D5D9194}" type="presParOf" srcId="{8210D4BE-3EA2-7846-A971-272313D48F31}" destId="{94A9A9A3-52FF-7042-A5B4-3BD1FACC354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A6BAFC6-A8AE-4E76-BD95-15367D1DDEFA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847C11-866C-42F4-8B55-018F7ED58E3D}">
      <dgm:prSet/>
      <dgm:spPr/>
      <dgm:t>
        <a:bodyPr/>
        <a:lstStyle/>
        <a:p>
          <a:r>
            <a:rPr lang="es-ES_tradnl"/>
            <a:t>Concientizacão </a:t>
          </a:r>
          <a:endParaRPr lang="en-US"/>
        </a:p>
      </dgm:t>
    </dgm:pt>
    <dgm:pt modelId="{07C050A1-A5B3-4913-85C3-1D133A92F756}" type="parTrans" cxnId="{41E2C167-72F7-4F2C-9E67-0F0891CD3DC3}">
      <dgm:prSet/>
      <dgm:spPr/>
      <dgm:t>
        <a:bodyPr/>
        <a:lstStyle/>
        <a:p>
          <a:endParaRPr lang="en-US"/>
        </a:p>
      </dgm:t>
    </dgm:pt>
    <dgm:pt modelId="{25726C3D-E652-4B46-85A8-A46886F3E055}" type="sibTrans" cxnId="{41E2C167-72F7-4F2C-9E67-0F0891CD3DC3}">
      <dgm:prSet/>
      <dgm:spPr/>
      <dgm:t>
        <a:bodyPr/>
        <a:lstStyle/>
        <a:p>
          <a:endParaRPr lang="en-US"/>
        </a:p>
      </dgm:t>
    </dgm:pt>
    <dgm:pt modelId="{185EFE34-F48B-4CC0-A249-3E707969AF86}">
      <dgm:prSet/>
      <dgm:spPr/>
      <dgm:t>
        <a:bodyPr/>
        <a:lstStyle/>
        <a:p>
          <a:r>
            <a:rPr lang="es-ES_tradnl"/>
            <a:t>Compromisso institucional</a:t>
          </a:r>
          <a:endParaRPr lang="en-US"/>
        </a:p>
      </dgm:t>
    </dgm:pt>
    <dgm:pt modelId="{D4B4EE45-CFD3-4BF4-A839-38AF9AA56D37}" type="parTrans" cxnId="{8A0D7550-2C44-4F46-A09C-4DE60488BDEE}">
      <dgm:prSet/>
      <dgm:spPr/>
      <dgm:t>
        <a:bodyPr/>
        <a:lstStyle/>
        <a:p>
          <a:endParaRPr lang="en-US"/>
        </a:p>
      </dgm:t>
    </dgm:pt>
    <dgm:pt modelId="{5CC0C4BB-4E58-435E-A976-B1AC8366CCA1}" type="sibTrans" cxnId="{8A0D7550-2C44-4F46-A09C-4DE60488BDEE}">
      <dgm:prSet/>
      <dgm:spPr/>
      <dgm:t>
        <a:bodyPr/>
        <a:lstStyle/>
        <a:p>
          <a:endParaRPr lang="en-US"/>
        </a:p>
      </dgm:t>
    </dgm:pt>
    <dgm:pt modelId="{EE3EA26F-12B3-4248-AEDA-DD78D0DB6A7D}">
      <dgm:prSet/>
      <dgm:spPr/>
      <dgm:t>
        <a:bodyPr/>
        <a:lstStyle/>
        <a:p>
          <a:r>
            <a:rPr lang="es-ES_tradnl"/>
            <a:t>Operacionalizacão</a:t>
          </a:r>
          <a:endParaRPr lang="en-US"/>
        </a:p>
      </dgm:t>
    </dgm:pt>
    <dgm:pt modelId="{B414957E-6F8A-4C86-9EA6-6877A34F8B0E}" type="parTrans" cxnId="{4015A61F-A706-45A6-B796-DDE95DDB9CB5}">
      <dgm:prSet/>
      <dgm:spPr/>
      <dgm:t>
        <a:bodyPr/>
        <a:lstStyle/>
        <a:p>
          <a:endParaRPr lang="en-US"/>
        </a:p>
      </dgm:t>
    </dgm:pt>
    <dgm:pt modelId="{71A657C4-4399-4017-82D1-6434DAC52AF3}" type="sibTrans" cxnId="{4015A61F-A706-45A6-B796-DDE95DDB9CB5}">
      <dgm:prSet/>
      <dgm:spPr/>
      <dgm:t>
        <a:bodyPr/>
        <a:lstStyle/>
        <a:p>
          <a:endParaRPr lang="en-US"/>
        </a:p>
      </dgm:t>
    </dgm:pt>
    <dgm:pt modelId="{817B3051-9F78-4322-B218-15E6E7164163}">
      <dgm:prSet/>
      <dgm:spPr/>
      <dgm:t>
        <a:bodyPr/>
        <a:lstStyle/>
        <a:p>
          <a:r>
            <a:rPr lang="es-ES_tradnl"/>
            <a:t>Planificacão</a:t>
          </a:r>
          <a:endParaRPr lang="en-US"/>
        </a:p>
      </dgm:t>
    </dgm:pt>
    <dgm:pt modelId="{9CED0BDB-14C1-481B-8903-25DF3F828774}" type="parTrans" cxnId="{ED063C63-791C-4082-A6C3-EAC0D4260B01}">
      <dgm:prSet/>
      <dgm:spPr/>
      <dgm:t>
        <a:bodyPr/>
        <a:lstStyle/>
        <a:p>
          <a:endParaRPr lang="en-US"/>
        </a:p>
      </dgm:t>
    </dgm:pt>
    <dgm:pt modelId="{55E0D90C-927C-46FB-B154-91847082776F}" type="sibTrans" cxnId="{ED063C63-791C-4082-A6C3-EAC0D4260B01}">
      <dgm:prSet/>
      <dgm:spPr/>
      <dgm:t>
        <a:bodyPr/>
        <a:lstStyle/>
        <a:p>
          <a:endParaRPr lang="en-US"/>
        </a:p>
      </dgm:t>
    </dgm:pt>
    <dgm:pt modelId="{0BD9D6DC-4730-46F2-84F8-656712A18BA0}">
      <dgm:prSet/>
      <dgm:spPr/>
      <dgm:t>
        <a:bodyPr/>
        <a:lstStyle/>
        <a:p>
          <a:r>
            <a:rPr lang="en-US"/>
            <a:t>A revisão das acões</a:t>
          </a:r>
        </a:p>
      </dgm:t>
    </dgm:pt>
    <dgm:pt modelId="{91BCF07F-86BD-41BB-89EA-CCBECA0493DD}" type="parTrans" cxnId="{DC0225F9-4C83-4667-932F-A0B229821380}">
      <dgm:prSet/>
      <dgm:spPr/>
      <dgm:t>
        <a:bodyPr/>
        <a:lstStyle/>
        <a:p>
          <a:endParaRPr lang="en-US"/>
        </a:p>
      </dgm:t>
    </dgm:pt>
    <dgm:pt modelId="{7C6909A2-9DB4-49E3-B3D7-B71A521CC681}" type="sibTrans" cxnId="{DC0225F9-4C83-4667-932F-A0B229821380}">
      <dgm:prSet/>
      <dgm:spPr/>
      <dgm:t>
        <a:bodyPr/>
        <a:lstStyle/>
        <a:p>
          <a:endParaRPr lang="en-US"/>
        </a:p>
      </dgm:t>
    </dgm:pt>
    <dgm:pt modelId="{B1E671D0-B70F-4644-9786-10DB0ADC32FE}">
      <dgm:prSet/>
      <dgm:spPr/>
      <dgm:t>
        <a:bodyPr/>
        <a:lstStyle/>
        <a:p>
          <a:r>
            <a:rPr lang="es-ES_tradnl"/>
            <a:t>Reforco dos incentivos</a:t>
          </a:r>
          <a:endParaRPr lang="en-US"/>
        </a:p>
      </dgm:t>
    </dgm:pt>
    <dgm:pt modelId="{697423C8-3C6E-402E-A0DF-25CB7EAEEDC3}" type="parTrans" cxnId="{48F3AA7F-A1E1-4940-A0A3-2E5799996F2A}">
      <dgm:prSet/>
      <dgm:spPr/>
      <dgm:t>
        <a:bodyPr/>
        <a:lstStyle/>
        <a:p>
          <a:endParaRPr lang="en-US"/>
        </a:p>
      </dgm:t>
    </dgm:pt>
    <dgm:pt modelId="{7940C7B7-44F0-4783-8EE5-FAB33D13F9ED}" type="sibTrans" cxnId="{48F3AA7F-A1E1-4940-A0A3-2E5799996F2A}">
      <dgm:prSet/>
      <dgm:spPr/>
      <dgm:t>
        <a:bodyPr/>
        <a:lstStyle/>
        <a:p>
          <a:endParaRPr lang="en-US"/>
        </a:p>
      </dgm:t>
    </dgm:pt>
    <dgm:pt modelId="{90069853-A662-D24D-8637-4594B8297142}" type="pres">
      <dgm:prSet presAssocID="{2A6BAFC6-A8AE-4E76-BD95-15367D1DDEFA}" presName="compositeShape" presStyleCnt="0">
        <dgm:presLayoutVars>
          <dgm:chMax val="7"/>
          <dgm:dir/>
          <dgm:resizeHandles val="exact"/>
        </dgm:presLayoutVars>
      </dgm:prSet>
      <dgm:spPr/>
    </dgm:pt>
    <dgm:pt modelId="{7D150C68-810B-8D48-8C43-20C8FB51D2BB}" type="pres">
      <dgm:prSet presAssocID="{2A6BAFC6-A8AE-4E76-BD95-15367D1DDEFA}" presName="wedge1" presStyleLbl="node1" presStyleIdx="0" presStyleCnt="6"/>
      <dgm:spPr/>
    </dgm:pt>
    <dgm:pt modelId="{13378C52-0C74-7745-84C7-4E5A6871AF6D}" type="pres">
      <dgm:prSet presAssocID="{2A6BAFC6-A8AE-4E76-BD95-15367D1DDEFA}" presName="dummy1a" presStyleCnt="0"/>
      <dgm:spPr/>
    </dgm:pt>
    <dgm:pt modelId="{F7CEFDD2-A4E3-294F-A31C-A21ACB0AEE66}" type="pres">
      <dgm:prSet presAssocID="{2A6BAFC6-A8AE-4E76-BD95-15367D1DDEFA}" presName="dummy1b" presStyleCnt="0"/>
      <dgm:spPr/>
    </dgm:pt>
    <dgm:pt modelId="{A16D0CC4-3FF7-5D44-AF36-83F4D423692C}" type="pres">
      <dgm:prSet presAssocID="{2A6BAFC6-A8AE-4E76-BD95-15367D1DDEFA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BA2BF5DC-ED76-B345-83CD-3D2FEDB5B51F}" type="pres">
      <dgm:prSet presAssocID="{2A6BAFC6-A8AE-4E76-BD95-15367D1DDEFA}" presName="wedge2" presStyleLbl="node1" presStyleIdx="1" presStyleCnt="6"/>
      <dgm:spPr/>
    </dgm:pt>
    <dgm:pt modelId="{A12D0C7B-6184-1F42-99A8-95FAA25E90B5}" type="pres">
      <dgm:prSet presAssocID="{2A6BAFC6-A8AE-4E76-BD95-15367D1DDEFA}" presName="dummy2a" presStyleCnt="0"/>
      <dgm:spPr/>
    </dgm:pt>
    <dgm:pt modelId="{E99D58B7-C4B8-024A-ADFC-5BB7AB57756D}" type="pres">
      <dgm:prSet presAssocID="{2A6BAFC6-A8AE-4E76-BD95-15367D1DDEFA}" presName="dummy2b" presStyleCnt="0"/>
      <dgm:spPr/>
    </dgm:pt>
    <dgm:pt modelId="{086D1247-3C34-9542-B512-C3D735C83AD9}" type="pres">
      <dgm:prSet presAssocID="{2A6BAFC6-A8AE-4E76-BD95-15367D1DDEFA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D0600F87-9D5C-4042-BEBB-2499794A9A2C}" type="pres">
      <dgm:prSet presAssocID="{2A6BAFC6-A8AE-4E76-BD95-15367D1DDEFA}" presName="wedge3" presStyleLbl="node1" presStyleIdx="2" presStyleCnt="6"/>
      <dgm:spPr/>
    </dgm:pt>
    <dgm:pt modelId="{4C15BBAF-371A-524D-B48D-A0E2B18936A4}" type="pres">
      <dgm:prSet presAssocID="{2A6BAFC6-A8AE-4E76-BD95-15367D1DDEFA}" presName="dummy3a" presStyleCnt="0"/>
      <dgm:spPr/>
    </dgm:pt>
    <dgm:pt modelId="{6B8A12D7-A7E0-294B-824C-2C464AB8FE4E}" type="pres">
      <dgm:prSet presAssocID="{2A6BAFC6-A8AE-4E76-BD95-15367D1DDEFA}" presName="dummy3b" presStyleCnt="0"/>
      <dgm:spPr/>
    </dgm:pt>
    <dgm:pt modelId="{17D607E4-7E7F-374A-A996-B39C7220AC2A}" type="pres">
      <dgm:prSet presAssocID="{2A6BAFC6-A8AE-4E76-BD95-15367D1DDEFA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A83C1764-9EC5-0F4C-A667-9398B09079E2}" type="pres">
      <dgm:prSet presAssocID="{2A6BAFC6-A8AE-4E76-BD95-15367D1DDEFA}" presName="wedge4" presStyleLbl="node1" presStyleIdx="3" presStyleCnt="6"/>
      <dgm:spPr/>
    </dgm:pt>
    <dgm:pt modelId="{8C92A345-050D-D44A-A08F-881F5204E8D3}" type="pres">
      <dgm:prSet presAssocID="{2A6BAFC6-A8AE-4E76-BD95-15367D1DDEFA}" presName="dummy4a" presStyleCnt="0"/>
      <dgm:spPr/>
    </dgm:pt>
    <dgm:pt modelId="{4218022A-9746-1440-80EB-6626F23D635C}" type="pres">
      <dgm:prSet presAssocID="{2A6BAFC6-A8AE-4E76-BD95-15367D1DDEFA}" presName="dummy4b" presStyleCnt="0"/>
      <dgm:spPr/>
    </dgm:pt>
    <dgm:pt modelId="{F992C67D-B395-724E-9A13-163651F7251A}" type="pres">
      <dgm:prSet presAssocID="{2A6BAFC6-A8AE-4E76-BD95-15367D1DDEFA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338EC645-7564-F643-9CDC-20D346EE10EA}" type="pres">
      <dgm:prSet presAssocID="{2A6BAFC6-A8AE-4E76-BD95-15367D1DDEFA}" presName="wedge5" presStyleLbl="node1" presStyleIdx="4" presStyleCnt="6"/>
      <dgm:spPr/>
    </dgm:pt>
    <dgm:pt modelId="{9F22566F-71F8-A646-819D-DAF68BD305DE}" type="pres">
      <dgm:prSet presAssocID="{2A6BAFC6-A8AE-4E76-BD95-15367D1DDEFA}" presName="dummy5a" presStyleCnt="0"/>
      <dgm:spPr/>
    </dgm:pt>
    <dgm:pt modelId="{12C5BF54-0190-FD4E-9325-4F60BEA66698}" type="pres">
      <dgm:prSet presAssocID="{2A6BAFC6-A8AE-4E76-BD95-15367D1DDEFA}" presName="dummy5b" presStyleCnt="0"/>
      <dgm:spPr/>
    </dgm:pt>
    <dgm:pt modelId="{C80A08D0-C116-9E4C-BB68-4A0F39E96BE1}" type="pres">
      <dgm:prSet presAssocID="{2A6BAFC6-A8AE-4E76-BD95-15367D1DDEFA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87CC0B41-9002-2B40-93D6-72A1E2EB157D}" type="pres">
      <dgm:prSet presAssocID="{2A6BAFC6-A8AE-4E76-BD95-15367D1DDEFA}" presName="wedge6" presStyleLbl="node1" presStyleIdx="5" presStyleCnt="6"/>
      <dgm:spPr/>
    </dgm:pt>
    <dgm:pt modelId="{9EE17246-C46F-AD4C-9499-9112F1A934CA}" type="pres">
      <dgm:prSet presAssocID="{2A6BAFC6-A8AE-4E76-BD95-15367D1DDEFA}" presName="dummy6a" presStyleCnt="0"/>
      <dgm:spPr/>
    </dgm:pt>
    <dgm:pt modelId="{D14D6593-EFDC-6748-AC8D-FB628F285A38}" type="pres">
      <dgm:prSet presAssocID="{2A6BAFC6-A8AE-4E76-BD95-15367D1DDEFA}" presName="dummy6b" presStyleCnt="0"/>
      <dgm:spPr/>
    </dgm:pt>
    <dgm:pt modelId="{FFD7D6DF-B139-7148-B2D1-B9A89DFE9528}" type="pres">
      <dgm:prSet presAssocID="{2A6BAFC6-A8AE-4E76-BD95-15367D1DDEFA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  <dgm:pt modelId="{556DBC0E-A507-6E4F-A530-E991CF735E22}" type="pres">
      <dgm:prSet presAssocID="{25726C3D-E652-4B46-85A8-A46886F3E055}" presName="arrowWedge1" presStyleLbl="fgSibTrans2D1" presStyleIdx="0" presStyleCnt="6"/>
      <dgm:spPr/>
    </dgm:pt>
    <dgm:pt modelId="{C6131AE5-D7BE-AB46-AA61-8313F9D34434}" type="pres">
      <dgm:prSet presAssocID="{5CC0C4BB-4E58-435E-A976-B1AC8366CCA1}" presName="arrowWedge2" presStyleLbl="fgSibTrans2D1" presStyleIdx="1" presStyleCnt="6"/>
      <dgm:spPr/>
    </dgm:pt>
    <dgm:pt modelId="{EE1BB8B8-2B03-EE40-9641-874604CA40DB}" type="pres">
      <dgm:prSet presAssocID="{71A657C4-4399-4017-82D1-6434DAC52AF3}" presName="arrowWedge3" presStyleLbl="fgSibTrans2D1" presStyleIdx="2" presStyleCnt="6"/>
      <dgm:spPr/>
    </dgm:pt>
    <dgm:pt modelId="{0CC44D87-4A3D-7F40-B669-1BBE1FB70A5D}" type="pres">
      <dgm:prSet presAssocID="{55E0D90C-927C-46FB-B154-91847082776F}" presName="arrowWedge4" presStyleLbl="fgSibTrans2D1" presStyleIdx="3" presStyleCnt="6"/>
      <dgm:spPr/>
    </dgm:pt>
    <dgm:pt modelId="{32A92FC7-8407-4541-98EE-96FC0EB1AC68}" type="pres">
      <dgm:prSet presAssocID="{7C6909A2-9DB4-49E3-B3D7-B71A521CC681}" presName="arrowWedge5" presStyleLbl="fgSibTrans2D1" presStyleIdx="4" presStyleCnt="6"/>
      <dgm:spPr/>
    </dgm:pt>
    <dgm:pt modelId="{096D92FD-A0D6-CA45-BF70-60A91A6FD233}" type="pres">
      <dgm:prSet presAssocID="{7940C7B7-44F0-4783-8EE5-FAB33D13F9ED}" presName="arrowWedge6" presStyleLbl="fgSibTrans2D1" presStyleIdx="5" presStyleCnt="6"/>
      <dgm:spPr/>
    </dgm:pt>
  </dgm:ptLst>
  <dgm:cxnLst>
    <dgm:cxn modelId="{D62FB303-AF6B-2343-AF3B-1AF25E12E334}" type="presOf" srcId="{93847C11-866C-42F4-8B55-018F7ED58E3D}" destId="{A16D0CC4-3FF7-5D44-AF36-83F4D423692C}" srcOrd="1" destOrd="0" presId="urn:microsoft.com/office/officeart/2005/8/layout/cycle8"/>
    <dgm:cxn modelId="{274DE513-74BD-8248-A0A2-35A2E6188BAB}" type="presOf" srcId="{185EFE34-F48B-4CC0-A249-3E707969AF86}" destId="{086D1247-3C34-9542-B512-C3D735C83AD9}" srcOrd="1" destOrd="0" presId="urn:microsoft.com/office/officeart/2005/8/layout/cycle8"/>
    <dgm:cxn modelId="{4015A61F-A706-45A6-B796-DDE95DDB9CB5}" srcId="{2A6BAFC6-A8AE-4E76-BD95-15367D1DDEFA}" destId="{EE3EA26F-12B3-4248-AEDA-DD78D0DB6A7D}" srcOrd="2" destOrd="0" parTransId="{B414957E-6F8A-4C86-9EA6-6877A34F8B0E}" sibTransId="{71A657C4-4399-4017-82D1-6434DAC52AF3}"/>
    <dgm:cxn modelId="{ED063C63-791C-4082-A6C3-EAC0D4260B01}" srcId="{2A6BAFC6-A8AE-4E76-BD95-15367D1DDEFA}" destId="{817B3051-9F78-4322-B218-15E6E7164163}" srcOrd="3" destOrd="0" parTransId="{9CED0BDB-14C1-481B-8903-25DF3F828774}" sibTransId="{55E0D90C-927C-46FB-B154-91847082776F}"/>
    <dgm:cxn modelId="{41E2C167-72F7-4F2C-9E67-0F0891CD3DC3}" srcId="{2A6BAFC6-A8AE-4E76-BD95-15367D1DDEFA}" destId="{93847C11-866C-42F4-8B55-018F7ED58E3D}" srcOrd="0" destOrd="0" parTransId="{07C050A1-A5B3-4913-85C3-1D133A92F756}" sibTransId="{25726C3D-E652-4B46-85A8-A46886F3E055}"/>
    <dgm:cxn modelId="{A15A3368-F3A0-B94E-8095-9F94E85F6F99}" type="presOf" srcId="{0BD9D6DC-4730-46F2-84F8-656712A18BA0}" destId="{338EC645-7564-F643-9CDC-20D346EE10EA}" srcOrd="0" destOrd="0" presId="urn:microsoft.com/office/officeart/2005/8/layout/cycle8"/>
    <dgm:cxn modelId="{5C0D3D68-1C30-6044-AA36-0D055502E4BD}" type="presOf" srcId="{93847C11-866C-42F4-8B55-018F7ED58E3D}" destId="{7D150C68-810B-8D48-8C43-20C8FB51D2BB}" srcOrd="0" destOrd="0" presId="urn:microsoft.com/office/officeart/2005/8/layout/cycle8"/>
    <dgm:cxn modelId="{FB07476A-3310-B24F-AB2B-207F6B30FB42}" type="presOf" srcId="{817B3051-9F78-4322-B218-15E6E7164163}" destId="{A83C1764-9EC5-0F4C-A667-9398B09079E2}" srcOrd="0" destOrd="0" presId="urn:microsoft.com/office/officeart/2005/8/layout/cycle8"/>
    <dgm:cxn modelId="{BD903D6B-90D6-AF43-907B-E6C862336C09}" type="presOf" srcId="{0BD9D6DC-4730-46F2-84F8-656712A18BA0}" destId="{C80A08D0-C116-9E4C-BB68-4A0F39E96BE1}" srcOrd="1" destOrd="0" presId="urn:microsoft.com/office/officeart/2005/8/layout/cycle8"/>
    <dgm:cxn modelId="{87DA074F-F366-D543-A115-B54E5D207797}" type="presOf" srcId="{817B3051-9F78-4322-B218-15E6E7164163}" destId="{F992C67D-B395-724E-9A13-163651F7251A}" srcOrd="1" destOrd="0" presId="urn:microsoft.com/office/officeart/2005/8/layout/cycle8"/>
    <dgm:cxn modelId="{8A0D7550-2C44-4F46-A09C-4DE60488BDEE}" srcId="{2A6BAFC6-A8AE-4E76-BD95-15367D1DDEFA}" destId="{185EFE34-F48B-4CC0-A249-3E707969AF86}" srcOrd="1" destOrd="0" parTransId="{D4B4EE45-CFD3-4BF4-A839-38AF9AA56D37}" sibTransId="{5CC0C4BB-4E58-435E-A976-B1AC8366CCA1}"/>
    <dgm:cxn modelId="{A685A957-8A3F-8745-A097-2DA36A2E625C}" type="presOf" srcId="{EE3EA26F-12B3-4248-AEDA-DD78D0DB6A7D}" destId="{17D607E4-7E7F-374A-A996-B39C7220AC2A}" srcOrd="1" destOrd="0" presId="urn:microsoft.com/office/officeart/2005/8/layout/cycle8"/>
    <dgm:cxn modelId="{48F3AA7F-A1E1-4940-A0A3-2E5799996F2A}" srcId="{2A6BAFC6-A8AE-4E76-BD95-15367D1DDEFA}" destId="{B1E671D0-B70F-4644-9786-10DB0ADC32FE}" srcOrd="5" destOrd="0" parTransId="{697423C8-3C6E-402E-A0DF-25CB7EAEEDC3}" sibTransId="{7940C7B7-44F0-4783-8EE5-FAB33D13F9ED}"/>
    <dgm:cxn modelId="{3932CE95-52F5-1F4E-9D32-41F7716B27FE}" type="presOf" srcId="{B1E671D0-B70F-4644-9786-10DB0ADC32FE}" destId="{FFD7D6DF-B139-7148-B2D1-B9A89DFE9528}" srcOrd="1" destOrd="0" presId="urn:microsoft.com/office/officeart/2005/8/layout/cycle8"/>
    <dgm:cxn modelId="{22F739A5-E392-5645-8D79-0D2CE3DEDD5C}" type="presOf" srcId="{B1E671D0-B70F-4644-9786-10DB0ADC32FE}" destId="{87CC0B41-9002-2B40-93D6-72A1E2EB157D}" srcOrd="0" destOrd="0" presId="urn:microsoft.com/office/officeart/2005/8/layout/cycle8"/>
    <dgm:cxn modelId="{C46BD0AF-3414-1C4F-BE06-63BE0D357D0B}" type="presOf" srcId="{185EFE34-F48B-4CC0-A249-3E707969AF86}" destId="{BA2BF5DC-ED76-B345-83CD-3D2FEDB5B51F}" srcOrd="0" destOrd="0" presId="urn:microsoft.com/office/officeart/2005/8/layout/cycle8"/>
    <dgm:cxn modelId="{0BD6AADD-8875-F44B-909B-49A3CBEF7720}" type="presOf" srcId="{2A6BAFC6-A8AE-4E76-BD95-15367D1DDEFA}" destId="{90069853-A662-D24D-8637-4594B8297142}" srcOrd="0" destOrd="0" presId="urn:microsoft.com/office/officeart/2005/8/layout/cycle8"/>
    <dgm:cxn modelId="{DC0225F9-4C83-4667-932F-A0B229821380}" srcId="{2A6BAFC6-A8AE-4E76-BD95-15367D1DDEFA}" destId="{0BD9D6DC-4730-46F2-84F8-656712A18BA0}" srcOrd="4" destOrd="0" parTransId="{91BCF07F-86BD-41BB-89EA-CCBECA0493DD}" sibTransId="{7C6909A2-9DB4-49E3-B3D7-B71A521CC681}"/>
    <dgm:cxn modelId="{04E73DFA-FA3C-0F47-AFD7-5017D4BA5021}" type="presOf" srcId="{EE3EA26F-12B3-4248-AEDA-DD78D0DB6A7D}" destId="{D0600F87-9D5C-4042-BEBB-2499794A9A2C}" srcOrd="0" destOrd="0" presId="urn:microsoft.com/office/officeart/2005/8/layout/cycle8"/>
    <dgm:cxn modelId="{97DC9774-123F-1B41-B8EE-CCFAED2649CE}" type="presParOf" srcId="{90069853-A662-D24D-8637-4594B8297142}" destId="{7D150C68-810B-8D48-8C43-20C8FB51D2BB}" srcOrd="0" destOrd="0" presId="urn:microsoft.com/office/officeart/2005/8/layout/cycle8"/>
    <dgm:cxn modelId="{1444D1C5-9179-3649-8416-8860F2B74A10}" type="presParOf" srcId="{90069853-A662-D24D-8637-4594B8297142}" destId="{13378C52-0C74-7745-84C7-4E5A6871AF6D}" srcOrd="1" destOrd="0" presId="urn:microsoft.com/office/officeart/2005/8/layout/cycle8"/>
    <dgm:cxn modelId="{619BD49F-BA60-4E4A-B964-97048CF8FF32}" type="presParOf" srcId="{90069853-A662-D24D-8637-4594B8297142}" destId="{F7CEFDD2-A4E3-294F-A31C-A21ACB0AEE66}" srcOrd="2" destOrd="0" presId="urn:microsoft.com/office/officeart/2005/8/layout/cycle8"/>
    <dgm:cxn modelId="{AB6A099C-175D-494A-A51C-DC66779D280A}" type="presParOf" srcId="{90069853-A662-D24D-8637-4594B8297142}" destId="{A16D0CC4-3FF7-5D44-AF36-83F4D423692C}" srcOrd="3" destOrd="0" presId="urn:microsoft.com/office/officeart/2005/8/layout/cycle8"/>
    <dgm:cxn modelId="{9AAD2C06-6B6D-9244-9F60-E68C65638688}" type="presParOf" srcId="{90069853-A662-D24D-8637-4594B8297142}" destId="{BA2BF5DC-ED76-B345-83CD-3D2FEDB5B51F}" srcOrd="4" destOrd="0" presId="urn:microsoft.com/office/officeart/2005/8/layout/cycle8"/>
    <dgm:cxn modelId="{A510A8DC-364D-ED43-812A-1DA514A26FC1}" type="presParOf" srcId="{90069853-A662-D24D-8637-4594B8297142}" destId="{A12D0C7B-6184-1F42-99A8-95FAA25E90B5}" srcOrd="5" destOrd="0" presId="urn:microsoft.com/office/officeart/2005/8/layout/cycle8"/>
    <dgm:cxn modelId="{FD01AF4F-A52B-AA4D-ADBA-C417CA073239}" type="presParOf" srcId="{90069853-A662-D24D-8637-4594B8297142}" destId="{E99D58B7-C4B8-024A-ADFC-5BB7AB57756D}" srcOrd="6" destOrd="0" presId="urn:microsoft.com/office/officeart/2005/8/layout/cycle8"/>
    <dgm:cxn modelId="{6780F42A-BEF3-8244-808A-7657BC7365A8}" type="presParOf" srcId="{90069853-A662-D24D-8637-4594B8297142}" destId="{086D1247-3C34-9542-B512-C3D735C83AD9}" srcOrd="7" destOrd="0" presId="urn:microsoft.com/office/officeart/2005/8/layout/cycle8"/>
    <dgm:cxn modelId="{D659FBB0-691E-1747-A0A3-D3D5B903B55C}" type="presParOf" srcId="{90069853-A662-D24D-8637-4594B8297142}" destId="{D0600F87-9D5C-4042-BEBB-2499794A9A2C}" srcOrd="8" destOrd="0" presId="urn:microsoft.com/office/officeart/2005/8/layout/cycle8"/>
    <dgm:cxn modelId="{3CF19EE8-39B1-9E46-A2BF-275EA98EF3D8}" type="presParOf" srcId="{90069853-A662-D24D-8637-4594B8297142}" destId="{4C15BBAF-371A-524D-B48D-A0E2B18936A4}" srcOrd="9" destOrd="0" presId="urn:microsoft.com/office/officeart/2005/8/layout/cycle8"/>
    <dgm:cxn modelId="{0E76A328-75E2-1F4C-9BAD-8929AC6F864B}" type="presParOf" srcId="{90069853-A662-D24D-8637-4594B8297142}" destId="{6B8A12D7-A7E0-294B-824C-2C464AB8FE4E}" srcOrd="10" destOrd="0" presId="urn:microsoft.com/office/officeart/2005/8/layout/cycle8"/>
    <dgm:cxn modelId="{E59E01C8-CBD9-1345-B212-5466133F5359}" type="presParOf" srcId="{90069853-A662-D24D-8637-4594B8297142}" destId="{17D607E4-7E7F-374A-A996-B39C7220AC2A}" srcOrd="11" destOrd="0" presId="urn:microsoft.com/office/officeart/2005/8/layout/cycle8"/>
    <dgm:cxn modelId="{CE8B5E7F-8C9C-1143-8154-68EB257B60A5}" type="presParOf" srcId="{90069853-A662-D24D-8637-4594B8297142}" destId="{A83C1764-9EC5-0F4C-A667-9398B09079E2}" srcOrd="12" destOrd="0" presId="urn:microsoft.com/office/officeart/2005/8/layout/cycle8"/>
    <dgm:cxn modelId="{2D526091-698A-204D-B40D-4D2936D8B6D5}" type="presParOf" srcId="{90069853-A662-D24D-8637-4594B8297142}" destId="{8C92A345-050D-D44A-A08F-881F5204E8D3}" srcOrd="13" destOrd="0" presId="urn:microsoft.com/office/officeart/2005/8/layout/cycle8"/>
    <dgm:cxn modelId="{351915A3-710B-AB41-A11F-2101A3AB23F6}" type="presParOf" srcId="{90069853-A662-D24D-8637-4594B8297142}" destId="{4218022A-9746-1440-80EB-6626F23D635C}" srcOrd="14" destOrd="0" presId="urn:microsoft.com/office/officeart/2005/8/layout/cycle8"/>
    <dgm:cxn modelId="{2EB23AE2-29E1-FE43-BE82-5942339D0E04}" type="presParOf" srcId="{90069853-A662-D24D-8637-4594B8297142}" destId="{F992C67D-B395-724E-9A13-163651F7251A}" srcOrd="15" destOrd="0" presId="urn:microsoft.com/office/officeart/2005/8/layout/cycle8"/>
    <dgm:cxn modelId="{25D3216B-F784-3345-B7F2-DA9DCD1465B3}" type="presParOf" srcId="{90069853-A662-D24D-8637-4594B8297142}" destId="{338EC645-7564-F643-9CDC-20D346EE10EA}" srcOrd="16" destOrd="0" presId="urn:microsoft.com/office/officeart/2005/8/layout/cycle8"/>
    <dgm:cxn modelId="{DEA6E082-664F-EA41-A1BF-046398DC5816}" type="presParOf" srcId="{90069853-A662-D24D-8637-4594B8297142}" destId="{9F22566F-71F8-A646-819D-DAF68BD305DE}" srcOrd="17" destOrd="0" presId="urn:microsoft.com/office/officeart/2005/8/layout/cycle8"/>
    <dgm:cxn modelId="{EBBFFAB9-348E-3F4E-A12E-726CC52DC4EA}" type="presParOf" srcId="{90069853-A662-D24D-8637-4594B8297142}" destId="{12C5BF54-0190-FD4E-9325-4F60BEA66698}" srcOrd="18" destOrd="0" presId="urn:microsoft.com/office/officeart/2005/8/layout/cycle8"/>
    <dgm:cxn modelId="{AF7E3BC4-4386-F34F-B72C-BE860830738D}" type="presParOf" srcId="{90069853-A662-D24D-8637-4594B8297142}" destId="{C80A08D0-C116-9E4C-BB68-4A0F39E96BE1}" srcOrd="19" destOrd="0" presId="urn:microsoft.com/office/officeart/2005/8/layout/cycle8"/>
    <dgm:cxn modelId="{DCCD46AA-A195-6D48-B758-1639D528A14C}" type="presParOf" srcId="{90069853-A662-D24D-8637-4594B8297142}" destId="{87CC0B41-9002-2B40-93D6-72A1E2EB157D}" srcOrd="20" destOrd="0" presId="urn:microsoft.com/office/officeart/2005/8/layout/cycle8"/>
    <dgm:cxn modelId="{BC704C70-DABA-2245-96C4-7356777D43F3}" type="presParOf" srcId="{90069853-A662-D24D-8637-4594B8297142}" destId="{9EE17246-C46F-AD4C-9499-9112F1A934CA}" srcOrd="21" destOrd="0" presId="urn:microsoft.com/office/officeart/2005/8/layout/cycle8"/>
    <dgm:cxn modelId="{D8E836F8-82F9-E94D-A095-0BE2F4B8DB78}" type="presParOf" srcId="{90069853-A662-D24D-8637-4594B8297142}" destId="{D14D6593-EFDC-6748-AC8D-FB628F285A38}" srcOrd="22" destOrd="0" presId="urn:microsoft.com/office/officeart/2005/8/layout/cycle8"/>
    <dgm:cxn modelId="{18EC44FE-3E06-904E-8EA1-D04DF87A9615}" type="presParOf" srcId="{90069853-A662-D24D-8637-4594B8297142}" destId="{FFD7D6DF-B139-7148-B2D1-B9A89DFE9528}" srcOrd="23" destOrd="0" presId="urn:microsoft.com/office/officeart/2005/8/layout/cycle8"/>
    <dgm:cxn modelId="{DB5C07C6-E135-5D43-B586-77F6E00C9354}" type="presParOf" srcId="{90069853-A662-D24D-8637-4594B8297142}" destId="{556DBC0E-A507-6E4F-A530-E991CF735E22}" srcOrd="24" destOrd="0" presId="urn:microsoft.com/office/officeart/2005/8/layout/cycle8"/>
    <dgm:cxn modelId="{B2E39F55-248F-7444-A7B0-7F0FB4F5047F}" type="presParOf" srcId="{90069853-A662-D24D-8637-4594B8297142}" destId="{C6131AE5-D7BE-AB46-AA61-8313F9D34434}" srcOrd="25" destOrd="0" presId="urn:microsoft.com/office/officeart/2005/8/layout/cycle8"/>
    <dgm:cxn modelId="{CE148F32-4AAA-9A48-B03E-1E2F3975FE91}" type="presParOf" srcId="{90069853-A662-D24D-8637-4594B8297142}" destId="{EE1BB8B8-2B03-EE40-9641-874604CA40DB}" srcOrd="26" destOrd="0" presId="urn:microsoft.com/office/officeart/2005/8/layout/cycle8"/>
    <dgm:cxn modelId="{8E1E8EE1-B663-EA45-A903-7F38DA141364}" type="presParOf" srcId="{90069853-A662-D24D-8637-4594B8297142}" destId="{0CC44D87-4A3D-7F40-B669-1BBE1FB70A5D}" srcOrd="27" destOrd="0" presId="urn:microsoft.com/office/officeart/2005/8/layout/cycle8"/>
    <dgm:cxn modelId="{C8BCB055-C52F-A945-A003-D52C659C30DE}" type="presParOf" srcId="{90069853-A662-D24D-8637-4594B8297142}" destId="{32A92FC7-8407-4541-98EE-96FC0EB1AC68}" srcOrd="28" destOrd="0" presId="urn:microsoft.com/office/officeart/2005/8/layout/cycle8"/>
    <dgm:cxn modelId="{66BDE648-8869-1F42-8BD0-CE4DDDD969FD}" type="presParOf" srcId="{90069853-A662-D24D-8637-4594B8297142}" destId="{096D92FD-A0D6-CA45-BF70-60A91A6FD233}" srcOrd="29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0B5B3C45-F20E-47CA-9D4A-0707BF565FE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5DBCE9E-C5C5-4FB7-8924-A148A06AB93F}">
      <dgm:prSet/>
      <dgm:spPr/>
      <dgm:t>
        <a:bodyPr/>
        <a:lstStyle/>
        <a:p>
          <a:r>
            <a:rPr lang="es-ES_tradnl" b="1" dirty="0" err="1"/>
            <a:t>Participacão</a:t>
          </a:r>
          <a:r>
            <a:rPr lang="es-ES_tradnl" b="1" dirty="0"/>
            <a:t> </a:t>
          </a:r>
          <a:r>
            <a:rPr lang="es-ES_tradnl" b="1" dirty="0" err="1"/>
            <a:t>em</a:t>
          </a:r>
          <a:r>
            <a:rPr lang="es-ES_tradnl" b="1" dirty="0"/>
            <a:t> redes de </a:t>
          </a:r>
          <a:r>
            <a:rPr lang="es-ES_tradnl" b="1" dirty="0" err="1"/>
            <a:t>cooperacão</a:t>
          </a:r>
          <a:r>
            <a:rPr lang="es-ES_tradnl" b="1" dirty="0"/>
            <a:t>/</a:t>
          </a:r>
          <a:r>
            <a:rPr lang="es-ES_tradnl" b="1" dirty="0" err="1"/>
            <a:t>colaboracão</a:t>
          </a:r>
          <a:r>
            <a:rPr lang="es-ES_tradnl" b="1" dirty="0"/>
            <a:t> internacional; </a:t>
          </a:r>
          <a:endParaRPr lang="en-US" dirty="0"/>
        </a:p>
      </dgm:t>
    </dgm:pt>
    <dgm:pt modelId="{A3E4298C-6C6B-4B40-AA08-A4BFA19775F7}" type="parTrans" cxnId="{72AAB6D0-AD20-4FB5-836E-0D605ACAF47F}">
      <dgm:prSet/>
      <dgm:spPr/>
      <dgm:t>
        <a:bodyPr/>
        <a:lstStyle/>
        <a:p>
          <a:endParaRPr lang="en-US"/>
        </a:p>
      </dgm:t>
    </dgm:pt>
    <dgm:pt modelId="{C22805DF-AE21-43B5-A503-D73B783331A6}" type="sibTrans" cxnId="{72AAB6D0-AD20-4FB5-836E-0D605ACAF47F}">
      <dgm:prSet/>
      <dgm:spPr/>
      <dgm:t>
        <a:bodyPr/>
        <a:lstStyle/>
        <a:p>
          <a:endParaRPr lang="en-US"/>
        </a:p>
      </dgm:t>
    </dgm:pt>
    <dgm:pt modelId="{7D23DF22-298D-4CEA-B875-ADD8C019CDCD}">
      <dgm:prSet/>
      <dgm:spPr/>
      <dgm:t>
        <a:bodyPr/>
        <a:lstStyle/>
        <a:p>
          <a:r>
            <a:rPr lang="es-ES_tradnl" b="1"/>
            <a:t>b ) Incentivo a mobilidade acadêmica de acadêmicos, docentes e pesquisadores;</a:t>
          </a:r>
          <a:endParaRPr lang="en-US"/>
        </a:p>
      </dgm:t>
    </dgm:pt>
    <dgm:pt modelId="{BFEA6D76-839C-44E1-9946-75274FB73F0C}" type="parTrans" cxnId="{A2086EFD-76BC-42AB-A59C-759F17E53410}">
      <dgm:prSet/>
      <dgm:spPr/>
      <dgm:t>
        <a:bodyPr/>
        <a:lstStyle/>
        <a:p>
          <a:endParaRPr lang="en-US"/>
        </a:p>
      </dgm:t>
    </dgm:pt>
    <dgm:pt modelId="{0DF8CD02-68E5-49BC-87AC-A90769B93B0E}" type="sibTrans" cxnId="{A2086EFD-76BC-42AB-A59C-759F17E53410}">
      <dgm:prSet/>
      <dgm:spPr/>
      <dgm:t>
        <a:bodyPr/>
        <a:lstStyle/>
        <a:p>
          <a:endParaRPr lang="en-US"/>
        </a:p>
      </dgm:t>
    </dgm:pt>
    <dgm:pt modelId="{03E2FC0A-C025-409D-B688-BE100BF0D90B}">
      <dgm:prSet/>
      <dgm:spPr/>
      <dgm:t>
        <a:bodyPr/>
        <a:lstStyle/>
        <a:p>
          <a:r>
            <a:rPr lang="es-ES_tradnl" b="1"/>
            <a:t>c) Desenvolvimento de programas de investigacão conjunta;</a:t>
          </a:r>
          <a:endParaRPr lang="en-US"/>
        </a:p>
      </dgm:t>
    </dgm:pt>
    <dgm:pt modelId="{3A45E875-F350-4343-B3CF-4CF13E25D218}" type="parTrans" cxnId="{CD261F05-DE22-4ACE-B679-D0F034E764A7}">
      <dgm:prSet/>
      <dgm:spPr/>
      <dgm:t>
        <a:bodyPr/>
        <a:lstStyle/>
        <a:p>
          <a:endParaRPr lang="en-US"/>
        </a:p>
      </dgm:t>
    </dgm:pt>
    <dgm:pt modelId="{7538AFFB-5CBB-46D9-9AB3-9CDBDC23FBC1}" type="sibTrans" cxnId="{CD261F05-DE22-4ACE-B679-D0F034E764A7}">
      <dgm:prSet/>
      <dgm:spPr/>
      <dgm:t>
        <a:bodyPr/>
        <a:lstStyle/>
        <a:p>
          <a:endParaRPr lang="en-US"/>
        </a:p>
      </dgm:t>
    </dgm:pt>
    <dgm:pt modelId="{3C18A1BC-1A6B-4FDC-ADFE-419BDD7E746A}">
      <dgm:prSet/>
      <dgm:spPr/>
      <dgm:t>
        <a:bodyPr/>
        <a:lstStyle/>
        <a:p>
          <a:r>
            <a:rPr lang="es-ES_tradnl" b="1"/>
            <a:t>d) Ampliacão acordos de cooperacão internacional acadêmica;</a:t>
          </a:r>
          <a:endParaRPr lang="en-US"/>
        </a:p>
      </dgm:t>
    </dgm:pt>
    <dgm:pt modelId="{A8AD8D7B-1F0E-4B1D-8A53-1C3D8AC71F1A}" type="parTrans" cxnId="{482417FA-600C-4BC2-8DE4-08270BE4E316}">
      <dgm:prSet/>
      <dgm:spPr/>
      <dgm:t>
        <a:bodyPr/>
        <a:lstStyle/>
        <a:p>
          <a:endParaRPr lang="en-US"/>
        </a:p>
      </dgm:t>
    </dgm:pt>
    <dgm:pt modelId="{E34248E6-91FC-40AB-8740-454D1CD46583}" type="sibTrans" cxnId="{482417FA-600C-4BC2-8DE4-08270BE4E316}">
      <dgm:prSet/>
      <dgm:spPr/>
      <dgm:t>
        <a:bodyPr/>
        <a:lstStyle/>
        <a:p>
          <a:endParaRPr lang="en-US"/>
        </a:p>
      </dgm:t>
    </dgm:pt>
    <dgm:pt modelId="{BEB57780-CF97-4085-AB62-F7BF98279705}">
      <dgm:prSet/>
      <dgm:spPr/>
      <dgm:t>
        <a:bodyPr/>
        <a:lstStyle/>
        <a:p>
          <a:r>
            <a:rPr lang="es-ES_tradnl" b="1"/>
            <a:t>e) Viabilizacão de publicacões conjuntas com instituicões internacionais.</a:t>
          </a:r>
          <a:endParaRPr lang="en-US"/>
        </a:p>
      </dgm:t>
    </dgm:pt>
    <dgm:pt modelId="{9A47FE9D-D7C6-48DC-8AAD-81A5AF2B3283}" type="parTrans" cxnId="{103CD02D-F87F-4237-A7B0-73BAC3B7DB85}">
      <dgm:prSet/>
      <dgm:spPr/>
      <dgm:t>
        <a:bodyPr/>
        <a:lstStyle/>
        <a:p>
          <a:endParaRPr lang="en-US"/>
        </a:p>
      </dgm:t>
    </dgm:pt>
    <dgm:pt modelId="{DC752EDF-F7CA-471C-B8D0-44629E43D5F8}" type="sibTrans" cxnId="{103CD02D-F87F-4237-A7B0-73BAC3B7DB85}">
      <dgm:prSet/>
      <dgm:spPr/>
      <dgm:t>
        <a:bodyPr/>
        <a:lstStyle/>
        <a:p>
          <a:endParaRPr lang="en-US"/>
        </a:p>
      </dgm:t>
    </dgm:pt>
    <dgm:pt modelId="{FCC0AD80-71CC-DF48-A860-3BC7B139B73D}" type="pres">
      <dgm:prSet presAssocID="{0B5B3C45-F20E-47CA-9D4A-0707BF565FE7}" presName="diagram" presStyleCnt="0">
        <dgm:presLayoutVars>
          <dgm:dir/>
          <dgm:resizeHandles val="exact"/>
        </dgm:presLayoutVars>
      </dgm:prSet>
      <dgm:spPr/>
    </dgm:pt>
    <dgm:pt modelId="{6C1A969C-B1A9-084D-B1C6-30C298562ACE}" type="pres">
      <dgm:prSet presAssocID="{45DBCE9E-C5C5-4FB7-8924-A148A06AB93F}" presName="node" presStyleLbl="node1" presStyleIdx="0" presStyleCnt="5">
        <dgm:presLayoutVars>
          <dgm:bulletEnabled val="1"/>
        </dgm:presLayoutVars>
      </dgm:prSet>
      <dgm:spPr/>
    </dgm:pt>
    <dgm:pt modelId="{53428F73-D6A0-704D-A92E-1C4BE34D5270}" type="pres">
      <dgm:prSet presAssocID="{C22805DF-AE21-43B5-A503-D73B783331A6}" presName="sibTrans" presStyleCnt="0"/>
      <dgm:spPr/>
    </dgm:pt>
    <dgm:pt modelId="{7920D718-2A80-C343-8D66-285F85FD6F54}" type="pres">
      <dgm:prSet presAssocID="{7D23DF22-298D-4CEA-B875-ADD8C019CDCD}" presName="node" presStyleLbl="node1" presStyleIdx="1" presStyleCnt="5">
        <dgm:presLayoutVars>
          <dgm:bulletEnabled val="1"/>
        </dgm:presLayoutVars>
      </dgm:prSet>
      <dgm:spPr/>
    </dgm:pt>
    <dgm:pt modelId="{9D952BB3-FB92-E64B-81AE-554B7FAB6206}" type="pres">
      <dgm:prSet presAssocID="{0DF8CD02-68E5-49BC-87AC-A90769B93B0E}" presName="sibTrans" presStyleCnt="0"/>
      <dgm:spPr/>
    </dgm:pt>
    <dgm:pt modelId="{6CEA3DDD-348E-544E-B2DC-D837427881ED}" type="pres">
      <dgm:prSet presAssocID="{03E2FC0A-C025-409D-B688-BE100BF0D90B}" presName="node" presStyleLbl="node1" presStyleIdx="2" presStyleCnt="5">
        <dgm:presLayoutVars>
          <dgm:bulletEnabled val="1"/>
        </dgm:presLayoutVars>
      </dgm:prSet>
      <dgm:spPr/>
    </dgm:pt>
    <dgm:pt modelId="{23C7EC4F-FDF2-C041-9BB7-0197B5E37BE5}" type="pres">
      <dgm:prSet presAssocID="{7538AFFB-5CBB-46D9-9AB3-9CDBDC23FBC1}" presName="sibTrans" presStyleCnt="0"/>
      <dgm:spPr/>
    </dgm:pt>
    <dgm:pt modelId="{03AEB4F4-7303-E140-9D7C-8B4B82861754}" type="pres">
      <dgm:prSet presAssocID="{3C18A1BC-1A6B-4FDC-ADFE-419BDD7E746A}" presName="node" presStyleLbl="node1" presStyleIdx="3" presStyleCnt="5">
        <dgm:presLayoutVars>
          <dgm:bulletEnabled val="1"/>
        </dgm:presLayoutVars>
      </dgm:prSet>
      <dgm:spPr/>
    </dgm:pt>
    <dgm:pt modelId="{F2D58656-4ECA-2646-8709-232E7CE24B05}" type="pres">
      <dgm:prSet presAssocID="{E34248E6-91FC-40AB-8740-454D1CD46583}" presName="sibTrans" presStyleCnt="0"/>
      <dgm:spPr/>
    </dgm:pt>
    <dgm:pt modelId="{E648F89E-9709-DD4B-9B94-2FEB7C9CA2E3}" type="pres">
      <dgm:prSet presAssocID="{BEB57780-CF97-4085-AB62-F7BF98279705}" presName="node" presStyleLbl="node1" presStyleIdx="4" presStyleCnt="5">
        <dgm:presLayoutVars>
          <dgm:bulletEnabled val="1"/>
        </dgm:presLayoutVars>
      </dgm:prSet>
      <dgm:spPr/>
    </dgm:pt>
  </dgm:ptLst>
  <dgm:cxnLst>
    <dgm:cxn modelId="{CD261F05-DE22-4ACE-B679-D0F034E764A7}" srcId="{0B5B3C45-F20E-47CA-9D4A-0707BF565FE7}" destId="{03E2FC0A-C025-409D-B688-BE100BF0D90B}" srcOrd="2" destOrd="0" parTransId="{3A45E875-F350-4343-B3CF-4CF13E25D218}" sibTransId="{7538AFFB-5CBB-46D9-9AB3-9CDBDC23FBC1}"/>
    <dgm:cxn modelId="{0B55541E-EF22-9E4A-9686-CD6F684B10F1}" type="presOf" srcId="{7D23DF22-298D-4CEA-B875-ADD8C019CDCD}" destId="{7920D718-2A80-C343-8D66-285F85FD6F54}" srcOrd="0" destOrd="0" presId="urn:microsoft.com/office/officeart/2005/8/layout/default"/>
    <dgm:cxn modelId="{103CD02D-F87F-4237-A7B0-73BAC3B7DB85}" srcId="{0B5B3C45-F20E-47CA-9D4A-0707BF565FE7}" destId="{BEB57780-CF97-4085-AB62-F7BF98279705}" srcOrd="4" destOrd="0" parTransId="{9A47FE9D-D7C6-48DC-8AAD-81A5AF2B3283}" sibTransId="{DC752EDF-F7CA-471C-B8D0-44629E43D5F8}"/>
    <dgm:cxn modelId="{A030F951-DB5A-B24B-BD41-7F58FE029178}" type="presOf" srcId="{45DBCE9E-C5C5-4FB7-8924-A148A06AB93F}" destId="{6C1A969C-B1A9-084D-B1C6-30C298562ACE}" srcOrd="0" destOrd="0" presId="urn:microsoft.com/office/officeart/2005/8/layout/default"/>
    <dgm:cxn modelId="{BFE78E73-511E-6F4B-8ED4-F59ECDCEBE25}" type="presOf" srcId="{3C18A1BC-1A6B-4FDC-ADFE-419BDD7E746A}" destId="{03AEB4F4-7303-E140-9D7C-8B4B82861754}" srcOrd="0" destOrd="0" presId="urn:microsoft.com/office/officeart/2005/8/layout/default"/>
    <dgm:cxn modelId="{6A822B7D-4D1A-F949-8004-1CA375758AE7}" type="presOf" srcId="{BEB57780-CF97-4085-AB62-F7BF98279705}" destId="{E648F89E-9709-DD4B-9B94-2FEB7C9CA2E3}" srcOrd="0" destOrd="0" presId="urn:microsoft.com/office/officeart/2005/8/layout/default"/>
    <dgm:cxn modelId="{AF979CA9-22F2-E447-BC6C-21C63421FADE}" type="presOf" srcId="{03E2FC0A-C025-409D-B688-BE100BF0D90B}" destId="{6CEA3DDD-348E-544E-B2DC-D837427881ED}" srcOrd="0" destOrd="0" presId="urn:microsoft.com/office/officeart/2005/8/layout/default"/>
    <dgm:cxn modelId="{62C3D3B6-3888-0047-9914-AC906EED7ADC}" type="presOf" srcId="{0B5B3C45-F20E-47CA-9D4A-0707BF565FE7}" destId="{FCC0AD80-71CC-DF48-A860-3BC7B139B73D}" srcOrd="0" destOrd="0" presId="urn:microsoft.com/office/officeart/2005/8/layout/default"/>
    <dgm:cxn modelId="{72AAB6D0-AD20-4FB5-836E-0D605ACAF47F}" srcId="{0B5B3C45-F20E-47CA-9D4A-0707BF565FE7}" destId="{45DBCE9E-C5C5-4FB7-8924-A148A06AB93F}" srcOrd="0" destOrd="0" parTransId="{A3E4298C-6C6B-4B40-AA08-A4BFA19775F7}" sibTransId="{C22805DF-AE21-43B5-A503-D73B783331A6}"/>
    <dgm:cxn modelId="{482417FA-600C-4BC2-8DE4-08270BE4E316}" srcId="{0B5B3C45-F20E-47CA-9D4A-0707BF565FE7}" destId="{3C18A1BC-1A6B-4FDC-ADFE-419BDD7E746A}" srcOrd="3" destOrd="0" parTransId="{A8AD8D7B-1F0E-4B1D-8A53-1C3D8AC71F1A}" sibTransId="{E34248E6-91FC-40AB-8740-454D1CD46583}"/>
    <dgm:cxn modelId="{A2086EFD-76BC-42AB-A59C-759F17E53410}" srcId="{0B5B3C45-F20E-47CA-9D4A-0707BF565FE7}" destId="{7D23DF22-298D-4CEA-B875-ADD8C019CDCD}" srcOrd="1" destOrd="0" parTransId="{BFEA6D76-839C-44E1-9946-75274FB73F0C}" sibTransId="{0DF8CD02-68E5-49BC-87AC-A90769B93B0E}"/>
    <dgm:cxn modelId="{67BE6EE4-0600-CD4B-81B9-02FE6B68F7DD}" type="presParOf" srcId="{FCC0AD80-71CC-DF48-A860-3BC7B139B73D}" destId="{6C1A969C-B1A9-084D-B1C6-30C298562ACE}" srcOrd="0" destOrd="0" presId="urn:microsoft.com/office/officeart/2005/8/layout/default"/>
    <dgm:cxn modelId="{B26551DC-88E2-2A4A-B0C5-14B3A67826AB}" type="presParOf" srcId="{FCC0AD80-71CC-DF48-A860-3BC7B139B73D}" destId="{53428F73-D6A0-704D-A92E-1C4BE34D5270}" srcOrd="1" destOrd="0" presId="urn:microsoft.com/office/officeart/2005/8/layout/default"/>
    <dgm:cxn modelId="{428E6B6C-0066-C142-B9C3-32944E67C6CB}" type="presParOf" srcId="{FCC0AD80-71CC-DF48-A860-3BC7B139B73D}" destId="{7920D718-2A80-C343-8D66-285F85FD6F54}" srcOrd="2" destOrd="0" presId="urn:microsoft.com/office/officeart/2005/8/layout/default"/>
    <dgm:cxn modelId="{0D91A134-CEAC-6443-B818-B8523968184B}" type="presParOf" srcId="{FCC0AD80-71CC-DF48-A860-3BC7B139B73D}" destId="{9D952BB3-FB92-E64B-81AE-554B7FAB6206}" srcOrd="3" destOrd="0" presId="urn:microsoft.com/office/officeart/2005/8/layout/default"/>
    <dgm:cxn modelId="{D9AAB3AD-A933-BD40-B0F1-F5ABFF67AE73}" type="presParOf" srcId="{FCC0AD80-71CC-DF48-A860-3BC7B139B73D}" destId="{6CEA3DDD-348E-544E-B2DC-D837427881ED}" srcOrd="4" destOrd="0" presId="urn:microsoft.com/office/officeart/2005/8/layout/default"/>
    <dgm:cxn modelId="{1735DC15-7E1D-A348-89D4-FA614DB3CE09}" type="presParOf" srcId="{FCC0AD80-71CC-DF48-A860-3BC7B139B73D}" destId="{23C7EC4F-FDF2-C041-9BB7-0197B5E37BE5}" srcOrd="5" destOrd="0" presId="urn:microsoft.com/office/officeart/2005/8/layout/default"/>
    <dgm:cxn modelId="{B7BEB3CF-EF4A-DA41-835D-DA55464649D7}" type="presParOf" srcId="{FCC0AD80-71CC-DF48-A860-3BC7B139B73D}" destId="{03AEB4F4-7303-E140-9D7C-8B4B82861754}" srcOrd="6" destOrd="0" presId="urn:microsoft.com/office/officeart/2005/8/layout/default"/>
    <dgm:cxn modelId="{0CBE0B73-6B13-D346-B3FB-F04A56DEFF74}" type="presParOf" srcId="{FCC0AD80-71CC-DF48-A860-3BC7B139B73D}" destId="{F2D58656-4ECA-2646-8709-232E7CE24B05}" srcOrd="7" destOrd="0" presId="urn:microsoft.com/office/officeart/2005/8/layout/default"/>
    <dgm:cxn modelId="{F054CACC-3476-154C-BA95-64E272200BC6}" type="presParOf" srcId="{FCC0AD80-71CC-DF48-A860-3BC7B139B73D}" destId="{E648F89E-9709-DD4B-9B94-2FEB7C9CA2E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8212A0B-5B9A-4B9C-BAF7-2BD9B76BCC7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5FE2FB3-CF7B-4CF8-BC80-1DDEB5EA2C9A}">
      <dgm:prSet/>
      <dgm:spPr/>
      <dgm:t>
        <a:bodyPr/>
        <a:lstStyle/>
        <a:p>
          <a:r>
            <a:rPr lang="pt-BR"/>
            <a:t>CNPq;</a:t>
          </a:r>
          <a:endParaRPr lang="en-US"/>
        </a:p>
      </dgm:t>
    </dgm:pt>
    <dgm:pt modelId="{B7C23EE1-17D6-4536-B726-73C22D1F1DE8}" type="parTrans" cxnId="{870E55CA-FC12-424A-B085-13881F55601B}">
      <dgm:prSet/>
      <dgm:spPr/>
      <dgm:t>
        <a:bodyPr/>
        <a:lstStyle/>
        <a:p>
          <a:endParaRPr lang="en-US"/>
        </a:p>
      </dgm:t>
    </dgm:pt>
    <dgm:pt modelId="{FBCA8EC9-DCA9-4730-A5EE-CF890B7C8740}" type="sibTrans" cxnId="{870E55CA-FC12-424A-B085-13881F55601B}">
      <dgm:prSet/>
      <dgm:spPr/>
      <dgm:t>
        <a:bodyPr/>
        <a:lstStyle/>
        <a:p>
          <a:endParaRPr lang="en-US"/>
        </a:p>
      </dgm:t>
    </dgm:pt>
    <dgm:pt modelId="{ADDF9E60-C957-4AE3-B29E-7826B6357A1A}">
      <dgm:prSet/>
      <dgm:spPr/>
      <dgm:t>
        <a:bodyPr/>
        <a:lstStyle/>
        <a:p>
          <a:r>
            <a:rPr lang="pt-BR"/>
            <a:t>Ministério de Ciência e Tecnologia (MCT);</a:t>
          </a:r>
          <a:endParaRPr lang="en-US"/>
        </a:p>
      </dgm:t>
    </dgm:pt>
    <dgm:pt modelId="{AFDCA3BF-1F23-4F25-B94B-019B61118A8F}" type="parTrans" cxnId="{DE685317-F07D-4018-ABAF-898830B94A57}">
      <dgm:prSet/>
      <dgm:spPr/>
      <dgm:t>
        <a:bodyPr/>
        <a:lstStyle/>
        <a:p>
          <a:endParaRPr lang="en-US"/>
        </a:p>
      </dgm:t>
    </dgm:pt>
    <dgm:pt modelId="{31E8E413-971C-4B94-86D2-C67EE6FBB5DF}" type="sibTrans" cxnId="{DE685317-F07D-4018-ABAF-898830B94A57}">
      <dgm:prSet/>
      <dgm:spPr/>
      <dgm:t>
        <a:bodyPr/>
        <a:lstStyle/>
        <a:p>
          <a:endParaRPr lang="en-US"/>
        </a:p>
      </dgm:t>
    </dgm:pt>
    <dgm:pt modelId="{FA93286F-AA58-4805-AD53-51C377A78317}">
      <dgm:prSet/>
      <dgm:spPr/>
      <dgm:t>
        <a:bodyPr/>
        <a:lstStyle/>
        <a:p>
          <a:r>
            <a:rPr lang="pt-BR"/>
            <a:t>CAPES;</a:t>
          </a:r>
          <a:endParaRPr lang="en-US"/>
        </a:p>
      </dgm:t>
    </dgm:pt>
    <dgm:pt modelId="{3396ED3A-1C0A-4E98-BCEE-B6C17B7C23E0}" type="parTrans" cxnId="{0D7C082A-DED1-47ED-9A73-B6E72318D430}">
      <dgm:prSet/>
      <dgm:spPr/>
      <dgm:t>
        <a:bodyPr/>
        <a:lstStyle/>
        <a:p>
          <a:endParaRPr lang="en-US"/>
        </a:p>
      </dgm:t>
    </dgm:pt>
    <dgm:pt modelId="{E6D5E6E3-71F0-476A-94AD-B8C69D28448A}" type="sibTrans" cxnId="{0D7C082A-DED1-47ED-9A73-B6E72318D430}">
      <dgm:prSet/>
      <dgm:spPr/>
      <dgm:t>
        <a:bodyPr/>
        <a:lstStyle/>
        <a:p>
          <a:endParaRPr lang="en-US"/>
        </a:p>
      </dgm:t>
    </dgm:pt>
    <dgm:pt modelId="{BFB2CAED-1E9A-443E-B685-2AF9134DA782}">
      <dgm:prSet/>
      <dgm:spPr/>
      <dgm:t>
        <a:bodyPr/>
        <a:lstStyle/>
        <a:p>
          <a:r>
            <a:rPr lang="pt-BR"/>
            <a:t>Ministério da Educação (MEC);</a:t>
          </a:r>
          <a:endParaRPr lang="en-US"/>
        </a:p>
      </dgm:t>
    </dgm:pt>
    <dgm:pt modelId="{D9B69D7C-DEB2-4A5F-B354-EDE0A661A563}" type="parTrans" cxnId="{36A15543-E9C6-4EA7-839B-8DBAAAD5AFFE}">
      <dgm:prSet/>
      <dgm:spPr/>
      <dgm:t>
        <a:bodyPr/>
        <a:lstStyle/>
        <a:p>
          <a:endParaRPr lang="en-US"/>
        </a:p>
      </dgm:t>
    </dgm:pt>
    <dgm:pt modelId="{C0A6A80F-9ADD-431C-A6EE-308AC5A62201}" type="sibTrans" cxnId="{36A15543-E9C6-4EA7-839B-8DBAAAD5AFFE}">
      <dgm:prSet/>
      <dgm:spPr/>
      <dgm:t>
        <a:bodyPr/>
        <a:lstStyle/>
        <a:p>
          <a:endParaRPr lang="en-US"/>
        </a:p>
      </dgm:t>
    </dgm:pt>
    <dgm:pt modelId="{1956E666-0C77-40F2-B0AF-F671F26E4518}">
      <dgm:prSet/>
      <dgm:spPr/>
      <dgm:t>
        <a:bodyPr/>
        <a:lstStyle/>
        <a:p>
          <a:r>
            <a:rPr lang="pt-BR"/>
            <a:t>Ministério de Relações Exteriores;</a:t>
          </a:r>
          <a:endParaRPr lang="en-US"/>
        </a:p>
      </dgm:t>
    </dgm:pt>
    <dgm:pt modelId="{7B3CA301-2B89-4ADF-9E27-84DFEB3DC7BF}" type="parTrans" cxnId="{39F70187-B7C1-4748-A91A-CCA8BCCE948B}">
      <dgm:prSet/>
      <dgm:spPr/>
      <dgm:t>
        <a:bodyPr/>
        <a:lstStyle/>
        <a:p>
          <a:endParaRPr lang="en-US"/>
        </a:p>
      </dgm:t>
    </dgm:pt>
    <dgm:pt modelId="{3EF08C31-12A3-4985-8E8C-DC718F160FF7}" type="sibTrans" cxnId="{39F70187-B7C1-4748-A91A-CCA8BCCE948B}">
      <dgm:prSet/>
      <dgm:spPr/>
      <dgm:t>
        <a:bodyPr/>
        <a:lstStyle/>
        <a:p>
          <a:endParaRPr lang="en-US"/>
        </a:p>
      </dgm:t>
    </dgm:pt>
    <dgm:pt modelId="{5761936D-E0E3-45C3-A0C9-38AE54FEC945}">
      <dgm:prSet/>
      <dgm:spPr/>
      <dgm:t>
        <a:bodyPr/>
        <a:lstStyle/>
        <a:p>
          <a:r>
            <a:rPr lang="pt-BR"/>
            <a:t>Associação Brasileira de Educação Internacional – Faubai</a:t>
          </a:r>
          <a:endParaRPr lang="en-US"/>
        </a:p>
      </dgm:t>
    </dgm:pt>
    <dgm:pt modelId="{F23AE949-9ED3-48CE-AC03-4C20123F677A}" type="parTrans" cxnId="{D1828D3A-9CB8-4AA3-BA57-20A707636C78}">
      <dgm:prSet/>
      <dgm:spPr/>
      <dgm:t>
        <a:bodyPr/>
        <a:lstStyle/>
        <a:p>
          <a:endParaRPr lang="en-US"/>
        </a:p>
      </dgm:t>
    </dgm:pt>
    <dgm:pt modelId="{FE3DEFD8-45D1-4C40-8624-57E370A8E57F}" type="sibTrans" cxnId="{D1828D3A-9CB8-4AA3-BA57-20A707636C78}">
      <dgm:prSet/>
      <dgm:spPr/>
      <dgm:t>
        <a:bodyPr/>
        <a:lstStyle/>
        <a:p>
          <a:endParaRPr lang="en-US"/>
        </a:p>
      </dgm:t>
    </dgm:pt>
    <dgm:pt modelId="{61CFE314-7DB6-B943-8A83-AC31A16F7B8D}" type="pres">
      <dgm:prSet presAssocID="{A8212A0B-5B9A-4B9C-BAF7-2BD9B76BCC73}" presName="linear" presStyleCnt="0">
        <dgm:presLayoutVars>
          <dgm:animLvl val="lvl"/>
          <dgm:resizeHandles val="exact"/>
        </dgm:presLayoutVars>
      </dgm:prSet>
      <dgm:spPr/>
    </dgm:pt>
    <dgm:pt modelId="{07FCCDD6-33A2-1C44-BA4A-070ECA8ABA0E}" type="pres">
      <dgm:prSet presAssocID="{55FE2FB3-CF7B-4CF8-BC80-1DDEB5EA2C9A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1ECF2CFF-8FD1-0540-B500-166F379F9D57}" type="pres">
      <dgm:prSet presAssocID="{FBCA8EC9-DCA9-4730-A5EE-CF890B7C8740}" presName="spacer" presStyleCnt="0"/>
      <dgm:spPr/>
    </dgm:pt>
    <dgm:pt modelId="{65F7BEEF-8DF0-D941-80E2-030CE18D43AD}" type="pres">
      <dgm:prSet presAssocID="{ADDF9E60-C957-4AE3-B29E-7826B6357A1A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DBF08EC8-209B-6A4B-91A0-B685A0DBAD62}" type="pres">
      <dgm:prSet presAssocID="{31E8E413-971C-4B94-86D2-C67EE6FBB5DF}" presName="spacer" presStyleCnt="0"/>
      <dgm:spPr/>
    </dgm:pt>
    <dgm:pt modelId="{F6BE1441-CA3F-FA47-A0ED-23EAF482C088}" type="pres">
      <dgm:prSet presAssocID="{FA93286F-AA58-4805-AD53-51C377A78317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625D3FC0-C3F2-7842-9C27-C6D7BB08B6BF}" type="pres">
      <dgm:prSet presAssocID="{E6D5E6E3-71F0-476A-94AD-B8C69D28448A}" presName="spacer" presStyleCnt="0"/>
      <dgm:spPr/>
    </dgm:pt>
    <dgm:pt modelId="{F331B8DF-555D-AC48-9C39-0E849EECAB94}" type="pres">
      <dgm:prSet presAssocID="{BFB2CAED-1E9A-443E-B685-2AF9134DA782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FF59603-6FF0-954D-AF4A-C52831D7C95D}" type="pres">
      <dgm:prSet presAssocID="{C0A6A80F-9ADD-431C-A6EE-308AC5A62201}" presName="spacer" presStyleCnt="0"/>
      <dgm:spPr/>
    </dgm:pt>
    <dgm:pt modelId="{A9BFE3C4-4286-704D-9424-8ACD3DE50C65}" type="pres">
      <dgm:prSet presAssocID="{1956E666-0C77-40F2-B0AF-F671F26E4518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4DABA479-430F-A143-801D-7FE0E19DCE88}" type="pres">
      <dgm:prSet presAssocID="{3EF08C31-12A3-4985-8E8C-DC718F160FF7}" presName="spacer" presStyleCnt="0"/>
      <dgm:spPr/>
    </dgm:pt>
    <dgm:pt modelId="{B75FA28D-8251-8547-814C-6C365A15EFA9}" type="pres">
      <dgm:prSet presAssocID="{5761936D-E0E3-45C3-A0C9-38AE54FEC945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DE685317-F07D-4018-ABAF-898830B94A57}" srcId="{A8212A0B-5B9A-4B9C-BAF7-2BD9B76BCC73}" destId="{ADDF9E60-C957-4AE3-B29E-7826B6357A1A}" srcOrd="1" destOrd="0" parTransId="{AFDCA3BF-1F23-4F25-B94B-019B61118A8F}" sibTransId="{31E8E413-971C-4B94-86D2-C67EE6FBB5DF}"/>
    <dgm:cxn modelId="{0D7C082A-DED1-47ED-9A73-B6E72318D430}" srcId="{A8212A0B-5B9A-4B9C-BAF7-2BD9B76BCC73}" destId="{FA93286F-AA58-4805-AD53-51C377A78317}" srcOrd="2" destOrd="0" parTransId="{3396ED3A-1C0A-4E98-BCEE-B6C17B7C23E0}" sibTransId="{E6D5E6E3-71F0-476A-94AD-B8C69D28448A}"/>
    <dgm:cxn modelId="{CE271A2D-8704-D841-BF9A-FDA76EB188CD}" type="presOf" srcId="{FA93286F-AA58-4805-AD53-51C377A78317}" destId="{F6BE1441-CA3F-FA47-A0ED-23EAF482C088}" srcOrd="0" destOrd="0" presId="urn:microsoft.com/office/officeart/2005/8/layout/vList2"/>
    <dgm:cxn modelId="{6B50632F-A7B8-EE49-B342-0CA71AE96FCB}" type="presOf" srcId="{ADDF9E60-C957-4AE3-B29E-7826B6357A1A}" destId="{65F7BEEF-8DF0-D941-80E2-030CE18D43AD}" srcOrd="0" destOrd="0" presId="urn:microsoft.com/office/officeart/2005/8/layout/vList2"/>
    <dgm:cxn modelId="{D1828D3A-9CB8-4AA3-BA57-20A707636C78}" srcId="{A8212A0B-5B9A-4B9C-BAF7-2BD9B76BCC73}" destId="{5761936D-E0E3-45C3-A0C9-38AE54FEC945}" srcOrd="5" destOrd="0" parTransId="{F23AE949-9ED3-48CE-AC03-4C20123F677A}" sibTransId="{FE3DEFD8-45D1-4C40-8624-57E370A8E57F}"/>
    <dgm:cxn modelId="{9021F042-C902-C447-9259-89C3C0E758E2}" type="presOf" srcId="{A8212A0B-5B9A-4B9C-BAF7-2BD9B76BCC73}" destId="{61CFE314-7DB6-B943-8A83-AC31A16F7B8D}" srcOrd="0" destOrd="0" presId="urn:microsoft.com/office/officeart/2005/8/layout/vList2"/>
    <dgm:cxn modelId="{36A15543-E9C6-4EA7-839B-8DBAAAD5AFFE}" srcId="{A8212A0B-5B9A-4B9C-BAF7-2BD9B76BCC73}" destId="{BFB2CAED-1E9A-443E-B685-2AF9134DA782}" srcOrd="3" destOrd="0" parTransId="{D9B69D7C-DEB2-4A5F-B354-EDE0A661A563}" sibTransId="{C0A6A80F-9ADD-431C-A6EE-308AC5A62201}"/>
    <dgm:cxn modelId="{E5293144-3E3A-674C-80F1-85A9E38A4435}" type="presOf" srcId="{1956E666-0C77-40F2-B0AF-F671F26E4518}" destId="{A9BFE3C4-4286-704D-9424-8ACD3DE50C65}" srcOrd="0" destOrd="0" presId="urn:microsoft.com/office/officeart/2005/8/layout/vList2"/>
    <dgm:cxn modelId="{1AF4597E-DF8E-4B47-A338-16B6B1767F40}" type="presOf" srcId="{5761936D-E0E3-45C3-A0C9-38AE54FEC945}" destId="{B75FA28D-8251-8547-814C-6C365A15EFA9}" srcOrd="0" destOrd="0" presId="urn:microsoft.com/office/officeart/2005/8/layout/vList2"/>
    <dgm:cxn modelId="{39F70187-B7C1-4748-A91A-CCA8BCCE948B}" srcId="{A8212A0B-5B9A-4B9C-BAF7-2BD9B76BCC73}" destId="{1956E666-0C77-40F2-B0AF-F671F26E4518}" srcOrd="4" destOrd="0" parTransId="{7B3CA301-2B89-4ADF-9E27-84DFEB3DC7BF}" sibTransId="{3EF08C31-12A3-4985-8E8C-DC718F160FF7}"/>
    <dgm:cxn modelId="{3C420791-7B0A-9F48-A281-5AAE96FEBF7D}" type="presOf" srcId="{55FE2FB3-CF7B-4CF8-BC80-1DDEB5EA2C9A}" destId="{07FCCDD6-33A2-1C44-BA4A-070ECA8ABA0E}" srcOrd="0" destOrd="0" presId="urn:microsoft.com/office/officeart/2005/8/layout/vList2"/>
    <dgm:cxn modelId="{870E55CA-FC12-424A-B085-13881F55601B}" srcId="{A8212A0B-5B9A-4B9C-BAF7-2BD9B76BCC73}" destId="{55FE2FB3-CF7B-4CF8-BC80-1DDEB5EA2C9A}" srcOrd="0" destOrd="0" parTransId="{B7C23EE1-17D6-4536-B726-73C22D1F1DE8}" sibTransId="{FBCA8EC9-DCA9-4730-A5EE-CF890B7C8740}"/>
    <dgm:cxn modelId="{A91D0BD3-F7F0-1D40-B125-ED8B889BBD67}" type="presOf" srcId="{BFB2CAED-1E9A-443E-B685-2AF9134DA782}" destId="{F331B8DF-555D-AC48-9C39-0E849EECAB94}" srcOrd="0" destOrd="0" presId="urn:microsoft.com/office/officeart/2005/8/layout/vList2"/>
    <dgm:cxn modelId="{EF9ADE57-98DF-7D41-98C9-24BD4E43EEEC}" type="presParOf" srcId="{61CFE314-7DB6-B943-8A83-AC31A16F7B8D}" destId="{07FCCDD6-33A2-1C44-BA4A-070ECA8ABA0E}" srcOrd="0" destOrd="0" presId="urn:microsoft.com/office/officeart/2005/8/layout/vList2"/>
    <dgm:cxn modelId="{2BC801C5-8637-C04B-89CC-248430EC2374}" type="presParOf" srcId="{61CFE314-7DB6-B943-8A83-AC31A16F7B8D}" destId="{1ECF2CFF-8FD1-0540-B500-166F379F9D57}" srcOrd="1" destOrd="0" presId="urn:microsoft.com/office/officeart/2005/8/layout/vList2"/>
    <dgm:cxn modelId="{EF7DCB8A-2EC9-4141-B2E1-50BC223CBA29}" type="presParOf" srcId="{61CFE314-7DB6-B943-8A83-AC31A16F7B8D}" destId="{65F7BEEF-8DF0-D941-80E2-030CE18D43AD}" srcOrd="2" destOrd="0" presId="urn:microsoft.com/office/officeart/2005/8/layout/vList2"/>
    <dgm:cxn modelId="{0CB8E52C-3AA1-E14B-9817-FA0AF76A0D12}" type="presParOf" srcId="{61CFE314-7DB6-B943-8A83-AC31A16F7B8D}" destId="{DBF08EC8-209B-6A4B-91A0-B685A0DBAD62}" srcOrd="3" destOrd="0" presId="urn:microsoft.com/office/officeart/2005/8/layout/vList2"/>
    <dgm:cxn modelId="{81B13686-E4EF-7E42-8B1F-27B74F0E6130}" type="presParOf" srcId="{61CFE314-7DB6-B943-8A83-AC31A16F7B8D}" destId="{F6BE1441-CA3F-FA47-A0ED-23EAF482C088}" srcOrd="4" destOrd="0" presId="urn:microsoft.com/office/officeart/2005/8/layout/vList2"/>
    <dgm:cxn modelId="{23B3FFF0-C37A-A644-9EED-D63FFCE5F15F}" type="presParOf" srcId="{61CFE314-7DB6-B943-8A83-AC31A16F7B8D}" destId="{625D3FC0-C3F2-7842-9C27-C6D7BB08B6BF}" srcOrd="5" destOrd="0" presId="urn:microsoft.com/office/officeart/2005/8/layout/vList2"/>
    <dgm:cxn modelId="{F01B90CA-DBD7-1843-A4DD-7D9E3241D6C9}" type="presParOf" srcId="{61CFE314-7DB6-B943-8A83-AC31A16F7B8D}" destId="{F331B8DF-555D-AC48-9C39-0E849EECAB94}" srcOrd="6" destOrd="0" presId="urn:microsoft.com/office/officeart/2005/8/layout/vList2"/>
    <dgm:cxn modelId="{E8E12745-00A1-4747-8BC8-3507B316FB4F}" type="presParOf" srcId="{61CFE314-7DB6-B943-8A83-AC31A16F7B8D}" destId="{6FF59603-6FF0-954D-AF4A-C52831D7C95D}" srcOrd="7" destOrd="0" presId="urn:microsoft.com/office/officeart/2005/8/layout/vList2"/>
    <dgm:cxn modelId="{C010F1F7-215F-CF49-84B8-E1539B2BB81F}" type="presParOf" srcId="{61CFE314-7DB6-B943-8A83-AC31A16F7B8D}" destId="{A9BFE3C4-4286-704D-9424-8ACD3DE50C65}" srcOrd="8" destOrd="0" presId="urn:microsoft.com/office/officeart/2005/8/layout/vList2"/>
    <dgm:cxn modelId="{D8E2459F-F077-FA41-8F86-A54431606FD3}" type="presParOf" srcId="{61CFE314-7DB6-B943-8A83-AC31A16F7B8D}" destId="{4DABA479-430F-A143-801D-7FE0E19DCE88}" srcOrd="9" destOrd="0" presId="urn:microsoft.com/office/officeart/2005/8/layout/vList2"/>
    <dgm:cxn modelId="{C507947D-87AF-374C-97DF-19BC739048F4}" type="presParOf" srcId="{61CFE314-7DB6-B943-8A83-AC31A16F7B8D}" destId="{B75FA28D-8251-8547-814C-6C365A15EFA9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BFD1D46B-AACA-4BFF-B178-B3B7C261C16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6574DB2-7DF1-42D4-A60E-BD9E1398BA3B}">
      <dgm:prSet/>
      <dgm:spPr/>
      <dgm:t>
        <a:bodyPr/>
        <a:lstStyle/>
        <a:p>
          <a:r>
            <a:rPr lang="en-US" dirty="0"/>
            <a:t>- </a:t>
          </a:r>
          <a:r>
            <a:rPr lang="en-US" dirty="0" err="1"/>
            <a:t>Haverá</a:t>
          </a:r>
          <a:r>
            <a:rPr lang="en-US" dirty="0"/>
            <a:t> </a:t>
          </a:r>
          <a:r>
            <a:rPr lang="en-US" dirty="0" err="1"/>
            <a:t>mais</a:t>
          </a:r>
          <a:r>
            <a:rPr lang="en-US" dirty="0"/>
            <a:t> de 400 </a:t>
          </a:r>
          <a:r>
            <a:rPr lang="en-US" dirty="0" err="1"/>
            <a:t>milhões</a:t>
          </a:r>
          <a:r>
            <a:rPr lang="en-US" dirty="0"/>
            <a:t> de </a:t>
          </a:r>
          <a:r>
            <a:rPr lang="en-US" dirty="0" err="1"/>
            <a:t>estudantes</a:t>
          </a:r>
          <a:r>
            <a:rPr lang="en-US" dirty="0"/>
            <a:t> </a:t>
          </a:r>
          <a:r>
            <a:rPr lang="en-US" dirty="0" err="1"/>
            <a:t>circulando</a:t>
          </a:r>
          <a:r>
            <a:rPr lang="en-US" dirty="0"/>
            <a:t> </a:t>
          </a:r>
          <a:r>
            <a:rPr lang="en-US" dirty="0" err="1"/>
            <a:t>pelo</a:t>
          </a:r>
          <a:r>
            <a:rPr lang="en-US" dirty="0"/>
            <a:t> </a:t>
          </a:r>
          <a:r>
            <a:rPr lang="en-US" dirty="0" err="1"/>
            <a:t>globo</a:t>
          </a:r>
          <a:r>
            <a:rPr lang="en-US" dirty="0"/>
            <a:t> </a:t>
          </a:r>
          <a:r>
            <a:rPr lang="en-US" dirty="0" err="1"/>
            <a:t>até</a:t>
          </a:r>
          <a:r>
            <a:rPr lang="en-US" dirty="0"/>
            <a:t> 2030 &gt; </a:t>
          </a:r>
          <a:r>
            <a:rPr lang="en-US" dirty="0" err="1"/>
            <a:t>previsão</a:t>
          </a:r>
          <a:r>
            <a:rPr lang="en-US" dirty="0"/>
            <a:t> OCDE.</a:t>
          </a:r>
        </a:p>
      </dgm:t>
    </dgm:pt>
    <dgm:pt modelId="{A2BB18CB-1C03-4CA8-A530-CEFCE831663B}" type="parTrans" cxnId="{1FDC0054-B969-4A7D-8553-80D648B320CC}">
      <dgm:prSet/>
      <dgm:spPr/>
      <dgm:t>
        <a:bodyPr/>
        <a:lstStyle/>
        <a:p>
          <a:endParaRPr lang="en-US"/>
        </a:p>
      </dgm:t>
    </dgm:pt>
    <dgm:pt modelId="{02B1EA50-3B3F-47C5-9180-7FB974E690AE}" type="sibTrans" cxnId="{1FDC0054-B969-4A7D-8553-80D648B320CC}">
      <dgm:prSet/>
      <dgm:spPr/>
      <dgm:t>
        <a:bodyPr/>
        <a:lstStyle/>
        <a:p>
          <a:endParaRPr lang="en-US"/>
        </a:p>
      </dgm:t>
    </dgm:pt>
    <dgm:pt modelId="{38DAD40A-4D99-46BD-9DF0-C9045C5519AA}">
      <dgm:prSet/>
      <dgm:spPr/>
      <dgm:t>
        <a:bodyPr/>
        <a:lstStyle/>
        <a:p>
          <a:r>
            <a:rPr lang="en-US"/>
            <a:t>- Brasil não oferece parâmetros às IES para constituírem currículos que atentem, às exigências de formação do estudante em tempos de globalização;</a:t>
          </a:r>
        </a:p>
      </dgm:t>
    </dgm:pt>
    <dgm:pt modelId="{383602EE-6287-415F-B761-43D7D0591B5E}" type="parTrans" cxnId="{87881ED9-5DD8-47EA-99EF-73C472192E89}">
      <dgm:prSet/>
      <dgm:spPr/>
      <dgm:t>
        <a:bodyPr/>
        <a:lstStyle/>
        <a:p>
          <a:endParaRPr lang="en-US"/>
        </a:p>
      </dgm:t>
    </dgm:pt>
    <dgm:pt modelId="{8D9ACBFD-2319-46B8-B301-780C0FD611E3}" type="sibTrans" cxnId="{87881ED9-5DD8-47EA-99EF-73C472192E89}">
      <dgm:prSet/>
      <dgm:spPr/>
      <dgm:t>
        <a:bodyPr/>
        <a:lstStyle/>
        <a:p>
          <a:endParaRPr lang="en-US"/>
        </a:p>
      </dgm:t>
    </dgm:pt>
    <dgm:pt modelId="{0C33891D-8872-2A4A-802A-F065A268BE77}" type="pres">
      <dgm:prSet presAssocID="{BFD1D46B-AACA-4BFF-B178-B3B7C261C169}" presName="vert0" presStyleCnt="0">
        <dgm:presLayoutVars>
          <dgm:dir/>
          <dgm:animOne val="branch"/>
          <dgm:animLvl val="lvl"/>
        </dgm:presLayoutVars>
      </dgm:prSet>
      <dgm:spPr/>
    </dgm:pt>
    <dgm:pt modelId="{289220A1-4508-A445-AC2F-DB94A0433B0A}" type="pres">
      <dgm:prSet presAssocID="{36574DB2-7DF1-42D4-A60E-BD9E1398BA3B}" presName="thickLine" presStyleLbl="alignNode1" presStyleIdx="0" presStyleCnt="2"/>
      <dgm:spPr/>
    </dgm:pt>
    <dgm:pt modelId="{D20D9709-C358-154C-9FF1-4032B2FA9896}" type="pres">
      <dgm:prSet presAssocID="{36574DB2-7DF1-42D4-A60E-BD9E1398BA3B}" presName="horz1" presStyleCnt="0"/>
      <dgm:spPr/>
    </dgm:pt>
    <dgm:pt modelId="{FF4E55F0-9655-EE4C-9CFF-C678138D9CAB}" type="pres">
      <dgm:prSet presAssocID="{36574DB2-7DF1-42D4-A60E-BD9E1398BA3B}" presName="tx1" presStyleLbl="revTx" presStyleIdx="0" presStyleCnt="2"/>
      <dgm:spPr/>
    </dgm:pt>
    <dgm:pt modelId="{8188C404-0429-994E-BFB7-49FD079AF9A4}" type="pres">
      <dgm:prSet presAssocID="{36574DB2-7DF1-42D4-A60E-BD9E1398BA3B}" presName="vert1" presStyleCnt="0"/>
      <dgm:spPr/>
    </dgm:pt>
    <dgm:pt modelId="{D13AEF44-FE9C-164D-AB12-EFB25B5F793D}" type="pres">
      <dgm:prSet presAssocID="{38DAD40A-4D99-46BD-9DF0-C9045C5519AA}" presName="thickLine" presStyleLbl="alignNode1" presStyleIdx="1" presStyleCnt="2"/>
      <dgm:spPr/>
    </dgm:pt>
    <dgm:pt modelId="{FD54D7C6-42D4-8149-B6C9-02011CE38F4F}" type="pres">
      <dgm:prSet presAssocID="{38DAD40A-4D99-46BD-9DF0-C9045C5519AA}" presName="horz1" presStyleCnt="0"/>
      <dgm:spPr/>
    </dgm:pt>
    <dgm:pt modelId="{B643FBA5-64C9-C642-83B7-66F9A684261C}" type="pres">
      <dgm:prSet presAssocID="{38DAD40A-4D99-46BD-9DF0-C9045C5519AA}" presName="tx1" presStyleLbl="revTx" presStyleIdx="1" presStyleCnt="2"/>
      <dgm:spPr/>
    </dgm:pt>
    <dgm:pt modelId="{E26D2E94-2C9B-6F4A-AB48-498E4BEA9229}" type="pres">
      <dgm:prSet presAssocID="{38DAD40A-4D99-46BD-9DF0-C9045C5519AA}" presName="vert1" presStyleCnt="0"/>
      <dgm:spPr/>
    </dgm:pt>
  </dgm:ptLst>
  <dgm:cxnLst>
    <dgm:cxn modelId="{1FDC0054-B969-4A7D-8553-80D648B320CC}" srcId="{BFD1D46B-AACA-4BFF-B178-B3B7C261C169}" destId="{36574DB2-7DF1-42D4-A60E-BD9E1398BA3B}" srcOrd="0" destOrd="0" parTransId="{A2BB18CB-1C03-4CA8-A530-CEFCE831663B}" sibTransId="{02B1EA50-3B3F-47C5-9180-7FB974E690AE}"/>
    <dgm:cxn modelId="{31FD7358-DF26-7847-867C-9EC645D1C709}" type="presOf" srcId="{38DAD40A-4D99-46BD-9DF0-C9045C5519AA}" destId="{B643FBA5-64C9-C642-83B7-66F9A684261C}" srcOrd="0" destOrd="0" presId="urn:microsoft.com/office/officeart/2008/layout/LinedList"/>
    <dgm:cxn modelId="{4FA586A0-62C6-0F42-9F3F-6B802BAA7164}" type="presOf" srcId="{36574DB2-7DF1-42D4-A60E-BD9E1398BA3B}" destId="{FF4E55F0-9655-EE4C-9CFF-C678138D9CAB}" srcOrd="0" destOrd="0" presId="urn:microsoft.com/office/officeart/2008/layout/LinedList"/>
    <dgm:cxn modelId="{6772DCC8-413A-824F-876E-4FD50AD15B90}" type="presOf" srcId="{BFD1D46B-AACA-4BFF-B178-B3B7C261C169}" destId="{0C33891D-8872-2A4A-802A-F065A268BE77}" srcOrd="0" destOrd="0" presId="urn:microsoft.com/office/officeart/2008/layout/LinedList"/>
    <dgm:cxn modelId="{87881ED9-5DD8-47EA-99EF-73C472192E89}" srcId="{BFD1D46B-AACA-4BFF-B178-B3B7C261C169}" destId="{38DAD40A-4D99-46BD-9DF0-C9045C5519AA}" srcOrd="1" destOrd="0" parTransId="{383602EE-6287-415F-B761-43D7D0591B5E}" sibTransId="{8D9ACBFD-2319-46B8-B301-780C0FD611E3}"/>
    <dgm:cxn modelId="{6B208B85-756C-614A-BC22-D87A28CB90AA}" type="presParOf" srcId="{0C33891D-8872-2A4A-802A-F065A268BE77}" destId="{289220A1-4508-A445-AC2F-DB94A0433B0A}" srcOrd="0" destOrd="0" presId="urn:microsoft.com/office/officeart/2008/layout/LinedList"/>
    <dgm:cxn modelId="{8C6AA954-A35F-E44D-86A9-A2C18CF2FF83}" type="presParOf" srcId="{0C33891D-8872-2A4A-802A-F065A268BE77}" destId="{D20D9709-C358-154C-9FF1-4032B2FA9896}" srcOrd="1" destOrd="0" presId="urn:microsoft.com/office/officeart/2008/layout/LinedList"/>
    <dgm:cxn modelId="{E0907587-85EE-3547-B7F2-D6700EF8EF7D}" type="presParOf" srcId="{D20D9709-C358-154C-9FF1-4032B2FA9896}" destId="{FF4E55F0-9655-EE4C-9CFF-C678138D9CAB}" srcOrd="0" destOrd="0" presId="urn:microsoft.com/office/officeart/2008/layout/LinedList"/>
    <dgm:cxn modelId="{3C9D18E2-F831-1144-9348-23F0E9E600B3}" type="presParOf" srcId="{D20D9709-C358-154C-9FF1-4032B2FA9896}" destId="{8188C404-0429-994E-BFB7-49FD079AF9A4}" srcOrd="1" destOrd="0" presId="urn:microsoft.com/office/officeart/2008/layout/LinedList"/>
    <dgm:cxn modelId="{9892ECD3-431C-1D4D-93CF-1D52C3F33E62}" type="presParOf" srcId="{0C33891D-8872-2A4A-802A-F065A268BE77}" destId="{D13AEF44-FE9C-164D-AB12-EFB25B5F793D}" srcOrd="2" destOrd="0" presId="urn:microsoft.com/office/officeart/2008/layout/LinedList"/>
    <dgm:cxn modelId="{F9547E9C-5D22-1247-BCB0-76F63D93DA69}" type="presParOf" srcId="{0C33891D-8872-2A4A-802A-F065A268BE77}" destId="{FD54D7C6-42D4-8149-B6C9-02011CE38F4F}" srcOrd="3" destOrd="0" presId="urn:microsoft.com/office/officeart/2008/layout/LinedList"/>
    <dgm:cxn modelId="{5996F02A-809D-1C41-AFE2-86CB852C44E4}" type="presParOf" srcId="{FD54D7C6-42D4-8149-B6C9-02011CE38F4F}" destId="{B643FBA5-64C9-C642-83B7-66F9A684261C}" srcOrd="0" destOrd="0" presId="urn:microsoft.com/office/officeart/2008/layout/LinedList"/>
    <dgm:cxn modelId="{B7225FB7-E108-6841-BD69-F71480F85DF5}" type="presParOf" srcId="{FD54D7C6-42D4-8149-B6C9-02011CE38F4F}" destId="{E26D2E94-2C9B-6F4A-AB48-498E4BEA9229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F1D944F-DD30-45A6-A265-AD3020B8A06C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81E611E-9848-44A2-9799-DFE12B9724D6}">
      <dgm:prSet/>
      <dgm:spPr/>
      <dgm:t>
        <a:bodyPr/>
        <a:lstStyle/>
        <a:p>
          <a:r>
            <a:rPr lang="en-US" dirty="0"/>
            <a:t>A </a:t>
          </a:r>
          <a:r>
            <a:rPr lang="en-US" dirty="0" err="1"/>
            <a:t>educação</a:t>
          </a:r>
          <a:r>
            <a:rPr lang="en-US" dirty="0"/>
            <a:t> superior </a:t>
          </a:r>
          <a:r>
            <a:rPr lang="en-US" dirty="0" err="1"/>
            <a:t>brasileira</a:t>
          </a:r>
          <a:r>
            <a:rPr lang="en-US" dirty="0"/>
            <a:t>, </a:t>
          </a:r>
          <a:r>
            <a:rPr lang="en-US" dirty="0" err="1"/>
            <a:t>nos</a:t>
          </a:r>
          <a:r>
            <a:rPr lang="en-US" dirty="0"/>
            <a:t> </a:t>
          </a:r>
          <a:r>
            <a:rPr lang="en-US" dirty="0" err="1"/>
            <a:t>últimos</a:t>
          </a:r>
          <a:r>
            <a:rPr lang="en-US" dirty="0"/>
            <a:t> </a:t>
          </a:r>
          <a:r>
            <a:rPr lang="en-US" dirty="0" err="1"/>
            <a:t>cinco</a:t>
          </a:r>
          <a:r>
            <a:rPr lang="en-US" dirty="0"/>
            <a:t> </a:t>
          </a:r>
          <a:r>
            <a:rPr lang="en-US" dirty="0" err="1"/>
            <a:t>anos</a:t>
          </a:r>
          <a:r>
            <a:rPr lang="en-US" dirty="0"/>
            <a:t>, </a:t>
          </a:r>
          <a:r>
            <a:rPr lang="en-US" dirty="0" err="1"/>
            <a:t>enviou</a:t>
          </a:r>
          <a:r>
            <a:rPr lang="en-US" dirty="0"/>
            <a:t> para o exterior, um </a:t>
          </a:r>
          <a:r>
            <a:rPr lang="en-US" dirty="0" err="1"/>
            <a:t>número</a:t>
          </a:r>
          <a:r>
            <a:rPr lang="en-US" dirty="0"/>
            <a:t> de </a:t>
          </a:r>
          <a:r>
            <a:rPr lang="en-US" dirty="0" err="1"/>
            <a:t>alunos</a:t>
          </a:r>
          <a:r>
            <a:rPr lang="en-US" dirty="0"/>
            <a:t> superior </a:t>
          </a:r>
          <a:r>
            <a:rPr lang="en-US" dirty="0" err="1"/>
            <a:t>aos</a:t>
          </a:r>
          <a:r>
            <a:rPr lang="en-US" dirty="0"/>
            <a:t> </a:t>
          </a:r>
          <a:r>
            <a:rPr lang="en-US" dirty="0" err="1"/>
            <a:t>dez</a:t>
          </a:r>
          <a:r>
            <a:rPr lang="en-US" dirty="0"/>
            <a:t> </a:t>
          </a:r>
          <a:r>
            <a:rPr lang="en-US" dirty="0" err="1"/>
            <a:t>anos</a:t>
          </a:r>
          <a:r>
            <a:rPr lang="en-US" dirty="0"/>
            <a:t> </a:t>
          </a:r>
          <a:r>
            <a:rPr lang="en-US" dirty="0" err="1"/>
            <a:t>anteriores</a:t>
          </a:r>
          <a:r>
            <a:rPr lang="en-US" dirty="0"/>
            <a:t>; </a:t>
          </a:r>
        </a:p>
      </dgm:t>
    </dgm:pt>
    <dgm:pt modelId="{03CBF888-C350-4757-85A0-0F4E044EFB04}" type="parTrans" cxnId="{D85E7606-6D83-4021-B9B0-589372EC6428}">
      <dgm:prSet/>
      <dgm:spPr/>
      <dgm:t>
        <a:bodyPr/>
        <a:lstStyle/>
        <a:p>
          <a:endParaRPr lang="en-US"/>
        </a:p>
      </dgm:t>
    </dgm:pt>
    <dgm:pt modelId="{01BB4C13-37F1-4DA8-8EDB-55B0CFA461DA}" type="sibTrans" cxnId="{D85E7606-6D83-4021-B9B0-589372EC6428}">
      <dgm:prSet/>
      <dgm:spPr/>
      <dgm:t>
        <a:bodyPr/>
        <a:lstStyle/>
        <a:p>
          <a:endParaRPr lang="en-US"/>
        </a:p>
      </dgm:t>
    </dgm:pt>
    <dgm:pt modelId="{275BBB06-9B70-4214-8EF6-ACC756AD7F03}">
      <dgm:prSet/>
      <dgm:spPr/>
      <dgm:t>
        <a:bodyPr/>
        <a:lstStyle/>
        <a:p>
          <a:r>
            <a:rPr lang="en-US"/>
            <a:t>Parte desses alunos não teve a oportunidade, em suas próprias instituições de origem, de se preparar para o mundo globalizado;</a:t>
          </a:r>
        </a:p>
      </dgm:t>
    </dgm:pt>
    <dgm:pt modelId="{C0957892-D722-4ECA-8924-D64CB12ED05B}" type="parTrans" cxnId="{630F6B66-800E-4D01-86F7-C9AA25541397}">
      <dgm:prSet/>
      <dgm:spPr/>
      <dgm:t>
        <a:bodyPr/>
        <a:lstStyle/>
        <a:p>
          <a:endParaRPr lang="en-US"/>
        </a:p>
      </dgm:t>
    </dgm:pt>
    <dgm:pt modelId="{B8F42551-0BBB-4293-8076-34274871DAD1}" type="sibTrans" cxnId="{630F6B66-800E-4D01-86F7-C9AA25541397}">
      <dgm:prSet/>
      <dgm:spPr/>
      <dgm:t>
        <a:bodyPr/>
        <a:lstStyle/>
        <a:p>
          <a:endParaRPr lang="en-US"/>
        </a:p>
      </dgm:t>
    </dgm:pt>
    <dgm:pt modelId="{8797127B-37E3-4EA7-91F7-C4BE65B25CCA}">
      <dgm:prSet/>
      <dgm:spPr/>
      <dgm:t>
        <a:bodyPr/>
        <a:lstStyle/>
        <a:p>
          <a:r>
            <a:rPr lang="en-US" dirty="0"/>
            <a:t>Falta  </a:t>
          </a:r>
          <a:r>
            <a:rPr lang="en-US" dirty="0" err="1"/>
            <a:t>gestão</a:t>
          </a:r>
          <a:r>
            <a:rPr lang="en-US" dirty="0"/>
            <a:t> </a:t>
          </a:r>
          <a:r>
            <a:rPr lang="en-US" dirty="0" err="1"/>
            <a:t>pedagógica</a:t>
          </a:r>
          <a:r>
            <a:rPr lang="en-US" dirty="0"/>
            <a:t> para o </a:t>
          </a:r>
          <a:r>
            <a:rPr lang="en-US" dirty="0" err="1"/>
            <a:t>desenvolvimento</a:t>
          </a:r>
          <a:r>
            <a:rPr lang="en-US" dirty="0"/>
            <a:t> dos </a:t>
          </a:r>
          <a:r>
            <a:rPr lang="en-US" dirty="0" err="1"/>
            <a:t>alunos</a:t>
          </a:r>
          <a:r>
            <a:rPr lang="en-US" dirty="0"/>
            <a:t> no </a:t>
          </a:r>
          <a:r>
            <a:rPr lang="en-US" dirty="0" err="1"/>
            <a:t>âmbito</a:t>
          </a:r>
          <a:r>
            <a:rPr lang="en-US" dirty="0"/>
            <a:t> global.</a:t>
          </a:r>
        </a:p>
      </dgm:t>
    </dgm:pt>
    <dgm:pt modelId="{8C9D170B-E7B6-4E28-AA57-038A4CDA720E}" type="parTrans" cxnId="{4026CA13-62A9-4412-886B-63FF1DBD1B41}">
      <dgm:prSet/>
      <dgm:spPr/>
      <dgm:t>
        <a:bodyPr/>
        <a:lstStyle/>
        <a:p>
          <a:endParaRPr lang="en-US"/>
        </a:p>
      </dgm:t>
    </dgm:pt>
    <dgm:pt modelId="{1F80DCED-A4FF-4C34-B4FA-F587E085977B}" type="sibTrans" cxnId="{4026CA13-62A9-4412-886B-63FF1DBD1B41}">
      <dgm:prSet/>
      <dgm:spPr/>
      <dgm:t>
        <a:bodyPr/>
        <a:lstStyle/>
        <a:p>
          <a:endParaRPr lang="en-US"/>
        </a:p>
      </dgm:t>
    </dgm:pt>
    <dgm:pt modelId="{5B0CB692-0EAE-A544-803C-47D9AAB5C081}" type="pres">
      <dgm:prSet presAssocID="{7F1D944F-DD30-45A6-A265-AD3020B8A06C}" presName="vert0" presStyleCnt="0">
        <dgm:presLayoutVars>
          <dgm:dir/>
          <dgm:animOne val="branch"/>
          <dgm:animLvl val="lvl"/>
        </dgm:presLayoutVars>
      </dgm:prSet>
      <dgm:spPr/>
    </dgm:pt>
    <dgm:pt modelId="{DB0222BB-3D4B-574B-BC79-6215DDE72CB2}" type="pres">
      <dgm:prSet presAssocID="{381E611E-9848-44A2-9799-DFE12B9724D6}" presName="thickLine" presStyleLbl="alignNode1" presStyleIdx="0" presStyleCnt="3"/>
      <dgm:spPr/>
    </dgm:pt>
    <dgm:pt modelId="{780E275E-9C86-2C43-8C20-2464C26BC289}" type="pres">
      <dgm:prSet presAssocID="{381E611E-9848-44A2-9799-DFE12B9724D6}" presName="horz1" presStyleCnt="0"/>
      <dgm:spPr/>
    </dgm:pt>
    <dgm:pt modelId="{EA2727B4-27C3-0E4C-AD50-01EBBD5770A5}" type="pres">
      <dgm:prSet presAssocID="{381E611E-9848-44A2-9799-DFE12B9724D6}" presName="tx1" presStyleLbl="revTx" presStyleIdx="0" presStyleCnt="3"/>
      <dgm:spPr/>
    </dgm:pt>
    <dgm:pt modelId="{5F827F06-007C-3D40-A2E2-E148E11CAC50}" type="pres">
      <dgm:prSet presAssocID="{381E611E-9848-44A2-9799-DFE12B9724D6}" presName="vert1" presStyleCnt="0"/>
      <dgm:spPr/>
    </dgm:pt>
    <dgm:pt modelId="{F816CAF0-7790-FE42-A641-D8247AC9CC22}" type="pres">
      <dgm:prSet presAssocID="{275BBB06-9B70-4214-8EF6-ACC756AD7F03}" presName="thickLine" presStyleLbl="alignNode1" presStyleIdx="1" presStyleCnt="3"/>
      <dgm:spPr/>
    </dgm:pt>
    <dgm:pt modelId="{CFCE954C-EFEB-494E-A3FC-1E37317C537A}" type="pres">
      <dgm:prSet presAssocID="{275BBB06-9B70-4214-8EF6-ACC756AD7F03}" presName="horz1" presStyleCnt="0"/>
      <dgm:spPr/>
    </dgm:pt>
    <dgm:pt modelId="{2AE210E3-8003-E84E-B3C0-486A488B6900}" type="pres">
      <dgm:prSet presAssocID="{275BBB06-9B70-4214-8EF6-ACC756AD7F03}" presName="tx1" presStyleLbl="revTx" presStyleIdx="1" presStyleCnt="3"/>
      <dgm:spPr/>
    </dgm:pt>
    <dgm:pt modelId="{765138D9-5539-1740-A1BC-5A3B36BF9EE7}" type="pres">
      <dgm:prSet presAssocID="{275BBB06-9B70-4214-8EF6-ACC756AD7F03}" presName="vert1" presStyleCnt="0"/>
      <dgm:spPr/>
    </dgm:pt>
    <dgm:pt modelId="{D26E4C0C-B8BE-FD42-9436-4310BE638D58}" type="pres">
      <dgm:prSet presAssocID="{8797127B-37E3-4EA7-91F7-C4BE65B25CCA}" presName="thickLine" presStyleLbl="alignNode1" presStyleIdx="2" presStyleCnt="3"/>
      <dgm:spPr/>
    </dgm:pt>
    <dgm:pt modelId="{E1C3D17E-7C6D-9D43-B156-ECC0CAB33D3B}" type="pres">
      <dgm:prSet presAssocID="{8797127B-37E3-4EA7-91F7-C4BE65B25CCA}" presName="horz1" presStyleCnt="0"/>
      <dgm:spPr/>
    </dgm:pt>
    <dgm:pt modelId="{25874B02-B934-594B-89F8-F5CA9D907965}" type="pres">
      <dgm:prSet presAssocID="{8797127B-37E3-4EA7-91F7-C4BE65B25CCA}" presName="tx1" presStyleLbl="revTx" presStyleIdx="2" presStyleCnt="3"/>
      <dgm:spPr/>
    </dgm:pt>
    <dgm:pt modelId="{E2FA9B7E-9597-B54F-AF26-402484B4C8C0}" type="pres">
      <dgm:prSet presAssocID="{8797127B-37E3-4EA7-91F7-C4BE65B25CCA}" presName="vert1" presStyleCnt="0"/>
      <dgm:spPr/>
    </dgm:pt>
  </dgm:ptLst>
  <dgm:cxnLst>
    <dgm:cxn modelId="{D85E7606-6D83-4021-B9B0-589372EC6428}" srcId="{7F1D944F-DD30-45A6-A265-AD3020B8A06C}" destId="{381E611E-9848-44A2-9799-DFE12B9724D6}" srcOrd="0" destOrd="0" parTransId="{03CBF888-C350-4757-85A0-0F4E044EFB04}" sibTransId="{01BB4C13-37F1-4DA8-8EDB-55B0CFA461DA}"/>
    <dgm:cxn modelId="{4026CA13-62A9-4412-886B-63FF1DBD1B41}" srcId="{7F1D944F-DD30-45A6-A265-AD3020B8A06C}" destId="{8797127B-37E3-4EA7-91F7-C4BE65B25CCA}" srcOrd="2" destOrd="0" parTransId="{8C9D170B-E7B6-4E28-AA57-038A4CDA720E}" sibTransId="{1F80DCED-A4FF-4C34-B4FA-F587E085977B}"/>
    <dgm:cxn modelId="{71CAC75C-B047-3147-A657-7CD029D7C992}" type="presOf" srcId="{381E611E-9848-44A2-9799-DFE12B9724D6}" destId="{EA2727B4-27C3-0E4C-AD50-01EBBD5770A5}" srcOrd="0" destOrd="0" presId="urn:microsoft.com/office/officeart/2008/layout/LinedList"/>
    <dgm:cxn modelId="{630F6B66-800E-4D01-86F7-C9AA25541397}" srcId="{7F1D944F-DD30-45A6-A265-AD3020B8A06C}" destId="{275BBB06-9B70-4214-8EF6-ACC756AD7F03}" srcOrd="1" destOrd="0" parTransId="{C0957892-D722-4ECA-8924-D64CB12ED05B}" sibTransId="{B8F42551-0BBB-4293-8076-34274871DAD1}"/>
    <dgm:cxn modelId="{4BDBE24B-F691-F144-91BB-6A6AF8B1240F}" type="presOf" srcId="{275BBB06-9B70-4214-8EF6-ACC756AD7F03}" destId="{2AE210E3-8003-E84E-B3C0-486A488B6900}" srcOrd="0" destOrd="0" presId="urn:microsoft.com/office/officeart/2008/layout/LinedList"/>
    <dgm:cxn modelId="{5174A593-F208-E64F-99C9-54643A1A4FE9}" type="presOf" srcId="{7F1D944F-DD30-45A6-A265-AD3020B8A06C}" destId="{5B0CB692-0EAE-A544-803C-47D9AAB5C081}" srcOrd="0" destOrd="0" presId="urn:microsoft.com/office/officeart/2008/layout/LinedList"/>
    <dgm:cxn modelId="{66183DBB-A979-AE43-98D4-001B70717BD2}" type="presOf" srcId="{8797127B-37E3-4EA7-91F7-C4BE65B25CCA}" destId="{25874B02-B934-594B-89F8-F5CA9D907965}" srcOrd="0" destOrd="0" presId="urn:microsoft.com/office/officeart/2008/layout/LinedList"/>
    <dgm:cxn modelId="{77398B23-805E-FE4A-8446-C22284E82B58}" type="presParOf" srcId="{5B0CB692-0EAE-A544-803C-47D9AAB5C081}" destId="{DB0222BB-3D4B-574B-BC79-6215DDE72CB2}" srcOrd="0" destOrd="0" presId="urn:microsoft.com/office/officeart/2008/layout/LinedList"/>
    <dgm:cxn modelId="{10D5ACC5-FE12-7749-9493-FB55570C5757}" type="presParOf" srcId="{5B0CB692-0EAE-A544-803C-47D9AAB5C081}" destId="{780E275E-9C86-2C43-8C20-2464C26BC289}" srcOrd="1" destOrd="0" presId="urn:microsoft.com/office/officeart/2008/layout/LinedList"/>
    <dgm:cxn modelId="{CD9A7A22-DD18-6840-A47E-B2A7C8E69792}" type="presParOf" srcId="{780E275E-9C86-2C43-8C20-2464C26BC289}" destId="{EA2727B4-27C3-0E4C-AD50-01EBBD5770A5}" srcOrd="0" destOrd="0" presId="urn:microsoft.com/office/officeart/2008/layout/LinedList"/>
    <dgm:cxn modelId="{AFD097F7-31DB-CE41-810D-C66EEB35E5BA}" type="presParOf" srcId="{780E275E-9C86-2C43-8C20-2464C26BC289}" destId="{5F827F06-007C-3D40-A2E2-E148E11CAC50}" srcOrd="1" destOrd="0" presId="urn:microsoft.com/office/officeart/2008/layout/LinedList"/>
    <dgm:cxn modelId="{BEF37852-EA92-954E-AC59-BE59BC8977B6}" type="presParOf" srcId="{5B0CB692-0EAE-A544-803C-47D9AAB5C081}" destId="{F816CAF0-7790-FE42-A641-D8247AC9CC22}" srcOrd="2" destOrd="0" presId="urn:microsoft.com/office/officeart/2008/layout/LinedList"/>
    <dgm:cxn modelId="{632D5FDD-886F-9946-B817-7BC6B75ECF08}" type="presParOf" srcId="{5B0CB692-0EAE-A544-803C-47D9AAB5C081}" destId="{CFCE954C-EFEB-494E-A3FC-1E37317C537A}" srcOrd="3" destOrd="0" presId="urn:microsoft.com/office/officeart/2008/layout/LinedList"/>
    <dgm:cxn modelId="{AF54CA87-71D6-4943-8CF6-A04A879EDDA3}" type="presParOf" srcId="{CFCE954C-EFEB-494E-A3FC-1E37317C537A}" destId="{2AE210E3-8003-E84E-B3C0-486A488B6900}" srcOrd="0" destOrd="0" presId="urn:microsoft.com/office/officeart/2008/layout/LinedList"/>
    <dgm:cxn modelId="{ED90877C-8B1C-0F4B-A6A1-804FC3F76F96}" type="presParOf" srcId="{CFCE954C-EFEB-494E-A3FC-1E37317C537A}" destId="{765138D9-5539-1740-A1BC-5A3B36BF9EE7}" srcOrd="1" destOrd="0" presId="urn:microsoft.com/office/officeart/2008/layout/LinedList"/>
    <dgm:cxn modelId="{B8088EEC-CBD3-DA46-A6EA-C4C8F95DFC4F}" type="presParOf" srcId="{5B0CB692-0EAE-A544-803C-47D9AAB5C081}" destId="{D26E4C0C-B8BE-FD42-9436-4310BE638D58}" srcOrd="4" destOrd="0" presId="urn:microsoft.com/office/officeart/2008/layout/LinedList"/>
    <dgm:cxn modelId="{3BF48B61-AFDD-A94A-82BC-0040DFE27761}" type="presParOf" srcId="{5B0CB692-0EAE-A544-803C-47D9AAB5C081}" destId="{E1C3D17E-7C6D-9D43-B156-ECC0CAB33D3B}" srcOrd="5" destOrd="0" presId="urn:microsoft.com/office/officeart/2008/layout/LinedList"/>
    <dgm:cxn modelId="{0ACC41A4-FF19-E348-9DB3-1289622C65E0}" type="presParOf" srcId="{E1C3D17E-7C6D-9D43-B156-ECC0CAB33D3B}" destId="{25874B02-B934-594B-89F8-F5CA9D907965}" srcOrd="0" destOrd="0" presId="urn:microsoft.com/office/officeart/2008/layout/LinedList"/>
    <dgm:cxn modelId="{9D2E9AE2-EF7A-DD4E-862D-1FCBDC0753C2}" type="presParOf" srcId="{E1C3D17E-7C6D-9D43-B156-ECC0CAB33D3B}" destId="{E2FA9B7E-9597-B54F-AF26-402484B4C8C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66E7CE5-1B07-444D-A61A-B74ABE470925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7FA5E1C-1D88-4BC9-8DCF-E8EE3B7D7DF4}">
      <dgm:prSet/>
      <dgm:spPr/>
      <dgm:t>
        <a:bodyPr/>
        <a:lstStyle/>
        <a:p>
          <a:r>
            <a:rPr lang="en-US"/>
            <a:t>Pelo medo de que a internacionalização modifique as formas de praticar o ensino e a pesquisa;</a:t>
          </a:r>
        </a:p>
      </dgm:t>
    </dgm:pt>
    <dgm:pt modelId="{97A5E16C-787C-4F83-9581-7E374885F40C}" type="parTrans" cxnId="{6BD88746-8126-4CBA-AD9B-F859F000DAC9}">
      <dgm:prSet/>
      <dgm:spPr/>
      <dgm:t>
        <a:bodyPr/>
        <a:lstStyle/>
        <a:p>
          <a:endParaRPr lang="en-US"/>
        </a:p>
      </dgm:t>
    </dgm:pt>
    <dgm:pt modelId="{36D9E268-20D5-43C1-8E09-28D4C0ACF336}" type="sibTrans" cxnId="{6BD88746-8126-4CBA-AD9B-F859F000DAC9}">
      <dgm:prSet/>
      <dgm:spPr/>
      <dgm:t>
        <a:bodyPr/>
        <a:lstStyle/>
        <a:p>
          <a:endParaRPr lang="en-US"/>
        </a:p>
      </dgm:t>
    </dgm:pt>
    <dgm:pt modelId="{60E9D041-9C11-430E-B1BC-1836718841C5}">
      <dgm:prSet/>
      <dgm:spPr/>
      <dgm:t>
        <a:bodyPr/>
        <a:lstStyle/>
        <a:p>
          <a:r>
            <a:rPr lang="en-US"/>
            <a:t>Pela preocupação da parte das unidades e disciplinas acadêmicas de que a atividade internacional não vá proporcionar reconhecimento suficiente; </a:t>
          </a:r>
        </a:p>
      </dgm:t>
    </dgm:pt>
    <dgm:pt modelId="{EEE0DA58-2199-4119-8BAB-5B5F6CBFA920}" type="parTrans" cxnId="{D314E697-A4CB-4309-9330-BE18E5AA52DA}">
      <dgm:prSet/>
      <dgm:spPr/>
      <dgm:t>
        <a:bodyPr/>
        <a:lstStyle/>
        <a:p>
          <a:endParaRPr lang="en-US"/>
        </a:p>
      </dgm:t>
    </dgm:pt>
    <dgm:pt modelId="{778B2E9C-414E-433D-BE64-5667F10EF219}" type="sibTrans" cxnId="{D314E697-A4CB-4309-9330-BE18E5AA52DA}">
      <dgm:prSet/>
      <dgm:spPr/>
      <dgm:t>
        <a:bodyPr/>
        <a:lstStyle/>
        <a:p>
          <a:endParaRPr lang="en-US"/>
        </a:p>
      </dgm:t>
    </dgm:pt>
    <dgm:pt modelId="{D9CFE5D2-099E-4FC1-97A2-CE7BEAC9E875}">
      <dgm:prSet/>
      <dgm:spPr/>
      <dgm:t>
        <a:bodyPr/>
        <a:lstStyle/>
        <a:p>
          <a:r>
            <a:rPr lang="en-US"/>
            <a:t>Pela preocupação dos acadêmicos de que não terão experiências e habilidades necessárias para o engajamento frente à internacionalização; </a:t>
          </a:r>
        </a:p>
      </dgm:t>
    </dgm:pt>
    <dgm:pt modelId="{6C174C4E-0CC1-4EC1-9FA1-603DC3D2ADBA}" type="parTrans" cxnId="{47EB00AE-0FF8-4AE3-92B0-F153A02B3130}">
      <dgm:prSet/>
      <dgm:spPr/>
      <dgm:t>
        <a:bodyPr/>
        <a:lstStyle/>
        <a:p>
          <a:endParaRPr lang="en-US"/>
        </a:p>
      </dgm:t>
    </dgm:pt>
    <dgm:pt modelId="{A8096D27-3C94-4C29-9580-A3A986151DB8}" type="sibTrans" cxnId="{47EB00AE-0FF8-4AE3-92B0-F153A02B3130}">
      <dgm:prSet/>
      <dgm:spPr/>
      <dgm:t>
        <a:bodyPr/>
        <a:lstStyle/>
        <a:p>
          <a:endParaRPr lang="en-US"/>
        </a:p>
      </dgm:t>
    </dgm:pt>
    <dgm:pt modelId="{80226BA0-F28D-4BB5-8290-705BEF4E5AF4}">
      <dgm:prSet/>
      <dgm:spPr/>
      <dgm:t>
        <a:bodyPr/>
        <a:lstStyle/>
        <a:p>
          <a:r>
            <a:rPr lang="en-US"/>
            <a:t>Através do medo de que sejam redirecionados os recursos já limitados dos departamentos; </a:t>
          </a:r>
        </a:p>
      </dgm:t>
    </dgm:pt>
    <dgm:pt modelId="{9B6987B5-0B9E-463D-B431-C7C8EC76BB6A}" type="parTrans" cxnId="{903BBF70-AFB9-4375-8E7A-A3536FCFC4DB}">
      <dgm:prSet/>
      <dgm:spPr/>
      <dgm:t>
        <a:bodyPr/>
        <a:lstStyle/>
        <a:p>
          <a:endParaRPr lang="en-US"/>
        </a:p>
      </dgm:t>
    </dgm:pt>
    <dgm:pt modelId="{B3C93EF0-3239-453C-8744-FAE463C878A6}" type="sibTrans" cxnId="{903BBF70-AFB9-4375-8E7A-A3536FCFC4DB}">
      <dgm:prSet/>
      <dgm:spPr/>
      <dgm:t>
        <a:bodyPr/>
        <a:lstStyle/>
        <a:p>
          <a:endParaRPr lang="en-US"/>
        </a:p>
      </dgm:t>
    </dgm:pt>
    <dgm:pt modelId="{7DB417E6-19D4-4BCD-9836-EC546303DD05}">
      <dgm:prSet/>
      <dgm:spPr/>
      <dgm:t>
        <a:bodyPr/>
        <a:lstStyle/>
        <a:p>
          <a:r>
            <a:rPr lang="en-US"/>
            <a:t>Pela falta de clareza quanto à recompensa ao acadêmico pelo seu reconhecimento;</a:t>
          </a:r>
        </a:p>
      </dgm:t>
    </dgm:pt>
    <dgm:pt modelId="{D8461759-C271-4001-B8A9-16CFE31B7A77}" type="parTrans" cxnId="{48468C50-AE4C-4810-8F35-911075D15601}">
      <dgm:prSet/>
      <dgm:spPr/>
      <dgm:t>
        <a:bodyPr/>
        <a:lstStyle/>
        <a:p>
          <a:endParaRPr lang="en-US"/>
        </a:p>
      </dgm:t>
    </dgm:pt>
    <dgm:pt modelId="{7209693F-DD45-4530-A03A-9C8D3EC2C1B8}" type="sibTrans" cxnId="{48468C50-AE4C-4810-8F35-911075D15601}">
      <dgm:prSet/>
      <dgm:spPr/>
      <dgm:t>
        <a:bodyPr/>
        <a:lstStyle/>
        <a:p>
          <a:endParaRPr lang="en-US"/>
        </a:p>
      </dgm:t>
    </dgm:pt>
    <dgm:pt modelId="{ED8B9EDF-0A91-004B-84E3-A5B49BD75705}" type="pres">
      <dgm:prSet presAssocID="{666E7CE5-1B07-444D-A61A-B74ABE470925}" presName="linear" presStyleCnt="0">
        <dgm:presLayoutVars>
          <dgm:animLvl val="lvl"/>
          <dgm:resizeHandles val="exact"/>
        </dgm:presLayoutVars>
      </dgm:prSet>
      <dgm:spPr/>
    </dgm:pt>
    <dgm:pt modelId="{7AD646BA-4080-D948-ABAA-49C9370A60EF}" type="pres">
      <dgm:prSet presAssocID="{97FA5E1C-1D88-4BC9-8DCF-E8EE3B7D7DF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EEDCAFA-EC50-D64F-B1CB-33E8D059650A}" type="pres">
      <dgm:prSet presAssocID="{36D9E268-20D5-43C1-8E09-28D4C0ACF336}" presName="spacer" presStyleCnt="0"/>
      <dgm:spPr/>
    </dgm:pt>
    <dgm:pt modelId="{9DC59175-342D-2B41-AB52-582C0774BD7B}" type="pres">
      <dgm:prSet presAssocID="{60E9D041-9C11-430E-B1BC-1836718841C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8923A50-60CC-FA41-8278-DCB6C144EEF9}" type="pres">
      <dgm:prSet presAssocID="{778B2E9C-414E-433D-BE64-5667F10EF219}" presName="spacer" presStyleCnt="0"/>
      <dgm:spPr/>
    </dgm:pt>
    <dgm:pt modelId="{0E5BBFDD-D13F-DC40-9966-6285EF5F2251}" type="pres">
      <dgm:prSet presAssocID="{D9CFE5D2-099E-4FC1-97A2-CE7BEAC9E87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9478161-321A-F34E-8E60-014B84115B9A}" type="pres">
      <dgm:prSet presAssocID="{A8096D27-3C94-4C29-9580-A3A986151DB8}" presName="spacer" presStyleCnt="0"/>
      <dgm:spPr/>
    </dgm:pt>
    <dgm:pt modelId="{F9B99AA1-318F-D645-98B1-E7F3CCFA5C1F}" type="pres">
      <dgm:prSet presAssocID="{80226BA0-F28D-4BB5-8290-705BEF4E5AF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531CAB9-56C5-2F4D-B1F5-B8C4F0EA91B3}" type="pres">
      <dgm:prSet presAssocID="{B3C93EF0-3239-453C-8744-FAE463C878A6}" presName="spacer" presStyleCnt="0"/>
      <dgm:spPr/>
    </dgm:pt>
    <dgm:pt modelId="{0917E407-7F73-144B-A083-DD30C84B1813}" type="pres">
      <dgm:prSet presAssocID="{7DB417E6-19D4-4BCD-9836-EC546303DD0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75ED403-600A-4241-A973-ECA9913FF09B}" type="presOf" srcId="{80226BA0-F28D-4BB5-8290-705BEF4E5AF4}" destId="{F9B99AA1-318F-D645-98B1-E7F3CCFA5C1F}" srcOrd="0" destOrd="0" presId="urn:microsoft.com/office/officeart/2005/8/layout/vList2"/>
    <dgm:cxn modelId="{6BD88746-8126-4CBA-AD9B-F859F000DAC9}" srcId="{666E7CE5-1B07-444D-A61A-B74ABE470925}" destId="{97FA5E1C-1D88-4BC9-8DCF-E8EE3B7D7DF4}" srcOrd="0" destOrd="0" parTransId="{97A5E16C-787C-4F83-9581-7E374885F40C}" sibTransId="{36D9E268-20D5-43C1-8E09-28D4C0ACF336}"/>
    <dgm:cxn modelId="{FFFC924F-B46D-574B-9318-C11E09EEB993}" type="presOf" srcId="{D9CFE5D2-099E-4FC1-97A2-CE7BEAC9E875}" destId="{0E5BBFDD-D13F-DC40-9966-6285EF5F2251}" srcOrd="0" destOrd="0" presId="urn:microsoft.com/office/officeart/2005/8/layout/vList2"/>
    <dgm:cxn modelId="{48468C50-AE4C-4810-8F35-911075D15601}" srcId="{666E7CE5-1B07-444D-A61A-B74ABE470925}" destId="{7DB417E6-19D4-4BCD-9836-EC546303DD05}" srcOrd="4" destOrd="0" parTransId="{D8461759-C271-4001-B8A9-16CFE31B7A77}" sibTransId="{7209693F-DD45-4530-A03A-9C8D3EC2C1B8}"/>
    <dgm:cxn modelId="{903BBF70-AFB9-4375-8E7A-A3536FCFC4DB}" srcId="{666E7CE5-1B07-444D-A61A-B74ABE470925}" destId="{80226BA0-F28D-4BB5-8290-705BEF4E5AF4}" srcOrd="3" destOrd="0" parTransId="{9B6987B5-0B9E-463D-B431-C7C8EC76BB6A}" sibTransId="{B3C93EF0-3239-453C-8744-FAE463C878A6}"/>
    <dgm:cxn modelId="{64D8B171-B269-674F-8C9F-8F750343E450}" type="presOf" srcId="{7DB417E6-19D4-4BCD-9836-EC546303DD05}" destId="{0917E407-7F73-144B-A083-DD30C84B1813}" srcOrd="0" destOrd="0" presId="urn:microsoft.com/office/officeart/2005/8/layout/vList2"/>
    <dgm:cxn modelId="{D314E697-A4CB-4309-9330-BE18E5AA52DA}" srcId="{666E7CE5-1B07-444D-A61A-B74ABE470925}" destId="{60E9D041-9C11-430E-B1BC-1836718841C5}" srcOrd="1" destOrd="0" parTransId="{EEE0DA58-2199-4119-8BAB-5B5F6CBFA920}" sibTransId="{778B2E9C-414E-433D-BE64-5667F10EF219}"/>
    <dgm:cxn modelId="{47EB00AE-0FF8-4AE3-92B0-F153A02B3130}" srcId="{666E7CE5-1B07-444D-A61A-B74ABE470925}" destId="{D9CFE5D2-099E-4FC1-97A2-CE7BEAC9E875}" srcOrd="2" destOrd="0" parTransId="{6C174C4E-0CC1-4EC1-9FA1-603DC3D2ADBA}" sibTransId="{A8096D27-3C94-4C29-9580-A3A986151DB8}"/>
    <dgm:cxn modelId="{28154CC7-A88B-BD4B-8DAA-E1EBE83C67B7}" type="presOf" srcId="{97FA5E1C-1D88-4BC9-8DCF-E8EE3B7D7DF4}" destId="{7AD646BA-4080-D948-ABAA-49C9370A60EF}" srcOrd="0" destOrd="0" presId="urn:microsoft.com/office/officeart/2005/8/layout/vList2"/>
    <dgm:cxn modelId="{6E233AC9-0DD7-8545-A923-AB5F35AA2F39}" type="presOf" srcId="{60E9D041-9C11-430E-B1BC-1836718841C5}" destId="{9DC59175-342D-2B41-AB52-582C0774BD7B}" srcOrd="0" destOrd="0" presId="urn:microsoft.com/office/officeart/2005/8/layout/vList2"/>
    <dgm:cxn modelId="{98AD92EA-EF63-4647-B458-EA4E51A0DFCD}" type="presOf" srcId="{666E7CE5-1B07-444D-A61A-B74ABE470925}" destId="{ED8B9EDF-0A91-004B-84E3-A5B49BD75705}" srcOrd="0" destOrd="0" presId="urn:microsoft.com/office/officeart/2005/8/layout/vList2"/>
    <dgm:cxn modelId="{33B31102-A599-DD49-AE68-359FE1B187BB}" type="presParOf" srcId="{ED8B9EDF-0A91-004B-84E3-A5B49BD75705}" destId="{7AD646BA-4080-D948-ABAA-49C9370A60EF}" srcOrd="0" destOrd="0" presId="urn:microsoft.com/office/officeart/2005/8/layout/vList2"/>
    <dgm:cxn modelId="{E5855617-29CF-DB4F-8DF3-A364F9B5D2D7}" type="presParOf" srcId="{ED8B9EDF-0A91-004B-84E3-A5B49BD75705}" destId="{BEEDCAFA-EC50-D64F-B1CB-33E8D059650A}" srcOrd="1" destOrd="0" presId="urn:microsoft.com/office/officeart/2005/8/layout/vList2"/>
    <dgm:cxn modelId="{E916DCCB-25B5-DA4D-BB8D-0EA0C59A8519}" type="presParOf" srcId="{ED8B9EDF-0A91-004B-84E3-A5B49BD75705}" destId="{9DC59175-342D-2B41-AB52-582C0774BD7B}" srcOrd="2" destOrd="0" presId="urn:microsoft.com/office/officeart/2005/8/layout/vList2"/>
    <dgm:cxn modelId="{DCAFF136-2FDC-814B-8C22-9DAE1B003CAF}" type="presParOf" srcId="{ED8B9EDF-0A91-004B-84E3-A5B49BD75705}" destId="{D8923A50-60CC-FA41-8278-DCB6C144EEF9}" srcOrd="3" destOrd="0" presId="urn:microsoft.com/office/officeart/2005/8/layout/vList2"/>
    <dgm:cxn modelId="{0C471BF2-A4F5-9D41-8E49-BEB327C098BE}" type="presParOf" srcId="{ED8B9EDF-0A91-004B-84E3-A5B49BD75705}" destId="{0E5BBFDD-D13F-DC40-9966-6285EF5F2251}" srcOrd="4" destOrd="0" presId="urn:microsoft.com/office/officeart/2005/8/layout/vList2"/>
    <dgm:cxn modelId="{30B31F29-E943-E94B-8702-B6546DF68657}" type="presParOf" srcId="{ED8B9EDF-0A91-004B-84E3-A5B49BD75705}" destId="{F9478161-321A-F34E-8E60-014B84115B9A}" srcOrd="5" destOrd="0" presId="urn:microsoft.com/office/officeart/2005/8/layout/vList2"/>
    <dgm:cxn modelId="{2E12840D-D9C9-D94C-B441-769778EF587F}" type="presParOf" srcId="{ED8B9EDF-0A91-004B-84E3-A5B49BD75705}" destId="{F9B99AA1-318F-D645-98B1-E7F3CCFA5C1F}" srcOrd="6" destOrd="0" presId="urn:microsoft.com/office/officeart/2005/8/layout/vList2"/>
    <dgm:cxn modelId="{6D93E9A4-D5FB-1E4E-9307-939ED430E761}" type="presParOf" srcId="{ED8B9EDF-0A91-004B-84E3-A5B49BD75705}" destId="{7531CAB9-56C5-2F4D-B1F5-B8C4F0EA91B3}" srcOrd="7" destOrd="0" presId="urn:microsoft.com/office/officeart/2005/8/layout/vList2"/>
    <dgm:cxn modelId="{E7821C76-8815-3E40-9DCA-6444FF250837}" type="presParOf" srcId="{ED8B9EDF-0A91-004B-84E3-A5B49BD75705}" destId="{0917E407-7F73-144B-A083-DD30C84B181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601588B-A01D-4806-BE57-5ABA9DC3036F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3D9B123-D444-410D-9619-5F7922B3B71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/>
            <a:t>A </a:t>
          </a:r>
          <a:r>
            <a:rPr lang="en-US" sz="2000" dirty="0" err="1"/>
            <a:t>internacionalização</a:t>
          </a:r>
          <a:r>
            <a:rPr lang="en-US" sz="2000" dirty="0"/>
            <a:t> curricular </a:t>
          </a:r>
          <a:r>
            <a:rPr lang="en-US" sz="2000" dirty="0" err="1"/>
            <a:t>está</a:t>
          </a:r>
          <a:r>
            <a:rPr lang="en-US" sz="2000" dirty="0"/>
            <a:t> </a:t>
          </a:r>
          <a:r>
            <a:rPr lang="en-US" sz="2000" dirty="0" err="1"/>
            <a:t>estritamente</a:t>
          </a:r>
          <a:r>
            <a:rPr lang="en-US" sz="2000" dirty="0"/>
            <a:t> </a:t>
          </a:r>
          <a:r>
            <a:rPr lang="en-US" sz="2000" dirty="0" err="1"/>
            <a:t>relacionada</a:t>
          </a:r>
          <a:r>
            <a:rPr lang="en-US" sz="2000" dirty="0"/>
            <a:t> </a:t>
          </a:r>
          <a:r>
            <a:rPr lang="en-US" sz="2000" dirty="0" err="1"/>
            <a:t>à</a:t>
          </a:r>
          <a:r>
            <a:rPr lang="en-US" sz="2000" dirty="0"/>
            <a:t> </a:t>
          </a:r>
          <a:r>
            <a:rPr lang="en-US" sz="2000" dirty="0" err="1"/>
            <a:t>ideia</a:t>
          </a:r>
          <a:r>
            <a:rPr lang="en-US" sz="2000" dirty="0"/>
            <a:t> de </a:t>
          </a:r>
          <a:r>
            <a:rPr lang="en-US" sz="2000" dirty="0" err="1"/>
            <a:t>internacionalização</a:t>
          </a:r>
          <a:r>
            <a:rPr lang="en-US" sz="2000" dirty="0"/>
            <a:t> </a:t>
          </a:r>
          <a:r>
            <a:rPr lang="en-US" sz="2000" dirty="0" err="1"/>
            <a:t>em</a:t>
          </a:r>
          <a:r>
            <a:rPr lang="en-US" sz="2000" dirty="0"/>
            <a:t> casa;</a:t>
          </a:r>
        </a:p>
      </dgm:t>
    </dgm:pt>
    <dgm:pt modelId="{2C2655A3-BCA7-4277-A37B-498EC30BC04C}" type="parTrans" cxnId="{1BD85194-9F39-4E7A-B1DE-548132E865EC}">
      <dgm:prSet/>
      <dgm:spPr/>
      <dgm:t>
        <a:bodyPr/>
        <a:lstStyle/>
        <a:p>
          <a:endParaRPr lang="en-US"/>
        </a:p>
      </dgm:t>
    </dgm:pt>
    <dgm:pt modelId="{67577825-352A-4725-BC74-627CCF7F6EB0}" type="sibTrans" cxnId="{1BD85194-9F39-4E7A-B1DE-548132E865EC}">
      <dgm:prSet/>
      <dgm:spPr/>
      <dgm:t>
        <a:bodyPr/>
        <a:lstStyle/>
        <a:p>
          <a:endParaRPr lang="en-US"/>
        </a:p>
      </dgm:t>
    </dgm:pt>
    <dgm:pt modelId="{2A010633-E421-4A6A-B931-18E434ACDCD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dirty="0" err="1"/>
            <a:t>Sua</a:t>
          </a:r>
          <a:r>
            <a:rPr lang="en-US" sz="2000" dirty="0"/>
            <a:t> </a:t>
          </a:r>
          <a:r>
            <a:rPr lang="en-US" sz="2000" dirty="0" err="1"/>
            <a:t>centralidade</a:t>
          </a:r>
          <a:r>
            <a:rPr lang="en-US" sz="2000" dirty="0"/>
            <a:t> </a:t>
          </a:r>
          <a:r>
            <a:rPr lang="en-US" sz="2000" dirty="0" err="1"/>
            <a:t>está</a:t>
          </a:r>
          <a:r>
            <a:rPr lang="en-US" sz="2000" dirty="0"/>
            <a:t> </a:t>
          </a:r>
          <a:r>
            <a:rPr lang="en-US" sz="2000" dirty="0" err="1"/>
            <a:t>na</a:t>
          </a:r>
          <a:r>
            <a:rPr lang="en-US" sz="2000" dirty="0"/>
            <a:t> </a:t>
          </a:r>
          <a:r>
            <a:rPr lang="en-US" sz="2000" dirty="0" err="1"/>
            <a:t>integração</a:t>
          </a:r>
          <a:r>
            <a:rPr lang="en-US" sz="2000" dirty="0"/>
            <a:t> das </a:t>
          </a:r>
          <a:r>
            <a:rPr lang="en-US" sz="2000" dirty="0" err="1"/>
            <a:t>dimensões</a:t>
          </a:r>
          <a:r>
            <a:rPr lang="en-US" sz="2000" dirty="0"/>
            <a:t> </a:t>
          </a:r>
          <a:r>
            <a:rPr lang="en-US" sz="2000" dirty="0" err="1"/>
            <a:t>internacional</a:t>
          </a:r>
          <a:r>
            <a:rPr lang="en-US" sz="2000" dirty="0"/>
            <a:t>, intercultural e global </a:t>
          </a:r>
          <a:r>
            <a:rPr lang="en-US" sz="2000" dirty="0" err="1"/>
            <a:t>aos</a:t>
          </a:r>
          <a:r>
            <a:rPr lang="en-US" sz="2000" dirty="0"/>
            <a:t> </a:t>
          </a:r>
          <a:r>
            <a:rPr lang="en-US" sz="2000" dirty="0" err="1"/>
            <a:t>processos</a:t>
          </a:r>
          <a:r>
            <a:rPr lang="en-US" sz="2000" dirty="0"/>
            <a:t> de </a:t>
          </a:r>
          <a:r>
            <a:rPr lang="en-US" sz="2000" dirty="0" err="1"/>
            <a:t>ensino</a:t>
          </a:r>
          <a:r>
            <a:rPr lang="en-US" sz="2000" dirty="0"/>
            <a:t> e </a:t>
          </a:r>
          <a:r>
            <a:rPr lang="en-US" sz="2000" dirty="0" err="1"/>
            <a:t>aprendizagem</a:t>
          </a:r>
          <a:r>
            <a:rPr lang="en-US" sz="2000" dirty="0"/>
            <a:t>;</a:t>
          </a:r>
          <a:r>
            <a:rPr lang="en-US" sz="1500" dirty="0"/>
            <a:t> </a:t>
          </a:r>
        </a:p>
      </dgm:t>
    </dgm:pt>
    <dgm:pt modelId="{4447F32C-BC54-47CC-8031-B10A6EE922AB}" type="parTrans" cxnId="{EBF4F718-6E33-4D48-92A8-BF06A2726DF2}">
      <dgm:prSet/>
      <dgm:spPr/>
      <dgm:t>
        <a:bodyPr/>
        <a:lstStyle/>
        <a:p>
          <a:endParaRPr lang="en-US"/>
        </a:p>
      </dgm:t>
    </dgm:pt>
    <dgm:pt modelId="{48C7EEDF-63A4-4401-94BD-8FB1887E947C}" type="sibTrans" cxnId="{EBF4F718-6E33-4D48-92A8-BF06A2726DF2}">
      <dgm:prSet/>
      <dgm:spPr/>
      <dgm:t>
        <a:bodyPr/>
        <a:lstStyle/>
        <a:p>
          <a:endParaRPr lang="en-US"/>
        </a:p>
      </dgm:t>
    </dgm:pt>
    <dgm:pt modelId="{D46AB70F-365C-48CF-B670-13C182394BA4}" type="pres">
      <dgm:prSet presAssocID="{7601588B-A01D-4806-BE57-5ABA9DC3036F}" presName="root" presStyleCnt="0">
        <dgm:presLayoutVars>
          <dgm:dir/>
          <dgm:resizeHandles val="exact"/>
        </dgm:presLayoutVars>
      </dgm:prSet>
      <dgm:spPr/>
    </dgm:pt>
    <dgm:pt modelId="{065ACE42-886D-4716-AC36-A678374301E8}" type="pres">
      <dgm:prSet presAssocID="{D3D9B123-D444-410D-9619-5F7922B3B718}" presName="compNode" presStyleCnt="0"/>
      <dgm:spPr/>
    </dgm:pt>
    <dgm:pt modelId="{73989FEC-40E9-44DD-9AFA-A0802F28C6F7}" type="pres">
      <dgm:prSet presAssocID="{D3D9B123-D444-410D-9619-5F7922B3B718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D7F540B9-24DF-407B-A88E-775913AFA75D}" type="pres">
      <dgm:prSet presAssocID="{D3D9B123-D444-410D-9619-5F7922B3B718}" presName="spaceRect" presStyleCnt="0"/>
      <dgm:spPr/>
    </dgm:pt>
    <dgm:pt modelId="{2CDC78FA-DC3C-4114-86A9-D704FE3A14E9}" type="pres">
      <dgm:prSet presAssocID="{D3D9B123-D444-410D-9619-5F7922B3B718}" presName="textRect" presStyleLbl="revTx" presStyleIdx="0" presStyleCnt="2">
        <dgm:presLayoutVars>
          <dgm:chMax val="1"/>
          <dgm:chPref val="1"/>
        </dgm:presLayoutVars>
      </dgm:prSet>
      <dgm:spPr/>
    </dgm:pt>
    <dgm:pt modelId="{2E8EF249-1A83-42E9-B6BC-DAF69DA70816}" type="pres">
      <dgm:prSet presAssocID="{67577825-352A-4725-BC74-627CCF7F6EB0}" presName="sibTrans" presStyleCnt="0"/>
      <dgm:spPr/>
    </dgm:pt>
    <dgm:pt modelId="{2DFC956F-20F3-411F-8010-53FB98F59454}" type="pres">
      <dgm:prSet presAssocID="{2A010633-E421-4A6A-B931-18E434ACDCDF}" presName="compNode" presStyleCnt="0"/>
      <dgm:spPr/>
    </dgm:pt>
    <dgm:pt modelId="{018FF04F-8CB2-4CB9-8989-392FCB140119}" type="pres">
      <dgm:prSet presAssocID="{2A010633-E421-4A6A-B931-18E434ACDCD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54486872-92DE-4136-92B0-703206165BAD}" type="pres">
      <dgm:prSet presAssocID="{2A010633-E421-4A6A-B931-18E434ACDCDF}" presName="spaceRect" presStyleCnt="0"/>
      <dgm:spPr/>
    </dgm:pt>
    <dgm:pt modelId="{34652598-F829-451A-B20D-DC9C1BB92C42}" type="pres">
      <dgm:prSet presAssocID="{2A010633-E421-4A6A-B931-18E434ACDCDF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EBF4F718-6E33-4D48-92A8-BF06A2726DF2}" srcId="{7601588B-A01D-4806-BE57-5ABA9DC3036F}" destId="{2A010633-E421-4A6A-B931-18E434ACDCDF}" srcOrd="1" destOrd="0" parTransId="{4447F32C-BC54-47CC-8031-B10A6EE922AB}" sibTransId="{48C7EEDF-63A4-4401-94BD-8FB1887E947C}"/>
    <dgm:cxn modelId="{08B30719-27ED-4357-A553-441BEC540EB5}" type="presOf" srcId="{D3D9B123-D444-410D-9619-5F7922B3B718}" destId="{2CDC78FA-DC3C-4114-86A9-D704FE3A14E9}" srcOrd="0" destOrd="0" presId="urn:microsoft.com/office/officeart/2018/2/layout/IconLabelList"/>
    <dgm:cxn modelId="{32AAE066-045F-4C79-890D-35D32B8BE2F9}" type="presOf" srcId="{7601588B-A01D-4806-BE57-5ABA9DC3036F}" destId="{D46AB70F-365C-48CF-B670-13C182394BA4}" srcOrd="0" destOrd="0" presId="urn:microsoft.com/office/officeart/2018/2/layout/IconLabelList"/>
    <dgm:cxn modelId="{64811258-46F7-4B5C-8ECD-B4A751916A31}" type="presOf" srcId="{2A010633-E421-4A6A-B931-18E434ACDCDF}" destId="{34652598-F829-451A-B20D-DC9C1BB92C42}" srcOrd="0" destOrd="0" presId="urn:microsoft.com/office/officeart/2018/2/layout/IconLabelList"/>
    <dgm:cxn modelId="{1BD85194-9F39-4E7A-B1DE-548132E865EC}" srcId="{7601588B-A01D-4806-BE57-5ABA9DC3036F}" destId="{D3D9B123-D444-410D-9619-5F7922B3B718}" srcOrd="0" destOrd="0" parTransId="{2C2655A3-BCA7-4277-A37B-498EC30BC04C}" sibTransId="{67577825-352A-4725-BC74-627CCF7F6EB0}"/>
    <dgm:cxn modelId="{7DA4CF27-F1F3-426B-BE5C-2F9DB6F780CA}" type="presParOf" srcId="{D46AB70F-365C-48CF-B670-13C182394BA4}" destId="{065ACE42-886D-4716-AC36-A678374301E8}" srcOrd="0" destOrd="0" presId="urn:microsoft.com/office/officeart/2018/2/layout/IconLabelList"/>
    <dgm:cxn modelId="{EEF40A36-85C0-4E82-AE89-C6550895D14B}" type="presParOf" srcId="{065ACE42-886D-4716-AC36-A678374301E8}" destId="{73989FEC-40E9-44DD-9AFA-A0802F28C6F7}" srcOrd="0" destOrd="0" presId="urn:microsoft.com/office/officeart/2018/2/layout/IconLabelList"/>
    <dgm:cxn modelId="{70B321DB-912E-491E-A1A3-29CBDC4C080E}" type="presParOf" srcId="{065ACE42-886D-4716-AC36-A678374301E8}" destId="{D7F540B9-24DF-407B-A88E-775913AFA75D}" srcOrd="1" destOrd="0" presId="urn:microsoft.com/office/officeart/2018/2/layout/IconLabelList"/>
    <dgm:cxn modelId="{B55BDE4C-8C36-475D-A84B-E176A08882D7}" type="presParOf" srcId="{065ACE42-886D-4716-AC36-A678374301E8}" destId="{2CDC78FA-DC3C-4114-86A9-D704FE3A14E9}" srcOrd="2" destOrd="0" presId="urn:microsoft.com/office/officeart/2018/2/layout/IconLabelList"/>
    <dgm:cxn modelId="{9CE80A8C-B389-408D-8291-F8547165BFCD}" type="presParOf" srcId="{D46AB70F-365C-48CF-B670-13C182394BA4}" destId="{2E8EF249-1A83-42E9-B6BC-DAF69DA70816}" srcOrd="1" destOrd="0" presId="urn:microsoft.com/office/officeart/2018/2/layout/IconLabelList"/>
    <dgm:cxn modelId="{5BC4D4AB-FB4B-4289-B713-07F2E1BB45B2}" type="presParOf" srcId="{D46AB70F-365C-48CF-B670-13C182394BA4}" destId="{2DFC956F-20F3-411F-8010-53FB98F59454}" srcOrd="2" destOrd="0" presId="urn:microsoft.com/office/officeart/2018/2/layout/IconLabelList"/>
    <dgm:cxn modelId="{36E1E242-0A58-494A-AEF6-9E7C77B24125}" type="presParOf" srcId="{2DFC956F-20F3-411F-8010-53FB98F59454}" destId="{018FF04F-8CB2-4CB9-8989-392FCB140119}" srcOrd="0" destOrd="0" presId="urn:microsoft.com/office/officeart/2018/2/layout/IconLabelList"/>
    <dgm:cxn modelId="{DB9DF34E-2DD7-4E1E-AD99-B0D6B06572EE}" type="presParOf" srcId="{2DFC956F-20F3-411F-8010-53FB98F59454}" destId="{54486872-92DE-4136-92B0-703206165BAD}" srcOrd="1" destOrd="0" presId="urn:microsoft.com/office/officeart/2018/2/layout/IconLabelList"/>
    <dgm:cxn modelId="{973FAC97-2F4D-46AE-88DB-ED338760F1BD}" type="presParOf" srcId="{2DFC956F-20F3-411F-8010-53FB98F59454}" destId="{34652598-F829-451A-B20D-DC9C1BB92C4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F284EB53-0D68-4E6B-A944-18E2093CD7DB}" type="doc">
      <dgm:prSet loTypeId="urn:microsoft.com/office/officeart/2008/layout/LinedList" loCatId="list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E52F3A6-A1C7-4500-B259-55E9CE62A2E7}">
      <dgm:prSet custT="1"/>
      <dgm:spPr/>
      <dgm:t>
        <a:bodyPr/>
        <a:lstStyle/>
        <a:p>
          <a:r>
            <a:rPr lang="en-US" sz="2000" dirty="0" err="1"/>
            <a:t>Houve</a:t>
          </a:r>
          <a:r>
            <a:rPr lang="en-US" sz="2000" dirty="0"/>
            <a:t> </a:t>
          </a:r>
          <a:r>
            <a:rPr lang="en-US" sz="2000" dirty="0" err="1"/>
            <a:t>na</a:t>
          </a:r>
          <a:r>
            <a:rPr lang="en-US" sz="2000" dirty="0"/>
            <a:t> </a:t>
          </a:r>
          <a:r>
            <a:rPr lang="en-US" sz="2000" dirty="0" err="1"/>
            <a:t>graduação</a:t>
          </a:r>
          <a:r>
            <a:rPr lang="en-US" sz="2000" dirty="0"/>
            <a:t> e no </a:t>
          </a:r>
          <a:r>
            <a:rPr lang="en-US" sz="2000" dirty="0" err="1"/>
            <a:t>pós-graduação</a:t>
          </a:r>
          <a:r>
            <a:rPr lang="en-US" sz="2000" dirty="0"/>
            <a:t> </a:t>
          </a:r>
          <a:r>
            <a:rPr lang="en-US" sz="2000" dirty="0" err="1"/>
            <a:t>avanços</a:t>
          </a:r>
          <a:r>
            <a:rPr lang="en-US" sz="2000" dirty="0"/>
            <a:t> </a:t>
          </a:r>
          <a:r>
            <a:rPr lang="en-US" sz="2000" dirty="0" err="1"/>
            <a:t>importantes</a:t>
          </a:r>
          <a:r>
            <a:rPr lang="en-US" sz="2000" dirty="0"/>
            <a:t> </a:t>
          </a:r>
          <a:r>
            <a:rPr lang="en-US" sz="2000" dirty="0" err="1"/>
            <a:t>na</a:t>
          </a:r>
          <a:r>
            <a:rPr lang="en-US" sz="2000" dirty="0"/>
            <a:t> </a:t>
          </a:r>
          <a:r>
            <a:rPr lang="en-US" sz="2000" dirty="0" err="1"/>
            <a:t>Internacionalização</a:t>
          </a:r>
          <a:r>
            <a:rPr lang="en-US" sz="2000" dirty="0"/>
            <a:t> da </a:t>
          </a:r>
          <a:r>
            <a:rPr lang="en-US" sz="2000" dirty="0" err="1"/>
            <a:t>educação</a:t>
          </a:r>
          <a:r>
            <a:rPr lang="en-US" sz="2000" dirty="0"/>
            <a:t> superior </a:t>
          </a:r>
          <a:r>
            <a:rPr lang="en-US" sz="2000" dirty="0" err="1"/>
            <a:t>nos</a:t>
          </a:r>
          <a:r>
            <a:rPr lang="en-US" sz="2000" dirty="0"/>
            <a:t> </a:t>
          </a:r>
          <a:r>
            <a:rPr lang="en-US" sz="2000" dirty="0" err="1"/>
            <a:t>ultimos</a:t>
          </a:r>
          <a:r>
            <a:rPr lang="en-US" sz="2000" dirty="0"/>
            <a:t> 10 </a:t>
          </a:r>
          <a:r>
            <a:rPr lang="en-US" sz="2000" dirty="0" err="1"/>
            <a:t>anos</a:t>
          </a:r>
          <a:r>
            <a:rPr lang="en-US" sz="2000" dirty="0"/>
            <a:t>;</a:t>
          </a:r>
        </a:p>
      </dgm:t>
    </dgm:pt>
    <dgm:pt modelId="{9FEE2168-16A2-4E01-9EBD-73E80CDA3DAA}" type="parTrans" cxnId="{40691F89-3BA6-47C5-8D7E-A0EF3AD884BF}">
      <dgm:prSet/>
      <dgm:spPr/>
      <dgm:t>
        <a:bodyPr/>
        <a:lstStyle/>
        <a:p>
          <a:endParaRPr lang="en-US"/>
        </a:p>
      </dgm:t>
    </dgm:pt>
    <dgm:pt modelId="{85139C76-FB73-4866-AFFC-16A664D6042A}" type="sibTrans" cxnId="{40691F89-3BA6-47C5-8D7E-A0EF3AD884BF}">
      <dgm:prSet/>
      <dgm:spPr/>
      <dgm:t>
        <a:bodyPr/>
        <a:lstStyle/>
        <a:p>
          <a:endParaRPr lang="en-US"/>
        </a:p>
      </dgm:t>
    </dgm:pt>
    <dgm:pt modelId="{1E296643-B21B-48FA-94CA-FF0D151C57B2}">
      <dgm:prSet custT="1"/>
      <dgm:spPr/>
      <dgm:t>
        <a:bodyPr/>
        <a:lstStyle/>
        <a:p>
          <a:r>
            <a:rPr lang="en-US" sz="2000" dirty="0"/>
            <a:t>O </a:t>
          </a:r>
          <a:r>
            <a:rPr lang="en-US" sz="2000" dirty="0" err="1"/>
            <a:t>avanço</a:t>
          </a:r>
          <a:r>
            <a:rPr lang="en-US" sz="2000" dirty="0"/>
            <a:t> </a:t>
          </a:r>
          <a:r>
            <a:rPr lang="en-US" sz="2000" dirty="0" err="1"/>
            <a:t>não</a:t>
          </a:r>
          <a:r>
            <a:rPr lang="en-US" sz="2000" dirty="0"/>
            <a:t> </a:t>
          </a:r>
          <a:r>
            <a:rPr lang="en-US" sz="2000" dirty="0" err="1"/>
            <a:t>atingiu</a:t>
          </a:r>
          <a:r>
            <a:rPr lang="en-US" sz="2000" dirty="0"/>
            <a:t> </a:t>
          </a:r>
          <a:r>
            <a:rPr lang="en-US" sz="2000" dirty="0" err="1"/>
            <a:t>todo</a:t>
          </a:r>
          <a:r>
            <a:rPr lang="en-US" sz="2000" dirty="0"/>
            <a:t> o </a:t>
          </a:r>
          <a:r>
            <a:rPr lang="en-US" sz="2000" dirty="0" err="1"/>
            <a:t>sistema</a:t>
          </a:r>
          <a:r>
            <a:rPr lang="en-US" sz="2000" dirty="0"/>
            <a:t> de </a:t>
          </a:r>
          <a:r>
            <a:rPr lang="en-US" sz="2000" dirty="0" err="1"/>
            <a:t>ensino</a:t>
          </a:r>
          <a:r>
            <a:rPr lang="en-US" sz="2000" dirty="0"/>
            <a:t> superior </a:t>
          </a:r>
          <a:r>
            <a:rPr lang="en-US" sz="2000" dirty="0" err="1"/>
            <a:t>em</a:t>
          </a:r>
          <a:r>
            <a:rPr lang="en-US" sz="2000" dirty="0"/>
            <a:t> </a:t>
          </a:r>
          <a:r>
            <a:rPr lang="en-US" sz="2000" dirty="0" err="1"/>
            <a:t>virtude</a:t>
          </a:r>
          <a:r>
            <a:rPr lang="en-US" sz="2000" dirty="0"/>
            <a:t> de </a:t>
          </a:r>
          <a:r>
            <a:rPr lang="en-US" sz="2000" dirty="0" err="1"/>
            <a:t>não</a:t>
          </a:r>
          <a:r>
            <a:rPr lang="en-US" sz="2000" dirty="0"/>
            <a:t> </a:t>
          </a:r>
          <a:r>
            <a:rPr lang="en-US" sz="2000" dirty="0" err="1"/>
            <a:t>termos</a:t>
          </a:r>
          <a:r>
            <a:rPr lang="en-US" sz="2000" dirty="0"/>
            <a:t> </a:t>
          </a:r>
          <a:r>
            <a:rPr lang="en-US" sz="2000" dirty="0" err="1"/>
            <a:t>uma</a:t>
          </a:r>
          <a:r>
            <a:rPr lang="en-US" sz="2000" dirty="0"/>
            <a:t> </a:t>
          </a:r>
          <a:r>
            <a:rPr lang="en-US" sz="2000" dirty="0" err="1"/>
            <a:t>política</a:t>
          </a:r>
          <a:r>
            <a:rPr lang="en-US" sz="2000" dirty="0"/>
            <a:t> publica </a:t>
          </a:r>
          <a:r>
            <a:rPr lang="en-US" sz="2000" dirty="0" err="1"/>
            <a:t>clara</a:t>
          </a:r>
          <a:r>
            <a:rPr lang="en-US" sz="2000" dirty="0"/>
            <a:t>;</a:t>
          </a:r>
        </a:p>
      </dgm:t>
    </dgm:pt>
    <dgm:pt modelId="{C90B3A96-7880-4F92-A351-24113910E638}" type="parTrans" cxnId="{6C61F885-7C25-4717-8DF8-7C9866CC9E41}">
      <dgm:prSet/>
      <dgm:spPr/>
      <dgm:t>
        <a:bodyPr/>
        <a:lstStyle/>
        <a:p>
          <a:endParaRPr lang="en-US"/>
        </a:p>
      </dgm:t>
    </dgm:pt>
    <dgm:pt modelId="{84470EF7-6B2A-4278-B704-75230C644FE1}" type="sibTrans" cxnId="{6C61F885-7C25-4717-8DF8-7C9866CC9E41}">
      <dgm:prSet/>
      <dgm:spPr/>
      <dgm:t>
        <a:bodyPr/>
        <a:lstStyle/>
        <a:p>
          <a:endParaRPr lang="en-US"/>
        </a:p>
      </dgm:t>
    </dgm:pt>
    <dgm:pt modelId="{330D62BA-D714-479B-8BAE-C73801C63E03}">
      <dgm:prSet custT="1"/>
      <dgm:spPr/>
      <dgm:t>
        <a:bodyPr/>
        <a:lstStyle/>
        <a:p>
          <a:r>
            <a:rPr lang="en-US" sz="2000" dirty="0"/>
            <a:t>A </a:t>
          </a:r>
          <a:r>
            <a:rPr lang="en-US" sz="2000" dirty="0" err="1"/>
            <a:t>gestão</a:t>
          </a:r>
          <a:r>
            <a:rPr lang="en-US" sz="2000" dirty="0"/>
            <a:t> </a:t>
          </a:r>
          <a:r>
            <a:rPr lang="en-US" sz="2000" dirty="0" err="1"/>
            <a:t>pedagógica</a:t>
          </a:r>
          <a:r>
            <a:rPr lang="en-US" sz="2000" dirty="0"/>
            <a:t> para a </a:t>
          </a:r>
          <a:r>
            <a:rPr lang="en-US" sz="2000" dirty="0" err="1"/>
            <a:t>internacionalização</a:t>
          </a:r>
          <a:r>
            <a:rPr lang="en-US" sz="2000" dirty="0"/>
            <a:t> da </a:t>
          </a:r>
          <a:r>
            <a:rPr lang="en-US" sz="2000" dirty="0" err="1"/>
            <a:t>Educação</a:t>
          </a:r>
          <a:r>
            <a:rPr lang="en-US" sz="2000" dirty="0"/>
            <a:t> Superior </a:t>
          </a:r>
          <a:r>
            <a:rPr lang="en-US" sz="2000" dirty="0" err="1"/>
            <a:t>direcionada</a:t>
          </a:r>
          <a:r>
            <a:rPr lang="en-US" sz="2000" dirty="0"/>
            <a:t> </a:t>
          </a:r>
          <a:r>
            <a:rPr lang="en-US" sz="2000" dirty="0" err="1"/>
            <a:t>à</a:t>
          </a:r>
          <a:r>
            <a:rPr lang="en-US" sz="2000" dirty="0"/>
            <a:t> </a:t>
          </a:r>
          <a:r>
            <a:rPr lang="en-US" sz="2000" dirty="0" err="1"/>
            <a:t>preparação</a:t>
          </a:r>
          <a:r>
            <a:rPr lang="en-US" sz="2000" dirty="0"/>
            <a:t> do </a:t>
          </a:r>
          <a:r>
            <a:rPr lang="en-US" sz="2000" dirty="0" err="1"/>
            <a:t>estudante</a:t>
          </a:r>
          <a:r>
            <a:rPr lang="en-US" sz="2000" dirty="0"/>
            <a:t> global </a:t>
          </a:r>
          <a:r>
            <a:rPr lang="en-US" sz="2000" dirty="0" err="1"/>
            <a:t>é</a:t>
          </a:r>
          <a:r>
            <a:rPr lang="en-US" sz="2000" dirty="0"/>
            <a:t> </a:t>
          </a:r>
          <a:r>
            <a:rPr lang="en-US" sz="2000" dirty="0" err="1"/>
            <a:t>bastante</a:t>
          </a:r>
          <a:r>
            <a:rPr lang="en-US" sz="2000" dirty="0"/>
            <a:t> </a:t>
          </a:r>
          <a:r>
            <a:rPr lang="en-US" sz="2000" dirty="0" err="1"/>
            <a:t>restrita</a:t>
          </a:r>
          <a:r>
            <a:rPr lang="en-US" sz="2000" dirty="0"/>
            <a:t>. </a:t>
          </a:r>
          <a:r>
            <a:rPr lang="en-US" sz="2000" dirty="0" err="1"/>
            <a:t>É</a:t>
          </a:r>
          <a:r>
            <a:rPr lang="en-US" sz="2000" dirty="0"/>
            <a:t> </a:t>
          </a:r>
          <a:r>
            <a:rPr lang="en-US" sz="2000" dirty="0" err="1"/>
            <a:t>desordenada</a:t>
          </a:r>
          <a:r>
            <a:rPr lang="en-US" sz="2000" dirty="0"/>
            <a:t> </a:t>
          </a:r>
          <a:r>
            <a:rPr lang="en-US" sz="2000" dirty="0" err="1"/>
            <a:t>nem</a:t>
          </a:r>
          <a:r>
            <a:rPr lang="en-US" sz="2000" dirty="0"/>
            <a:t> sempre </a:t>
          </a:r>
          <a:r>
            <a:rPr lang="en-US" sz="2000" dirty="0" err="1"/>
            <a:t>respeitando</a:t>
          </a:r>
          <a:r>
            <a:rPr lang="en-US" sz="2000" dirty="0"/>
            <a:t> </a:t>
          </a:r>
          <a:r>
            <a:rPr lang="en-US" sz="2000" dirty="0" err="1"/>
            <a:t>critérios</a:t>
          </a:r>
          <a:r>
            <a:rPr lang="en-US" sz="2000" dirty="0"/>
            <a:t> </a:t>
          </a:r>
          <a:r>
            <a:rPr lang="en-US" sz="2000" dirty="0" err="1"/>
            <a:t>qualidade</a:t>
          </a:r>
          <a:r>
            <a:rPr lang="en-US" sz="2000" dirty="0"/>
            <a:t>. </a:t>
          </a:r>
        </a:p>
      </dgm:t>
    </dgm:pt>
    <dgm:pt modelId="{323F7F3E-A43F-45CE-8329-AFDB24A41291}" type="parTrans" cxnId="{FB908F29-EDF2-4332-A10A-0B8E0E6BF122}">
      <dgm:prSet/>
      <dgm:spPr/>
      <dgm:t>
        <a:bodyPr/>
        <a:lstStyle/>
        <a:p>
          <a:endParaRPr lang="en-US"/>
        </a:p>
      </dgm:t>
    </dgm:pt>
    <dgm:pt modelId="{9B048FFF-3932-4864-9FF8-AD3ED2B34C94}" type="sibTrans" cxnId="{FB908F29-EDF2-4332-A10A-0B8E0E6BF122}">
      <dgm:prSet/>
      <dgm:spPr/>
      <dgm:t>
        <a:bodyPr/>
        <a:lstStyle/>
        <a:p>
          <a:endParaRPr lang="en-US"/>
        </a:p>
      </dgm:t>
    </dgm:pt>
    <dgm:pt modelId="{1D192E27-4AEA-504A-BF8D-CE4F99784E90}" type="pres">
      <dgm:prSet presAssocID="{F284EB53-0D68-4E6B-A944-18E2093CD7DB}" presName="vert0" presStyleCnt="0">
        <dgm:presLayoutVars>
          <dgm:dir/>
          <dgm:animOne val="branch"/>
          <dgm:animLvl val="lvl"/>
        </dgm:presLayoutVars>
      </dgm:prSet>
      <dgm:spPr/>
    </dgm:pt>
    <dgm:pt modelId="{28D6F42E-259A-424E-9562-C1355A0987A0}" type="pres">
      <dgm:prSet presAssocID="{CE52F3A6-A1C7-4500-B259-55E9CE62A2E7}" presName="thickLine" presStyleLbl="alignNode1" presStyleIdx="0" presStyleCnt="3"/>
      <dgm:spPr/>
    </dgm:pt>
    <dgm:pt modelId="{678DB46E-0F8B-F74F-9A08-8CA9FF1E4FC8}" type="pres">
      <dgm:prSet presAssocID="{CE52F3A6-A1C7-4500-B259-55E9CE62A2E7}" presName="horz1" presStyleCnt="0"/>
      <dgm:spPr/>
    </dgm:pt>
    <dgm:pt modelId="{DC5D24B3-06E0-3643-96BC-59C7947E8F1A}" type="pres">
      <dgm:prSet presAssocID="{CE52F3A6-A1C7-4500-B259-55E9CE62A2E7}" presName="tx1" presStyleLbl="revTx" presStyleIdx="0" presStyleCnt="3"/>
      <dgm:spPr/>
    </dgm:pt>
    <dgm:pt modelId="{80763F30-454D-CF47-8876-51DABD7261BF}" type="pres">
      <dgm:prSet presAssocID="{CE52F3A6-A1C7-4500-B259-55E9CE62A2E7}" presName="vert1" presStyleCnt="0"/>
      <dgm:spPr/>
    </dgm:pt>
    <dgm:pt modelId="{3A0DD315-EFFE-E144-B8E5-694FC443B46D}" type="pres">
      <dgm:prSet presAssocID="{1E296643-B21B-48FA-94CA-FF0D151C57B2}" presName="thickLine" presStyleLbl="alignNode1" presStyleIdx="1" presStyleCnt="3"/>
      <dgm:spPr/>
    </dgm:pt>
    <dgm:pt modelId="{D3F592BE-33FB-F746-91F8-FCF77D90F587}" type="pres">
      <dgm:prSet presAssocID="{1E296643-B21B-48FA-94CA-FF0D151C57B2}" presName="horz1" presStyleCnt="0"/>
      <dgm:spPr/>
    </dgm:pt>
    <dgm:pt modelId="{10226A35-93BD-D448-8C9C-44A4DFEC0636}" type="pres">
      <dgm:prSet presAssocID="{1E296643-B21B-48FA-94CA-FF0D151C57B2}" presName="tx1" presStyleLbl="revTx" presStyleIdx="1" presStyleCnt="3"/>
      <dgm:spPr/>
    </dgm:pt>
    <dgm:pt modelId="{3DB53CAE-DD07-5346-BB79-F8BDFDE34DB1}" type="pres">
      <dgm:prSet presAssocID="{1E296643-B21B-48FA-94CA-FF0D151C57B2}" presName="vert1" presStyleCnt="0"/>
      <dgm:spPr/>
    </dgm:pt>
    <dgm:pt modelId="{1DB5476B-6EBB-044B-B706-0A515108D71A}" type="pres">
      <dgm:prSet presAssocID="{330D62BA-D714-479B-8BAE-C73801C63E03}" presName="thickLine" presStyleLbl="alignNode1" presStyleIdx="2" presStyleCnt="3"/>
      <dgm:spPr/>
    </dgm:pt>
    <dgm:pt modelId="{1D4DCBF6-A393-9D47-BE70-984CE82B1EBB}" type="pres">
      <dgm:prSet presAssocID="{330D62BA-D714-479B-8BAE-C73801C63E03}" presName="horz1" presStyleCnt="0"/>
      <dgm:spPr/>
    </dgm:pt>
    <dgm:pt modelId="{CC9AFEBA-1A20-F04A-961A-19DD50CC6381}" type="pres">
      <dgm:prSet presAssocID="{330D62BA-D714-479B-8BAE-C73801C63E03}" presName="tx1" presStyleLbl="revTx" presStyleIdx="2" presStyleCnt="3"/>
      <dgm:spPr/>
    </dgm:pt>
    <dgm:pt modelId="{5E476E7C-2A40-8744-BE57-B4E1DF19D51C}" type="pres">
      <dgm:prSet presAssocID="{330D62BA-D714-479B-8BAE-C73801C63E03}" presName="vert1" presStyleCnt="0"/>
      <dgm:spPr/>
    </dgm:pt>
  </dgm:ptLst>
  <dgm:cxnLst>
    <dgm:cxn modelId="{2C61EE1E-3084-5F4D-8760-68BB19F1AF51}" type="presOf" srcId="{F284EB53-0D68-4E6B-A944-18E2093CD7DB}" destId="{1D192E27-4AEA-504A-BF8D-CE4F99784E90}" srcOrd="0" destOrd="0" presId="urn:microsoft.com/office/officeart/2008/layout/LinedList"/>
    <dgm:cxn modelId="{C9354826-FF43-C54E-A77E-FF564BC18D72}" type="presOf" srcId="{330D62BA-D714-479B-8BAE-C73801C63E03}" destId="{CC9AFEBA-1A20-F04A-961A-19DD50CC6381}" srcOrd="0" destOrd="0" presId="urn:microsoft.com/office/officeart/2008/layout/LinedList"/>
    <dgm:cxn modelId="{FB908F29-EDF2-4332-A10A-0B8E0E6BF122}" srcId="{F284EB53-0D68-4E6B-A944-18E2093CD7DB}" destId="{330D62BA-D714-479B-8BAE-C73801C63E03}" srcOrd="2" destOrd="0" parTransId="{323F7F3E-A43F-45CE-8329-AFDB24A41291}" sibTransId="{9B048FFF-3932-4864-9FF8-AD3ED2B34C94}"/>
    <dgm:cxn modelId="{6C61F885-7C25-4717-8DF8-7C9866CC9E41}" srcId="{F284EB53-0D68-4E6B-A944-18E2093CD7DB}" destId="{1E296643-B21B-48FA-94CA-FF0D151C57B2}" srcOrd="1" destOrd="0" parTransId="{C90B3A96-7880-4F92-A351-24113910E638}" sibTransId="{84470EF7-6B2A-4278-B704-75230C644FE1}"/>
    <dgm:cxn modelId="{40691F89-3BA6-47C5-8D7E-A0EF3AD884BF}" srcId="{F284EB53-0D68-4E6B-A944-18E2093CD7DB}" destId="{CE52F3A6-A1C7-4500-B259-55E9CE62A2E7}" srcOrd="0" destOrd="0" parTransId="{9FEE2168-16A2-4E01-9EBD-73E80CDA3DAA}" sibTransId="{85139C76-FB73-4866-AFFC-16A664D6042A}"/>
    <dgm:cxn modelId="{809C8ECC-1743-F94B-90F6-100DD34D1E28}" type="presOf" srcId="{CE52F3A6-A1C7-4500-B259-55E9CE62A2E7}" destId="{DC5D24B3-06E0-3643-96BC-59C7947E8F1A}" srcOrd="0" destOrd="0" presId="urn:microsoft.com/office/officeart/2008/layout/LinedList"/>
    <dgm:cxn modelId="{BA2AC5FE-4522-DB4C-B89B-07541DF20677}" type="presOf" srcId="{1E296643-B21B-48FA-94CA-FF0D151C57B2}" destId="{10226A35-93BD-D448-8C9C-44A4DFEC0636}" srcOrd="0" destOrd="0" presId="urn:microsoft.com/office/officeart/2008/layout/LinedList"/>
    <dgm:cxn modelId="{7FB44ADE-E934-F444-A2CC-F641C76D7F97}" type="presParOf" srcId="{1D192E27-4AEA-504A-BF8D-CE4F99784E90}" destId="{28D6F42E-259A-424E-9562-C1355A0987A0}" srcOrd="0" destOrd="0" presId="urn:microsoft.com/office/officeart/2008/layout/LinedList"/>
    <dgm:cxn modelId="{A006ED0A-EEEA-5447-B391-BADD7DCFAA06}" type="presParOf" srcId="{1D192E27-4AEA-504A-BF8D-CE4F99784E90}" destId="{678DB46E-0F8B-F74F-9A08-8CA9FF1E4FC8}" srcOrd="1" destOrd="0" presId="urn:microsoft.com/office/officeart/2008/layout/LinedList"/>
    <dgm:cxn modelId="{7EE91A87-DC9C-C241-A424-717634DA98B2}" type="presParOf" srcId="{678DB46E-0F8B-F74F-9A08-8CA9FF1E4FC8}" destId="{DC5D24B3-06E0-3643-96BC-59C7947E8F1A}" srcOrd="0" destOrd="0" presId="urn:microsoft.com/office/officeart/2008/layout/LinedList"/>
    <dgm:cxn modelId="{5C01F76E-C45E-3F42-A812-8508A37E3002}" type="presParOf" srcId="{678DB46E-0F8B-F74F-9A08-8CA9FF1E4FC8}" destId="{80763F30-454D-CF47-8876-51DABD7261BF}" srcOrd="1" destOrd="0" presId="urn:microsoft.com/office/officeart/2008/layout/LinedList"/>
    <dgm:cxn modelId="{BFA5F988-CC4E-B94F-9383-00688786AC00}" type="presParOf" srcId="{1D192E27-4AEA-504A-BF8D-CE4F99784E90}" destId="{3A0DD315-EFFE-E144-B8E5-694FC443B46D}" srcOrd="2" destOrd="0" presId="urn:microsoft.com/office/officeart/2008/layout/LinedList"/>
    <dgm:cxn modelId="{47E89DDA-162C-9E43-93DD-272BEC591C6B}" type="presParOf" srcId="{1D192E27-4AEA-504A-BF8D-CE4F99784E90}" destId="{D3F592BE-33FB-F746-91F8-FCF77D90F587}" srcOrd="3" destOrd="0" presId="urn:microsoft.com/office/officeart/2008/layout/LinedList"/>
    <dgm:cxn modelId="{EE331A7A-8955-584D-A090-52D9BD96F87C}" type="presParOf" srcId="{D3F592BE-33FB-F746-91F8-FCF77D90F587}" destId="{10226A35-93BD-D448-8C9C-44A4DFEC0636}" srcOrd="0" destOrd="0" presId="urn:microsoft.com/office/officeart/2008/layout/LinedList"/>
    <dgm:cxn modelId="{93916D48-9458-3F40-8571-44DA1529BED4}" type="presParOf" srcId="{D3F592BE-33FB-F746-91F8-FCF77D90F587}" destId="{3DB53CAE-DD07-5346-BB79-F8BDFDE34DB1}" srcOrd="1" destOrd="0" presId="urn:microsoft.com/office/officeart/2008/layout/LinedList"/>
    <dgm:cxn modelId="{53A05D98-C15A-2146-B71C-0F4F03B2CEEE}" type="presParOf" srcId="{1D192E27-4AEA-504A-BF8D-CE4F99784E90}" destId="{1DB5476B-6EBB-044B-B706-0A515108D71A}" srcOrd="4" destOrd="0" presId="urn:microsoft.com/office/officeart/2008/layout/LinedList"/>
    <dgm:cxn modelId="{099AE82E-1A67-1243-AF66-C42F0F584A7C}" type="presParOf" srcId="{1D192E27-4AEA-504A-BF8D-CE4F99784E90}" destId="{1D4DCBF6-A393-9D47-BE70-984CE82B1EBB}" srcOrd="5" destOrd="0" presId="urn:microsoft.com/office/officeart/2008/layout/LinedList"/>
    <dgm:cxn modelId="{096C175F-C53B-F042-8262-EA345EE689DD}" type="presParOf" srcId="{1D4DCBF6-A393-9D47-BE70-984CE82B1EBB}" destId="{CC9AFEBA-1A20-F04A-961A-19DD50CC6381}" srcOrd="0" destOrd="0" presId="urn:microsoft.com/office/officeart/2008/layout/LinedList"/>
    <dgm:cxn modelId="{FB51F928-A16D-3346-8E66-DFFDEA8D582A}" type="presParOf" srcId="{1D4DCBF6-A393-9D47-BE70-984CE82B1EBB}" destId="{5E476E7C-2A40-8744-BE57-B4E1DF19D51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C64F85-DF02-4410-B889-3456CA9F0357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C824545-3298-458D-986E-46E20B32D482}">
      <dgm:prSet/>
      <dgm:spPr/>
      <dgm:t>
        <a:bodyPr/>
        <a:lstStyle/>
        <a:p>
          <a:r>
            <a:rPr lang="en-US"/>
            <a:t>-</a:t>
          </a:r>
          <a:r>
            <a:rPr lang="en-US" b="1"/>
            <a:t>Ausência de uma política pública clara;</a:t>
          </a:r>
          <a:endParaRPr lang="en-US"/>
        </a:p>
      </dgm:t>
    </dgm:pt>
    <dgm:pt modelId="{F70A5177-9F2E-43A0-90D6-70B4953900C2}" type="parTrans" cxnId="{C5C811D5-7085-47DA-BB06-688E0D42781D}">
      <dgm:prSet/>
      <dgm:spPr/>
      <dgm:t>
        <a:bodyPr/>
        <a:lstStyle/>
        <a:p>
          <a:endParaRPr lang="en-US"/>
        </a:p>
      </dgm:t>
    </dgm:pt>
    <dgm:pt modelId="{DAFF8833-7CD2-43B7-9653-473ADC4F0AB7}" type="sibTrans" cxnId="{C5C811D5-7085-47DA-BB06-688E0D42781D}">
      <dgm:prSet/>
      <dgm:spPr/>
      <dgm:t>
        <a:bodyPr/>
        <a:lstStyle/>
        <a:p>
          <a:endParaRPr lang="en-US"/>
        </a:p>
      </dgm:t>
    </dgm:pt>
    <dgm:pt modelId="{A16F92E0-3631-44EF-B011-5D69876ABB54}">
      <dgm:prSet/>
      <dgm:spPr/>
      <dgm:t>
        <a:bodyPr/>
        <a:lstStyle/>
        <a:p>
          <a:r>
            <a:rPr lang="en-US" b="1" dirty="0"/>
            <a:t>-O </a:t>
          </a:r>
          <a:r>
            <a:rPr lang="en-US" b="1" dirty="0" err="1"/>
            <a:t>país</a:t>
          </a:r>
          <a:r>
            <a:rPr lang="en-US" b="1" dirty="0"/>
            <a:t> </a:t>
          </a:r>
          <a:r>
            <a:rPr lang="en-US" b="1" dirty="0" err="1"/>
            <a:t>possui</a:t>
          </a:r>
          <a:r>
            <a:rPr lang="en-US" b="1" dirty="0"/>
            <a:t> </a:t>
          </a:r>
          <a:r>
            <a:rPr lang="en-US" b="1" dirty="0" err="1"/>
            <a:t>algumas</a:t>
          </a:r>
          <a:r>
            <a:rPr lang="en-US" b="1" dirty="0"/>
            <a:t> </a:t>
          </a:r>
          <a:r>
            <a:rPr lang="en-US" b="1" dirty="0" err="1"/>
            <a:t>diretrizes</a:t>
          </a:r>
          <a:r>
            <a:rPr lang="en-US" b="1" dirty="0"/>
            <a:t> </a:t>
          </a:r>
          <a:r>
            <a:rPr lang="en-US" b="1" dirty="0" err="1"/>
            <a:t>específicas</a:t>
          </a:r>
          <a:r>
            <a:rPr lang="en-US" b="1" dirty="0"/>
            <a:t> - PPGs;</a:t>
          </a:r>
          <a:endParaRPr lang="en-US" dirty="0"/>
        </a:p>
      </dgm:t>
    </dgm:pt>
    <dgm:pt modelId="{E01DF1F4-6D90-4CE9-AD59-8855005D8BEA}" type="parTrans" cxnId="{3270D161-3877-4E06-9C91-3009A447FF54}">
      <dgm:prSet/>
      <dgm:spPr/>
      <dgm:t>
        <a:bodyPr/>
        <a:lstStyle/>
        <a:p>
          <a:endParaRPr lang="en-US"/>
        </a:p>
      </dgm:t>
    </dgm:pt>
    <dgm:pt modelId="{045233ED-B1DF-4BC7-8785-9D30A9960318}" type="sibTrans" cxnId="{3270D161-3877-4E06-9C91-3009A447FF54}">
      <dgm:prSet/>
      <dgm:spPr/>
      <dgm:t>
        <a:bodyPr/>
        <a:lstStyle/>
        <a:p>
          <a:endParaRPr lang="en-US"/>
        </a:p>
      </dgm:t>
    </dgm:pt>
    <dgm:pt modelId="{D6199EA8-1BD5-47DB-81AD-B19A54EB96C2}">
      <dgm:prSet/>
      <dgm:spPr/>
      <dgm:t>
        <a:bodyPr/>
        <a:lstStyle/>
        <a:p>
          <a:r>
            <a:rPr lang="en-US" b="1" dirty="0"/>
            <a:t>-</a:t>
          </a:r>
          <a:r>
            <a:rPr lang="en-US" b="1" dirty="0" err="1"/>
            <a:t>Diretrizes</a:t>
          </a:r>
          <a:r>
            <a:rPr lang="en-US" b="1" dirty="0"/>
            <a:t> </a:t>
          </a:r>
          <a:r>
            <a:rPr lang="en-US" b="1" dirty="0" err="1"/>
            <a:t>sofrem</a:t>
          </a:r>
          <a:r>
            <a:rPr lang="en-US" b="1" dirty="0"/>
            <a:t> </a:t>
          </a:r>
          <a:r>
            <a:rPr lang="en-US" b="1" dirty="0" err="1"/>
            <a:t>influencia</a:t>
          </a:r>
          <a:r>
            <a:rPr lang="en-US" b="1" dirty="0"/>
            <a:t> das </a:t>
          </a:r>
          <a:r>
            <a:rPr lang="en-US" b="1" dirty="0" err="1"/>
            <a:t>estratégias</a:t>
          </a:r>
          <a:r>
            <a:rPr lang="en-US" b="1" dirty="0"/>
            <a:t> do exterior;</a:t>
          </a:r>
          <a:endParaRPr lang="en-US" dirty="0"/>
        </a:p>
      </dgm:t>
    </dgm:pt>
    <dgm:pt modelId="{A39F6355-1707-4E60-9529-84E692069B42}" type="parTrans" cxnId="{1C5A3B9F-FC31-4FF8-AE30-74951F247FA2}">
      <dgm:prSet/>
      <dgm:spPr/>
      <dgm:t>
        <a:bodyPr/>
        <a:lstStyle/>
        <a:p>
          <a:endParaRPr lang="en-US"/>
        </a:p>
      </dgm:t>
    </dgm:pt>
    <dgm:pt modelId="{0525CEA1-4C32-4C94-9C40-8F7BFF71C94B}" type="sibTrans" cxnId="{1C5A3B9F-FC31-4FF8-AE30-74951F247FA2}">
      <dgm:prSet/>
      <dgm:spPr/>
      <dgm:t>
        <a:bodyPr/>
        <a:lstStyle/>
        <a:p>
          <a:endParaRPr lang="en-US"/>
        </a:p>
      </dgm:t>
    </dgm:pt>
    <dgm:pt modelId="{CABFAAF6-5BFC-430D-9E62-687C9371757A}">
      <dgm:prSet/>
      <dgm:spPr/>
      <dgm:t>
        <a:bodyPr/>
        <a:lstStyle/>
        <a:p>
          <a:r>
            <a:rPr lang="en-US" b="1"/>
            <a:t>-Falta reflexão mais ousada  - conquistar espaços de reconhecimento de sua excelência;</a:t>
          </a:r>
          <a:endParaRPr lang="en-US"/>
        </a:p>
      </dgm:t>
    </dgm:pt>
    <dgm:pt modelId="{F560EB0F-CC02-4C43-AF41-7662B52FE88E}" type="parTrans" cxnId="{527CE85A-EBD2-4DF9-8C60-3D8E2FDD1F82}">
      <dgm:prSet/>
      <dgm:spPr/>
      <dgm:t>
        <a:bodyPr/>
        <a:lstStyle/>
        <a:p>
          <a:endParaRPr lang="en-US"/>
        </a:p>
      </dgm:t>
    </dgm:pt>
    <dgm:pt modelId="{4A6CC498-9DF3-4BD7-A046-50E789692164}" type="sibTrans" cxnId="{527CE85A-EBD2-4DF9-8C60-3D8E2FDD1F82}">
      <dgm:prSet/>
      <dgm:spPr/>
      <dgm:t>
        <a:bodyPr/>
        <a:lstStyle/>
        <a:p>
          <a:endParaRPr lang="en-US"/>
        </a:p>
      </dgm:t>
    </dgm:pt>
    <dgm:pt modelId="{53ED2956-9DFE-4A59-A34C-D98B241FC1EE}">
      <dgm:prSet/>
      <dgm:spPr/>
      <dgm:t>
        <a:bodyPr/>
        <a:lstStyle/>
        <a:p>
          <a:r>
            <a:rPr lang="en-US" b="1" dirty="0"/>
            <a:t>-</a:t>
          </a:r>
          <a:r>
            <a:rPr lang="en-US" b="1" dirty="0" err="1"/>
            <a:t>Baixo</a:t>
          </a:r>
          <a:r>
            <a:rPr lang="en-US" b="1" dirty="0"/>
            <a:t> </a:t>
          </a:r>
          <a:r>
            <a:rPr lang="en-US" b="1" dirty="0" err="1"/>
            <a:t>índice</a:t>
          </a:r>
          <a:r>
            <a:rPr lang="en-US" b="1" dirty="0"/>
            <a:t> de </a:t>
          </a:r>
          <a:r>
            <a:rPr lang="en-US" b="1" dirty="0" err="1"/>
            <a:t>comprometimento</a:t>
          </a:r>
          <a:r>
            <a:rPr lang="en-US" b="1" dirty="0"/>
            <a:t> com a </a:t>
          </a:r>
          <a:r>
            <a:rPr lang="en-US" b="1" dirty="0" err="1"/>
            <a:t>internacionalização</a:t>
          </a:r>
          <a:r>
            <a:rPr lang="en-US" b="1" dirty="0"/>
            <a:t>;</a:t>
          </a:r>
          <a:endParaRPr lang="en-US" dirty="0"/>
        </a:p>
      </dgm:t>
    </dgm:pt>
    <dgm:pt modelId="{1DFF89CA-2CAC-4E5B-9A8E-21F9EC425B5C}" type="parTrans" cxnId="{B338115D-C741-4A69-AA06-09EFB3597F8E}">
      <dgm:prSet/>
      <dgm:spPr/>
      <dgm:t>
        <a:bodyPr/>
        <a:lstStyle/>
        <a:p>
          <a:endParaRPr lang="en-US"/>
        </a:p>
      </dgm:t>
    </dgm:pt>
    <dgm:pt modelId="{D43D386B-F4EA-4415-A0BB-A440F8D4C8D9}" type="sibTrans" cxnId="{B338115D-C741-4A69-AA06-09EFB3597F8E}">
      <dgm:prSet/>
      <dgm:spPr/>
      <dgm:t>
        <a:bodyPr/>
        <a:lstStyle/>
        <a:p>
          <a:endParaRPr lang="en-US"/>
        </a:p>
      </dgm:t>
    </dgm:pt>
    <dgm:pt modelId="{2BF0E38E-D343-4089-9909-58D3EF7D3CBB}">
      <dgm:prSet/>
      <dgm:spPr/>
      <dgm:t>
        <a:bodyPr/>
        <a:lstStyle/>
        <a:p>
          <a:r>
            <a:rPr lang="en-US" b="1" dirty="0"/>
            <a:t>-Forte </a:t>
          </a:r>
          <a:r>
            <a:rPr lang="en-US" b="1" dirty="0" err="1"/>
            <a:t>abertura</a:t>
          </a:r>
          <a:r>
            <a:rPr lang="en-US" b="1" dirty="0"/>
            <a:t> para as </a:t>
          </a:r>
          <a:r>
            <a:rPr lang="en-US" b="1" dirty="0" err="1"/>
            <a:t>ações</a:t>
          </a:r>
          <a:r>
            <a:rPr lang="en-US" b="1" dirty="0"/>
            <a:t> de </a:t>
          </a:r>
          <a:r>
            <a:rPr lang="en-US" b="1" dirty="0" err="1"/>
            <a:t>mobilidade</a:t>
          </a:r>
          <a:r>
            <a:rPr lang="en-US" b="1" dirty="0"/>
            <a:t> </a:t>
          </a:r>
          <a:r>
            <a:rPr lang="en-US" b="1" dirty="0" err="1"/>
            <a:t>internacional</a:t>
          </a:r>
          <a:r>
            <a:rPr lang="en-US" b="1" dirty="0"/>
            <a:t> – </a:t>
          </a:r>
          <a:r>
            <a:rPr lang="en-US" b="1" dirty="0" err="1"/>
            <a:t>internacionalizacão</a:t>
          </a:r>
          <a:r>
            <a:rPr lang="en-US" b="1" dirty="0"/>
            <a:t> </a:t>
          </a:r>
          <a:r>
            <a:rPr lang="en-US" b="1" dirty="0" err="1"/>
            <a:t>como</a:t>
          </a:r>
          <a:r>
            <a:rPr lang="en-US" b="1" dirty="0"/>
            <a:t> </a:t>
          </a:r>
          <a:r>
            <a:rPr lang="en-US" b="1" dirty="0" err="1"/>
            <a:t>servico</a:t>
          </a:r>
          <a:r>
            <a:rPr lang="en-US" b="1" dirty="0"/>
            <a:t>;</a:t>
          </a:r>
          <a:endParaRPr lang="en-US" dirty="0"/>
        </a:p>
      </dgm:t>
    </dgm:pt>
    <dgm:pt modelId="{5678F5E8-284A-40EC-AFF1-C5FBD5498FE0}" type="parTrans" cxnId="{8E097477-EFD6-4259-AFCE-C3B6E9D6C257}">
      <dgm:prSet/>
      <dgm:spPr/>
      <dgm:t>
        <a:bodyPr/>
        <a:lstStyle/>
        <a:p>
          <a:endParaRPr lang="en-US"/>
        </a:p>
      </dgm:t>
    </dgm:pt>
    <dgm:pt modelId="{08D4D835-7DCF-4ADF-8EDD-9F9B40FD0FAC}" type="sibTrans" cxnId="{8E097477-EFD6-4259-AFCE-C3B6E9D6C257}">
      <dgm:prSet/>
      <dgm:spPr/>
      <dgm:t>
        <a:bodyPr/>
        <a:lstStyle/>
        <a:p>
          <a:endParaRPr lang="en-US"/>
        </a:p>
      </dgm:t>
    </dgm:pt>
    <dgm:pt modelId="{FE9BD173-0DBD-4E3F-B739-C2BBCD47BA86}">
      <dgm:prSet/>
      <dgm:spPr/>
      <dgm:t>
        <a:bodyPr/>
        <a:lstStyle/>
        <a:p>
          <a:r>
            <a:rPr lang="en-US" b="1" dirty="0"/>
            <a:t>-</a:t>
          </a:r>
          <a:r>
            <a:rPr lang="en-US" b="1" dirty="0" err="1"/>
            <a:t>Relativa</a:t>
          </a:r>
          <a:r>
            <a:rPr lang="en-US" b="1" dirty="0"/>
            <a:t> </a:t>
          </a:r>
          <a:r>
            <a:rPr lang="en-US" b="1" dirty="0" err="1"/>
            <a:t>participação</a:t>
          </a:r>
          <a:r>
            <a:rPr lang="en-US" b="1" dirty="0"/>
            <a:t> </a:t>
          </a:r>
          <a:r>
            <a:rPr lang="en-US" b="1" dirty="0" err="1"/>
            <a:t>governamental</a:t>
          </a:r>
          <a:r>
            <a:rPr lang="en-US" b="1" dirty="0"/>
            <a:t> </a:t>
          </a:r>
          <a:r>
            <a:rPr lang="en-US" b="1" dirty="0" err="1"/>
            <a:t>nas</a:t>
          </a:r>
          <a:r>
            <a:rPr lang="en-US" b="1" dirty="0"/>
            <a:t> </a:t>
          </a:r>
          <a:r>
            <a:rPr lang="en-US" b="1" dirty="0" err="1"/>
            <a:t>políticas</a:t>
          </a:r>
          <a:r>
            <a:rPr lang="en-US" b="1" dirty="0"/>
            <a:t> de </a:t>
          </a:r>
          <a:r>
            <a:rPr lang="en-US" b="1" dirty="0" err="1"/>
            <a:t>acesso</a:t>
          </a:r>
          <a:r>
            <a:rPr lang="en-US" b="1" dirty="0"/>
            <a:t> e </a:t>
          </a:r>
          <a:r>
            <a:rPr lang="en-US" b="1" dirty="0" err="1"/>
            <a:t>sustentabilidade</a:t>
          </a:r>
          <a:r>
            <a:rPr lang="en-US" b="1" dirty="0"/>
            <a:t>;</a:t>
          </a:r>
          <a:endParaRPr lang="en-US" dirty="0"/>
        </a:p>
      </dgm:t>
    </dgm:pt>
    <dgm:pt modelId="{1DCA224D-4CDC-4CD1-9DF9-2D09B64C8C31}" type="parTrans" cxnId="{F999C314-B072-4405-91FF-D5D097BD50AA}">
      <dgm:prSet/>
      <dgm:spPr/>
      <dgm:t>
        <a:bodyPr/>
        <a:lstStyle/>
        <a:p>
          <a:endParaRPr lang="en-US"/>
        </a:p>
      </dgm:t>
    </dgm:pt>
    <dgm:pt modelId="{B6F3337F-BC9A-400A-BE20-ED098B5342A1}" type="sibTrans" cxnId="{F999C314-B072-4405-91FF-D5D097BD50AA}">
      <dgm:prSet/>
      <dgm:spPr/>
      <dgm:t>
        <a:bodyPr/>
        <a:lstStyle/>
        <a:p>
          <a:endParaRPr lang="en-US"/>
        </a:p>
      </dgm:t>
    </dgm:pt>
    <dgm:pt modelId="{88BF4D69-828F-E340-B147-6612DC458E1F}" type="pres">
      <dgm:prSet presAssocID="{52C64F85-DF02-4410-B889-3456CA9F0357}" presName="linear" presStyleCnt="0">
        <dgm:presLayoutVars>
          <dgm:animLvl val="lvl"/>
          <dgm:resizeHandles val="exact"/>
        </dgm:presLayoutVars>
      </dgm:prSet>
      <dgm:spPr/>
    </dgm:pt>
    <dgm:pt modelId="{1C32C01B-85AF-5E42-AEAE-16C06D8897BE}" type="pres">
      <dgm:prSet presAssocID="{1C824545-3298-458D-986E-46E20B32D482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DCB6DE3-66CE-BE4D-B7F7-33D667B7A886}" type="pres">
      <dgm:prSet presAssocID="{DAFF8833-7CD2-43B7-9653-473ADC4F0AB7}" presName="spacer" presStyleCnt="0"/>
      <dgm:spPr/>
    </dgm:pt>
    <dgm:pt modelId="{C3336535-3CDD-0640-AB50-771EA99C5497}" type="pres">
      <dgm:prSet presAssocID="{A16F92E0-3631-44EF-B011-5D69876ABB54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B22EC6B9-0CC2-074D-9311-D5620A55772F}" type="pres">
      <dgm:prSet presAssocID="{045233ED-B1DF-4BC7-8785-9D30A9960318}" presName="spacer" presStyleCnt="0"/>
      <dgm:spPr/>
    </dgm:pt>
    <dgm:pt modelId="{57C870EF-C54D-154A-A590-ABFA33E15A64}" type="pres">
      <dgm:prSet presAssocID="{D6199EA8-1BD5-47DB-81AD-B19A54EB96C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BE78DE49-2FC6-2346-84D2-495A7032AC0E}" type="pres">
      <dgm:prSet presAssocID="{0525CEA1-4C32-4C94-9C40-8F7BFF71C94B}" presName="spacer" presStyleCnt="0"/>
      <dgm:spPr/>
    </dgm:pt>
    <dgm:pt modelId="{0ECBCDE0-F987-0641-9780-BD353BB5A38B}" type="pres">
      <dgm:prSet presAssocID="{CABFAAF6-5BFC-430D-9E62-687C9371757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EB2A990E-40D2-514B-9045-CB73FF7EE927}" type="pres">
      <dgm:prSet presAssocID="{4A6CC498-9DF3-4BD7-A046-50E789692164}" presName="spacer" presStyleCnt="0"/>
      <dgm:spPr/>
    </dgm:pt>
    <dgm:pt modelId="{94D2AB52-3DFB-AD40-B691-414A23E724A0}" type="pres">
      <dgm:prSet presAssocID="{53ED2956-9DFE-4A59-A34C-D98B241FC1EE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A4F00840-FB7C-6E45-85AA-171A39A07732}" type="pres">
      <dgm:prSet presAssocID="{D43D386B-F4EA-4415-A0BB-A440F8D4C8D9}" presName="spacer" presStyleCnt="0"/>
      <dgm:spPr/>
    </dgm:pt>
    <dgm:pt modelId="{925B5E36-F3F3-2848-AF6A-65D888E9C5E0}" type="pres">
      <dgm:prSet presAssocID="{2BF0E38E-D343-4089-9909-58D3EF7D3CBB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FFAA51F-70BB-5542-AF79-B8834677511D}" type="pres">
      <dgm:prSet presAssocID="{08D4D835-7DCF-4ADF-8EDD-9F9B40FD0FAC}" presName="spacer" presStyleCnt="0"/>
      <dgm:spPr/>
    </dgm:pt>
    <dgm:pt modelId="{5CFAB81E-CC32-9C44-958D-33E8E7709ECB}" type="pres">
      <dgm:prSet presAssocID="{FE9BD173-0DBD-4E3F-B739-C2BBCD47BA86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F999C314-B072-4405-91FF-D5D097BD50AA}" srcId="{52C64F85-DF02-4410-B889-3456CA9F0357}" destId="{FE9BD173-0DBD-4E3F-B739-C2BBCD47BA86}" srcOrd="6" destOrd="0" parTransId="{1DCA224D-4CDC-4CD1-9DF9-2D09B64C8C31}" sibTransId="{B6F3337F-BC9A-400A-BE20-ED098B5342A1}"/>
    <dgm:cxn modelId="{B338115D-C741-4A69-AA06-09EFB3597F8E}" srcId="{52C64F85-DF02-4410-B889-3456CA9F0357}" destId="{53ED2956-9DFE-4A59-A34C-D98B241FC1EE}" srcOrd="4" destOrd="0" parTransId="{1DFF89CA-2CAC-4E5B-9A8E-21F9EC425B5C}" sibTransId="{D43D386B-F4EA-4415-A0BB-A440F8D4C8D9}"/>
    <dgm:cxn modelId="{212A8D5E-0886-764C-823F-A5F18EC93EE3}" type="presOf" srcId="{1C824545-3298-458D-986E-46E20B32D482}" destId="{1C32C01B-85AF-5E42-AEAE-16C06D8897BE}" srcOrd="0" destOrd="0" presId="urn:microsoft.com/office/officeart/2005/8/layout/vList2"/>
    <dgm:cxn modelId="{3270D161-3877-4E06-9C91-3009A447FF54}" srcId="{52C64F85-DF02-4410-B889-3456CA9F0357}" destId="{A16F92E0-3631-44EF-B011-5D69876ABB54}" srcOrd="1" destOrd="0" parTransId="{E01DF1F4-6D90-4CE9-AD59-8855005D8BEA}" sibTransId="{045233ED-B1DF-4BC7-8785-9D30A9960318}"/>
    <dgm:cxn modelId="{8B9D4E65-BB44-A948-B6B9-D189C2EA9AAE}" type="presOf" srcId="{53ED2956-9DFE-4A59-A34C-D98B241FC1EE}" destId="{94D2AB52-3DFB-AD40-B691-414A23E724A0}" srcOrd="0" destOrd="0" presId="urn:microsoft.com/office/officeart/2005/8/layout/vList2"/>
    <dgm:cxn modelId="{8541AA45-4B73-EA47-AB4B-6B366A1A43D8}" type="presOf" srcId="{CABFAAF6-5BFC-430D-9E62-687C9371757A}" destId="{0ECBCDE0-F987-0641-9780-BD353BB5A38B}" srcOrd="0" destOrd="0" presId="urn:microsoft.com/office/officeart/2005/8/layout/vList2"/>
    <dgm:cxn modelId="{A2F8F269-419D-AF46-BC72-B8402C746595}" type="presOf" srcId="{52C64F85-DF02-4410-B889-3456CA9F0357}" destId="{88BF4D69-828F-E340-B147-6612DC458E1F}" srcOrd="0" destOrd="0" presId="urn:microsoft.com/office/officeart/2005/8/layout/vList2"/>
    <dgm:cxn modelId="{5F97D36E-574C-874E-B211-83DC207EBFDA}" type="presOf" srcId="{2BF0E38E-D343-4089-9909-58D3EF7D3CBB}" destId="{925B5E36-F3F3-2848-AF6A-65D888E9C5E0}" srcOrd="0" destOrd="0" presId="urn:microsoft.com/office/officeart/2005/8/layout/vList2"/>
    <dgm:cxn modelId="{8E097477-EFD6-4259-AFCE-C3B6E9D6C257}" srcId="{52C64F85-DF02-4410-B889-3456CA9F0357}" destId="{2BF0E38E-D343-4089-9909-58D3EF7D3CBB}" srcOrd="5" destOrd="0" parTransId="{5678F5E8-284A-40EC-AFF1-C5FBD5498FE0}" sibTransId="{08D4D835-7DCF-4ADF-8EDD-9F9B40FD0FAC}"/>
    <dgm:cxn modelId="{147F4759-3BA6-FF42-83D8-9C38B37BBFC9}" type="presOf" srcId="{A16F92E0-3631-44EF-B011-5D69876ABB54}" destId="{C3336535-3CDD-0640-AB50-771EA99C5497}" srcOrd="0" destOrd="0" presId="urn:microsoft.com/office/officeart/2005/8/layout/vList2"/>
    <dgm:cxn modelId="{527CE85A-EBD2-4DF9-8C60-3D8E2FDD1F82}" srcId="{52C64F85-DF02-4410-B889-3456CA9F0357}" destId="{CABFAAF6-5BFC-430D-9E62-687C9371757A}" srcOrd="3" destOrd="0" parTransId="{F560EB0F-CC02-4C43-AF41-7662B52FE88E}" sibTransId="{4A6CC498-9DF3-4BD7-A046-50E789692164}"/>
    <dgm:cxn modelId="{50218D85-8D9A-D845-A7C7-93251EE3BEDD}" type="presOf" srcId="{D6199EA8-1BD5-47DB-81AD-B19A54EB96C2}" destId="{57C870EF-C54D-154A-A590-ABFA33E15A64}" srcOrd="0" destOrd="0" presId="urn:microsoft.com/office/officeart/2005/8/layout/vList2"/>
    <dgm:cxn modelId="{1C5A3B9F-FC31-4FF8-AE30-74951F247FA2}" srcId="{52C64F85-DF02-4410-B889-3456CA9F0357}" destId="{D6199EA8-1BD5-47DB-81AD-B19A54EB96C2}" srcOrd="2" destOrd="0" parTransId="{A39F6355-1707-4E60-9529-84E692069B42}" sibTransId="{0525CEA1-4C32-4C94-9C40-8F7BFF71C94B}"/>
    <dgm:cxn modelId="{C5C811D5-7085-47DA-BB06-688E0D42781D}" srcId="{52C64F85-DF02-4410-B889-3456CA9F0357}" destId="{1C824545-3298-458D-986E-46E20B32D482}" srcOrd="0" destOrd="0" parTransId="{F70A5177-9F2E-43A0-90D6-70B4953900C2}" sibTransId="{DAFF8833-7CD2-43B7-9653-473ADC4F0AB7}"/>
    <dgm:cxn modelId="{AA7192EA-A0E5-B946-BCCC-9BCD0B9F2ECF}" type="presOf" srcId="{FE9BD173-0DBD-4E3F-B739-C2BBCD47BA86}" destId="{5CFAB81E-CC32-9C44-958D-33E8E7709ECB}" srcOrd="0" destOrd="0" presId="urn:microsoft.com/office/officeart/2005/8/layout/vList2"/>
    <dgm:cxn modelId="{2F7637A6-9FA7-E642-827E-C1C70E950735}" type="presParOf" srcId="{88BF4D69-828F-E340-B147-6612DC458E1F}" destId="{1C32C01B-85AF-5E42-AEAE-16C06D8897BE}" srcOrd="0" destOrd="0" presId="urn:microsoft.com/office/officeart/2005/8/layout/vList2"/>
    <dgm:cxn modelId="{F1042A2A-9173-A045-8FDB-B2CE1C7540BF}" type="presParOf" srcId="{88BF4D69-828F-E340-B147-6612DC458E1F}" destId="{FDCB6DE3-66CE-BE4D-B7F7-33D667B7A886}" srcOrd="1" destOrd="0" presId="urn:microsoft.com/office/officeart/2005/8/layout/vList2"/>
    <dgm:cxn modelId="{AA1CDDA2-AA98-E341-A94C-33004244B1B7}" type="presParOf" srcId="{88BF4D69-828F-E340-B147-6612DC458E1F}" destId="{C3336535-3CDD-0640-AB50-771EA99C5497}" srcOrd="2" destOrd="0" presId="urn:microsoft.com/office/officeart/2005/8/layout/vList2"/>
    <dgm:cxn modelId="{C8C3C693-E6E9-6946-BF9B-F80603837DEB}" type="presParOf" srcId="{88BF4D69-828F-E340-B147-6612DC458E1F}" destId="{B22EC6B9-0CC2-074D-9311-D5620A55772F}" srcOrd="3" destOrd="0" presId="urn:microsoft.com/office/officeart/2005/8/layout/vList2"/>
    <dgm:cxn modelId="{AE4E65F7-221A-AB4D-8F4A-15FE91290C24}" type="presParOf" srcId="{88BF4D69-828F-E340-B147-6612DC458E1F}" destId="{57C870EF-C54D-154A-A590-ABFA33E15A64}" srcOrd="4" destOrd="0" presId="urn:microsoft.com/office/officeart/2005/8/layout/vList2"/>
    <dgm:cxn modelId="{DD17284A-4616-0046-93E1-7EFB8CF0F258}" type="presParOf" srcId="{88BF4D69-828F-E340-B147-6612DC458E1F}" destId="{BE78DE49-2FC6-2346-84D2-495A7032AC0E}" srcOrd="5" destOrd="0" presId="urn:microsoft.com/office/officeart/2005/8/layout/vList2"/>
    <dgm:cxn modelId="{3A88CEDC-4733-5C41-8498-28FA5AC6F832}" type="presParOf" srcId="{88BF4D69-828F-E340-B147-6612DC458E1F}" destId="{0ECBCDE0-F987-0641-9780-BD353BB5A38B}" srcOrd="6" destOrd="0" presId="urn:microsoft.com/office/officeart/2005/8/layout/vList2"/>
    <dgm:cxn modelId="{5F3EFE77-313D-A54C-8052-4DA9B957659E}" type="presParOf" srcId="{88BF4D69-828F-E340-B147-6612DC458E1F}" destId="{EB2A990E-40D2-514B-9045-CB73FF7EE927}" srcOrd="7" destOrd="0" presId="urn:microsoft.com/office/officeart/2005/8/layout/vList2"/>
    <dgm:cxn modelId="{0E9D6810-E781-374C-978C-BFED8CA827BF}" type="presParOf" srcId="{88BF4D69-828F-E340-B147-6612DC458E1F}" destId="{94D2AB52-3DFB-AD40-B691-414A23E724A0}" srcOrd="8" destOrd="0" presId="urn:microsoft.com/office/officeart/2005/8/layout/vList2"/>
    <dgm:cxn modelId="{75362175-7BED-4B46-AE41-F47A9C4A607E}" type="presParOf" srcId="{88BF4D69-828F-E340-B147-6612DC458E1F}" destId="{A4F00840-FB7C-6E45-85AA-171A39A07732}" srcOrd="9" destOrd="0" presId="urn:microsoft.com/office/officeart/2005/8/layout/vList2"/>
    <dgm:cxn modelId="{A9F36B6C-13B9-B741-9D43-28BAD664D317}" type="presParOf" srcId="{88BF4D69-828F-E340-B147-6612DC458E1F}" destId="{925B5E36-F3F3-2848-AF6A-65D888E9C5E0}" srcOrd="10" destOrd="0" presId="urn:microsoft.com/office/officeart/2005/8/layout/vList2"/>
    <dgm:cxn modelId="{7DF4E671-FBA5-134D-A0F2-713E4D560CC4}" type="presParOf" srcId="{88BF4D69-828F-E340-B147-6612DC458E1F}" destId="{8FFAA51F-70BB-5542-AF79-B8834677511D}" srcOrd="11" destOrd="0" presId="urn:microsoft.com/office/officeart/2005/8/layout/vList2"/>
    <dgm:cxn modelId="{9CE81F8A-2F95-6049-887A-1DE17A3515E2}" type="presParOf" srcId="{88BF4D69-828F-E340-B147-6612DC458E1F}" destId="{5CFAB81E-CC32-9C44-958D-33E8E7709ECB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CF658D-8F39-4C4A-8104-880BB99BA07E}" type="doc">
      <dgm:prSet loTypeId="urn:microsoft.com/office/officeart/2008/layout/LinedLis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E887626-3CAF-477F-ADF8-9D9512BA86A9}">
      <dgm:prSet/>
      <dgm:spPr/>
      <dgm:t>
        <a:bodyPr/>
        <a:lstStyle/>
        <a:p>
          <a:r>
            <a:rPr lang="pt-BR" dirty="0"/>
            <a:t>A Internacionalização não pode se dar como um fato isolado, à parte do processo de gestão e governança universitária. </a:t>
          </a:r>
          <a:endParaRPr lang="en-US" dirty="0"/>
        </a:p>
      </dgm:t>
    </dgm:pt>
    <dgm:pt modelId="{FECBA7B3-8A66-4013-BD69-5979ACBF3719}" type="parTrans" cxnId="{1EA27797-DB26-4BAD-B233-D4FDB0343385}">
      <dgm:prSet/>
      <dgm:spPr/>
      <dgm:t>
        <a:bodyPr/>
        <a:lstStyle/>
        <a:p>
          <a:endParaRPr lang="en-US"/>
        </a:p>
      </dgm:t>
    </dgm:pt>
    <dgm:pt modelId="{6DE83099-AE2C-4941-BDCA-640F2FB4A8CD}" type="sibTrans" cxnId="{1EA27797-DB26-4BAD-B233-D4FDB0343385}">
      <dgm:prSet/>
      <dgm:spPr/>
      <dgm:t>
        <a:bodyPr/>
        <a:lstStyle/>
        <a:p>
          <a:endParaRPr lang="en-US"/>
        </a:p>
      </dgm:t>
    </dgm:pt>
    <dgm:pt modelId="{C996BC8F-7F35-4C7B-B30F-ED08FE5352C4}">
      <dgm:prSet/>
      <dgm:spPr/>
      <dgm:t>
        <a:bodyPr/>
        <a:lstStyle/>
        <a:p>
          <a:r>
            <a:rPr lang="pt-BR" dirty="0"/>
            <a:t>Precisa ser entendida como abrangente e coesa ante todo o processo de desenvolvimento institucional</a:t>
          </a:r>
          <a:r>
            <a:rPr lang="pt-BR" i="1" dirty="0"/>
            <a:t>.</a:t>
          </a:r>
          <a:endParaRPr lang="en-US" dirty="0"/>
        </a:p>
      </dgm:t>
    </dgm:pt>
    <dgm:pt modelId="{67E12DE3-F206-44E0-B400-FC6DA7660EBA}" type="parTrans" cxnId="{66E06C77-2430-4601-B391-EE33D72EB379}">
      <dgm:prSet/>
      <dgm:spPr/>
      <dgm:t>
        <a:bodyPr/>
        <a:lstStyle/>
        <a:p>
          <a:endParaRPr lang="en-US"/>
        </a:p>
      </dgm:t>
    </dgm:pt>
    <dgm:pt modelId="{A3E12BB5-B2C0-4F20-8A41-2D91AF1C8EA5}" type="sibTrans" cxnId="{66E06C77-2430-4601-B391-EE33D72EB379}">
      <dgm:prSet/>
      <dgm:spPr/>
      <dgm:t>
        <a:bodyPr/>
        <a:lstStyle/>
        <a:p>
          <a:endParaRPr lang="en-US"/>
        </a:p>
      </dgm:t>
    </dgm:pt>
    <dgm:pt modelId="{13512E62-7938-B24D-BC98-54872745A24A}" type="pres">
      <dgm:prSet presAssocID="{D4CF658D-8F39-4C4A-8104-880BB99BA07E}" presName="vert0" presStyleCnt="0">
        <dgm:presLayoutVars>
          <dgm:dir/>
          <dgm:animOne val="branch"/>
          <dgm:animLvl val="lvl"/>
        </dgm:presLayoutVars>
      </dgm:prSet>
      <dgm:spPr/>
    </dgm:pt>
    <dgm:pt modelId="{6A7AD04D-72FE-0A4D-84B5-37A1A0F1C903}" type="pres">
      <dgm:prSet presAssocID="{EE887626-3CAF-477F-ADF8-9D9512BA86A9}" presName="thickLine" presStyleLbl="alignNode1" presStyleIdx="0" presStyleCnt="2"/>
      <dgm:spPr/>
    </dgm:pt>
    <dgm:pt modelId="{802E13A2-FA45-8140-BB48-C25575EE724F}" type="pres">
      <dgm:prSet presAssocID="{EE887626-3CAF-477F-ADF8-9D9512BA86A9}" presName="horz1" presStyleCnt="0"/>
      <dgm:spPr/>
    </dgm:pt>
    <dgm:pt modelId="{AAE67B56-572A-494B-B082-AD51777B219D}" type="pres">
      <dgm:prSet presAssocID="{EE887626-3CAF-477F-ADF8-9D9512BA86A9}" presName="tx1" presStyleLbl="revTx" presStyleIdx="0" presStyleCnt="2"/>
      <dgm:spPr/>
    </dgm:pt>
    <dgm:pt modelId="{3FBD0C73-8D0B-4248-B9C9-C25A017AF930}" type="pres">
      <dgm:prSet presAssocID="{EE887626-3CAF-477F-ADF8-9D9512BA86A9}" presName="vert1" presStyleCnt="0"/>
      <dgm:spPr/>
    </dgm:pt>
    <dgm:pt modelId="{E6D49660-9416-5F42-9453-FF66F3F6FF5B}" type="pres">
      <dgm:prSet presAssocID="{C996BC8F-7F35-4C7B-B30F-ED08FE5352C4}" presName="thickLine" presStyleLbl="alignNode1" presStyleIdx="1" presStyleCnt="2"/>
      <dgm:spPr/>
    </dgm:pt>
    <dgm:pt modelId="{83936CD7-0C58-9C40-90D0-960F83349C8D}" type="pres">
      <dgm:prSet presAssocID="{C996BC8F-7F35-4C7B-B30F-ED08FE5352C4}" presName="horz1" presStyleCnt="0"/>
      <dgm:spPr/>
    </dgm:pt>
    <dgm:pt modelId="{A58F5B8B-74D1-5943-B8CF-63547E374643}" type="pres">
      <dgm:prSet presAssocID="{C996BC8F-7F35-4C7B-B30F-ED08FE5352C4}" presName="tx1" presStyleLbl="revTx" presStyleIdx="1" presStyleCnt="2"/>
      <dgm:spPr/>
    </dgm:pt>
    <dgm:pt modelId="{2F9C72EB-B60D-4041-9659-9DB2214EA3D6}" type="pres">
      <dgm:prSet presAssocID="{C996BC8F-7F35-4C7B-B30F-ED08FE5352C4}" presName="vert1" presStyleCnt="0"/>
      <dgm:spPr/>
    </dgm:pt>
  </dgm:ptLst>
  <dgm:cxnLst>
    <dgm:cxn modelId="{B490AC4B-841D-3B42-A80C-1F176FB58B70}" type="presOf" srcId="{EE887626-3CAF-477F-ADF8-9D9512BA86A9}" destId="{AAE67B56-572A-494B-B082-AD51777B219D}" srcOrd="0" destOrd="0" presId="urn:microsoft.com/office/officeart/2008/layout/LinedList"/>
    <dgm:cxn modelId="{66E06C77-2430-4601-B391-EE33D72EB379}" srcId="{D4CF658D-8F39-4C4A-8104-880BB99BA07E}" destId="{C996BC8F-7F35-4C7B-B30F-ED08FE5352C4}" srcOrd="1" destOrd="0" parTransId="{67E12DE3-F206-44E0-B400-FC6DA7660EBA}" sibTransId="{A3E12BB5-B2C0-4F20-8A41-2D91AF1C8EA5}"/>
    <dgm:cxn modelId="{1EA27797-DB26-4BAD-B233-D4FDB0343385}" srcId="{D4CF658D-8F39-4C4A-8104-880BB99BA07E}" destId="{EE887626-3CAF-477F-ADF8-9D9512BA86A9}" srcOrd="0" destOrd="0" parTransId="{FECBA7B3-8A66-4013-BD69-5979ACBF3719}" sibTransId="{6DE83099-AE2C-4941-BDCA-640F2FB4A8CD}"/>
    <dgm:cxn modelId="{2938319D-661C-D543-B5B9-831DE007AC2B}" type="presOf" srcId="{D4CF658D-8F39-4C4A-8104-880BB99BA07E}" destId="{13512E62-7938-B24D-BC98-54872745A24A}" srcOrd="0" destOrd="0" presId="urn:microsoft.com/office/officeart/2008/layout/LinedList"/>
    <dgm:cxn modelId="{90A1A4C3-4724-7E41-B9BA-06DEB46D42E8}" type="presOf" srcId="{C996BC8F-7F35-4C7B-B30F-ED08FE5352C4}" destId="{A58F5B8B-74D1-5943-B8CF-63547E374643}" srcOrd="0" destOrd="0" presId="urn:microsoft.com/office/officeart/2008/layout/LinedList"/>
    <dgm:cxn modelId="{FADA0FBB-ED7B-A64B-AC4F-583EAD4F0B8C}" type="presParOf" srcId="{13512E62-7938-B24D-BC98-54872745A24A}" destId="{6A7AD04D-72FE-0A4D-84B5-37A1A0F1C903}" srcOrd="0" destOrd="0" presId="urn:microsoft.com/office/officeart/2008/layout/LinedList"/>
    <dgm:cxn modelId="{E4AD14D2-25EB-EC43-A241-4003FB03885D}" type="presParOf" srcId="{13512E62-7938-B24D-BC98-54872745A24A}" destId="{802E13A2-FA45-8140-BB48-C25575EE724F}" srcOrd="1" destOrd="0" presId="urn:microsoft.com/office/officeart/2008/layout/LinedList"/>
    <dgm:cxn modelId="{D440948E-8898-2540-9975-BB637445B901}" type="presParOf" srcId="{802E13A2-FA45-8140-BB48-C25575EE724F}" destId="{AAE67B56-572A-494B-B082-AD51777B219D}" srcOrd="0" destOrd="0" presId="urn:microsoft.com/office/officeart/2008/layout/LinedList"/>
    <dgm:cxn modelId="{3E95102F-2471-844C-B787-B897C1CB4C8C}" type="presParOf" srcId="{802E13A2-FA45-8140-BB48-C25575EE724F}" destId="{3FBD0C73-8D0B-4248-B9C9-C25A017AF930}" srcOrd="1" destOrd="0" presId="urn:microsoft.com/office/officeart/2008/layout/LinedList"/>
    <dgm:cxn modelId="{0E74F738-CDBE-C14D-B9E2-DB0195FDF751}" type="presParOf" srcId="{13512E62-7938-B24D-BC98-54872745A24A}" destId="{E6D49660-9416-5F42-9453-FF66F3F6FF5B}" srcOrd="2" destOrd="0" presId="urn:microsoft.com/office/officeart/2008/layout/LinedList"/>
    <dgm:cxn modelId="{8BED8B34-0E5C-7E48-A879-52FE577CB329}" type="presParOf" srcId="{13512E62-7938-B24D-BC98-54872745A24A}" destId="{83936CD7-0C58-9C40-90D0-960F83349C8D}" srcOrd="3" destOrd="0" presId="urn:microsoft.com/office/officeart/2008/layout/LinedList"/>
    <dgm:cxn modelId="{E6EB6B37-756A-AF4C-9AEE-DAD48357ABF6}" type="presParOf" srcId="{83936CD7-0C58-9C40-90D0-960F83349C8D}" destId="{A58F5B8B-74D1-5943-B8CF-63547E374643}" srcOrd="0" destOrd="0" presId="urn:microsoft.com/office/officeart/2008/layout/LinedList"/>
    <dgm:cxn modelId="{7A1AFBC8-39AD-3D4A-BB3A-6C405EB3FDD8}" type="presParOf" srcId="{83936CD7-0C58-9C40-90D0-960F83349C8D}" destId="{2F9C72EB-B60D-4041-9659-9DB2214EA3D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8FA5FA7-C58B-450E-8A09-D8398AF579AE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9AF7881-DAF4-4877-80C3-113C17310018}">
      <dgm:prSet/>
      <dgm:spPr/>
      <dgm:t>
        <a:bodyPr/>
        <a:lstStyle/>
        <a:p>
          <a:endParaRPr lang="en-US" dirty="0"/>
        </a:p>
      </dgm:t>
    </dgm:pt>
    <dgm:pt modelId="{0CEEA6B0-7831-425A-A145-BED01E613269}" type="parTrans" cxnId="{6EEC2DCE-8CCA-4953-BE01-47270E89C830}">
      <dgm:prSet/>
      <dgm:spPr/>
      <dgm:t>
        <a:bodyPr/>
        <a:lstStyle/>
        <a:p>
          <a:endParaRPr lang="en-US"/>
        </a:p>
      </dgm:t>
    </dgm:pt>
    <dgm:pt modelId="{EE100948-9CB1-4D3B-B65D-57DD77A99438}" type="sibTrans" cxnId="{6EEC2DCE-8CCA-4953-BE01-47270E89C830}">
      <dgm:prSet/>
      <dgm:spPr/>
      <dgm:t>
        <a:bodyPr/>
        <a:lstStyle/>
        <a:p>
          <a:endParaRPr lang="en-US"/>
        </a:p>
      </dgm:t>
    </dgm:pt>
    <dgm:pt modelId="{70687FF3-65C7-4786-B001-AFD2E5A48991}">
      <dgm:prSet/>
      <dgm:spPr/>
      <dgm:t>
        <a:bodyPr/>
        <a:lstStyle/>
        <a:p>
          <a:r>
            <a:rPr lang="pt-BR"/>
            <a:t>1) Assegurar formas adicionais de renda;</a:t>
          </a:r>
          <a:endParaRPr lang="en-US"/>
        </a:p>
      </dgm:t>
    </dgm:pt>
    <dgm:pt modelId="{A6DB6BA5-7803-4EDD-8960-06B220257AF3}" type="parTrans" cxnId="{2D16208F-1599-4879-8005-AC1F1F663401}">
      <dgm:prSet/>
      <dgm:spPr/>
      <dgm:t>
        <a:bodyPr/>
        <a:lstStyle/>
        <a:p>
          <a:endParaRPr lang="en-US"/>
        </a:p>
      </dgm:t>
    </dgm:pt>
    <dgm:pt modelId="{BE32FC70-08FD-480F-BF70-5EFF6C6A137B}" type="sibTrans" cxnId="{2D16208F-1599-4879-8005-AC1F1F663401}">
      <dgm:prSet/>
      <dgm:spPr/>
      <dgm:t>
        <a:bodyPr/>
        <a:lstStyle/>
        <a:p>
          <a:endParaRPr lang="en-US"/>
        </a:p>
      </dgm:t>
    </dgm:pt>
    <dgm:pt modelId="{935114E3-4306-414E-B38D-A0C604D0A16B}">
      <dgm:prSet/>
      <dgm:spPr/>
      <dgm:t>
        <a:bodyPr/>
        <a:lstStyle/>
        <a:p>
          <a:r>
            <a:rPr lang="pt-BR"/>
            <a:t>2) Aumento da excelência acadêmica e a competitividade; </a:t>
          </a:r>
          <a:endParaRPr lang="en-US"/>
        </a:p>
      </dgm:t>
    </dgm:pt>
    <dgm:pt modelId="{D2C953A6-4A99-4299-8EAE-E1B398A916B4}" type="parTrans" cxnId="{21D49B47-5E09-4D4F-90AB-540BCD634173}">
      <dgm:prSet/>
      <dgm:spPr/>
      <dgm:t>
        <a:bodyPr/>
        <a:lstStyle/>
        <a:p>
          <a:endParaRPr lang="en-US"/>
        </a:p>
      </dgm:t>
    </dgm:pt>
    <dgm:pt modelId="{C70E787E-3CF0-4F1B-89E4-63A7599C0C7A}" type="sibTrans" cxnId="{21D49B47-5E09-4D4F-90AB-540BCD634173}">
      <dgm:prSet/>
      <dgm:spPr/>
      <dgm:t>
        <a:bodyPr/>
        <a:lstStyle/>
        <a:p>
          <a:endParaRPr lang="en-US"/>
        </a:p>
      </dgm:t>
    </dgm:pt>
    <dgm:pt modelId="{03B21137-56C5-4891-9342-73E436515BA0}">
      <dgm:prSet/>
      <dgm:spPr/>
      <dgm:t>
        <a:bodyPr/>
        <a:lstStyle/>
        <a:p>
          <a:r>
            <a:rPr lang="pt-BR"/>
            <a:t>3)  Efetivo desejo em promover entre os profissionais do meio a preocupação pela cultura do internacional;</a:t>
          </a:r>
          <a:endParaRPr lang="en-US"/>
        </a:p>
      </dgm:t>
    </dgm:pt>
    <dgm:pt modelId="{3D589291-B3E2-4F1F-B665-ADF647014171}" type="parTrans" cxnId="{A281B2BD-0EF5-4584-B45D-7FF9D1A6A965}">
      <dgm:prSet/>
      <dgm:spPr/>
      <dgm:t>
        <a:bodyPr/>
        <a:lstStyle/>
        <a:p>
          <a:endParaRPr lang="en-US"/>
        </a:p>
      </dgm:t>
    </dgm:pt>
    <dgm:pt modelId="{D6333257-F3F1-4627-BBCF-B84381BD4686}" type="sibTrans" cxnId="{A281B2BD-0EF5-4584-B45D-7FF9D1A6A965}">
      <dgm:prSet/>
      <dgm:spPr/>
      <dgm:t>
        <a:bodyPr/>
        <a:lstStyle/>
        <a:p>
          <a:endParaRPr lang="en-US"/>
        </a:p>
      </dgm:t>
    </dgm:pt>
    <dgm:pt modelId="{E5222678-E4FC-420B-BB2F-897BFD4DE61E}">
      <dgm:prSet/>
      <dgm:spPr/>
      <dgm:t>
        <a:bodyPr/>
        <a:lstStyle/>
        <a:p>
          <a:r>
            <a:rPr lang="pt-BR" dirty="0"/>
            <a:t>4) Aumento a qualidade dos estudantes a partir do ensino e da pesquisa;</a:t>
          </a:r>
          <a:endParaRPr lang="en-US" dirty="0"/>
        </a:p>
      </dgm:t>
    </dgm:pt>
    <dgm:pt modelId="{E6F5F03E-ABA3-4240-A55F-DD746C868C3E}" type="parTrans" cxnId="{4895B720-5AFA-4B5B-8F02-0AF7D17663D4}">
      <dgm:prSet/>
      <dgm:spPr/>
      <dgm:t>
        <a:bodyPr/>
        <a:lstStyle/>
        <a:p>
          <a:endParaRPr lang="en-US"/>
        </a:p>
      </dgm:t>
    </dgm:pt>
    <dgm:pt modelId="{2668B888-10F0-4C42-B5B5-B4594F6500D8}" type="sibTrans" cxnId="{4895B720-5AFA-4B5B-8F02-0AF7D17663D4}">
      <dgm:prSet/>
      <dgm:spPr/>
      <dgm:t>
        <a:bodyPr/>
        <a:lstStyle/>
        <a:p>
          <a:endParaRPr lang="en-US"/>
        </a:p>
      </dgm:t>
    </dgm:pt>
    <dgm:pt modelId="{0F6B34D6-A9DD-924F-AF0F-F607FC455A39}" type="pres">
      <dgm:prSet presAssocID="{58FA5FA7-C58B-450E-8A09-D8398AF579AE}" presName="vert0" presStyleCnt="0">
        <dgm:presLayoutVars>
          <dgm:dir/>
          <dgm:animOne val="branch"/>
          <dgm:animLvl val="lvl"/>
        </dgm:presLayoutVars>
      </dgm:prSet>
      <dgm:spPr/>
    </dgm:pt>
    <dgm:pt modelId="{BEEBCAE9-9CDD-4C43-AB1E-AAF019A6CDFA}" type="pres">
      <dgm:prSet presAssocID="{A9AF7881-DAF4-4877-80C3-113C17310018}" presName="thickLine" presStyleLbl="alignNode1" presStyleIdx="0" presStyleCnt="5"/>
      <dgm:spPr/>
    </dgm:pt>
    <dgm:pt modelId="{CE9636FB-A7DC-774E-A0F1-2163793C4864}" type="pres">
      <dgm:prSet presAssocID="{A9AF7881-DAF4-4877-80C3-113C17310018}" presName="horz1" presStyleCnt="0"/>
      <dgm:spPr/>
    </dgm:pt>
    <dgm:pt modelId="{F31C4D19-F7F9-3C48-9C41-2BA962B35366}" type="pres">
      <dgm:prSet presAssocID="{A9AF7881-DAF4-4877-80C3-113C17310018}" presName="tx1" presStyleLbl="revTx" presStyleIdx="0" presStyleCnt="5"/>
      <dgm:spPr/>
    </dgm:pt>
    <dgm:pt modelId="{7ECCAB1B-0249-DC40-AA31-54AAF7A08C91}" type="pres">
      <dgm:prSet presAssocID="{A9AF7881-DAF4-4877-80C3-113C17310018}" presName="vert1" presStyleCnt="0"/>
      <dgm:spPr/>
    </dgm:pt>
    <dgm:pt modelId="{44FBAC24-A017-0D43-BE91-602D013FAC51}" type="pres">
      <dgm:prSet presAssocID="{70687FF3-65C7-4786-B001-AFD2E5A48991}" presName="thickLine" presStyleLbl="alignNode1" presStyleIdx="1" presStyleCnt="5"/>
      <dgm:spPr/>
    </dgm:pt>
    <dgm:pt modelId="{4C588771-E383-E04D-97B0-97AF4F2BBB11}" type="pres">
      <dgm:prSet presAssocID="{70687FF3-65C7-4786-B001-AFD2E5A48991}" presName="horz1" presStyleCnt="0"/>
      <dgm:spPr/>
    </dgm:pt>
    <dgm:pt modelId="{4FE3782A-A3F3-E542-839F-A56ED20507F8}" type="pres">
      <dgm:prSet presAssocID="{70687FF3-65C7-4786-B001-AFD2E5A48991}" presName="tx1" presStyleLbl="revTx" presStyleIdx="1" presStyleCnt="5"/>
      <dgm:spPr/>
    </dgm:pt>
    <dgm:pt modelId="{B4FC2E7B-6891-8E4E-8085-8A3544FD7266}" type="pres">
      <dgm:prSet presAssocID="{70687FF3-65C7-4786-B001-AFD2E5A48991}" presName="vert1" presStyleCnt="0"/>
      <dgm:spPr/>
    </dgm:pt>
    <dgm:pt modelId="{BE6BD3D5-E33B-F14C-BF8B-93EB20334D02}" type="pres">
      <dgm:prSet presAssocID="{935114E3-4306-414E-B38D-A0C604D0A16B}" presName="thickLine" presStyleLbl="alignNode1" presStyleIdx="2" presStyleCnt="5"/>
      <dgm:spPr/>
    </dgm:pt>
    <dgm:pt modelId="{F366D2FD-E492-6041-A65C-D7CDAAE0003F}" type="pres">
      <dgm:prSet presAssocID="{935114E3-4306-414E-B38D-A0C604D0A16B}" presName="horz1" presStyleCnt="0"/>
      <dgm:spPr/>
    </dgm:pt>
    <dgm:pt modelId="{BAE77A86-005C-C345-9AE1-EBBF3F6A95BD}" type="pres">
      <dgm:prSet presAssocID="{935114E3-4306-414E-B38D-A0C604D0A16B}" presName="tx1" presStyleLbl="revTx" presStyleIdx="2" presStyleCnt="5"/>
      <dgm:spPr/>
    </dgm:pt>
    <dgm:pt modelId="{30398F99-8223-A84A-AA37-7C543BF85772}" type="pres">
      <dgm:prSet presAssocID="{935114E3-4306-414E-B38D-A0C604D0A16B}" presName="vert1" presStyleCnt="0"/>
      <dgm:spPr/>
    </dgm:pt>
    <dgm:pt modelId="{2752CEC7-459D-E645-8C2E-6401EF29506C}" type="pres">
      <dgm:prSet presAssocID="{03B21137-56C5-4891-9342-73E436515BA0}" presName="thickLine" presStyleLbl="alignNode1" presStyleIdx="3" presStyleCnt="5"/>
      <dgm:spPr/>
    </dgm:pt>
    <dgm:pt modelId="{483BA686-4E99-AF4F-AB99-59A18E26C555}" type="pres">
      <dgm:prSet presAssocID="{03B21137-56C5-4891-9342-73E436515BA0}" presName="horz1" presStyleCnt="0"/>
      <dgm:spPr/>
    </dgm:pt>
    <dgm:pt modelId="{EB85A190-CC11-9A46-851D-DE450545D7A8}" type="pres">
      <dgm:prSet presAssocID="{03B21137-56C5-4891-9342-73E436515BA0}" presName="tx1" presStyleLbl="revTx" presStyleIdx="3" presStyleCnt="5"/>
      <dgm:spPr/>
    </dgm:pt>
    <dgm:pt modelId="{8CA67E5E-2BBA-644C-A39C-6D7872B26D4C}" type="pres">
      <dgm:prSet presAssocID="{03B21137-56C5-4891-9342-73E436515BA0}" presName="vert1" presStyleCnt="0"/>
      <dgm:spPr/>
    </dgm:pt>
    <dgm:pt modelId="{06038629-9355-3E4A-9573-216D9266C833}" type="pres">
      <dgm:prSet presAssocID="{E5222678-E4FC-420B-BB2F-897BFD4DE61E}" presName="thickLine" presStyleLbl="alignNode1" presStyleIdx="4" presStyleCnt="5"/>
      <dgm:spPr/>
    </dgm:pt>
    <dgm:pt modelId="{197D36B8-98FC-5044-A496-109A1A981002}" type="pres">
      <dgm:prSet presAssocID="{E5222678-E4FC-420B-BB2F-897BFD4DE61E}" presName="horz1" presStyleCnt="0"/>
      <dgm:spPr/>
    </dgm:pt>
    <dgm:pt modelId="{8633382E-294C-CB49-9B22-9B47D6385A90}" type="pres">
      <dgm:prSet presAssocID="{E5222678-E4FC-420B-BB2F-897BFD4DE61E}" presName="tx1" presStyleLbl="revTx" presStyleIdx="4" presStyleCnt="5"/>
      <dgm:spPr/>
    </dgm:pt>
    <dgm:pt modelId="{723793A0-D7E4-E846-BF10-BC2014CB150A}" type="pres">
      <dgm:prSet presAssocID="{E5222678-E4FC-420B-BB2F-897BFD4DE61E}" presName="vert1" presStyleCnt="0"/>
      <dgm:spPr/>
    </dgm:pt>
  </dgm:ptLst>
  <dgm:cxnLst>
    <dgm:cxn modelId="{FD338B19-4E0E-5E44-BEE9-E173219BF8EE}" type="presOf" srcId="{03B21137-56C5-4891-9342-73E436515BA0}" destId="{EB85A190-CC11-9A46-851D-DE450545D7A8}" srcOrd="0" destOrd="0" presId="urn:microsoft.com/office/officeart/2008/layout/LinedList"/>
    <dgm:cxn modelId="{4895B720-5AFA-4B5B-8F02-0AF7D17663D4}" srcId="{58FA5FA7-C58B-450E-8A09-D8398AF579AE}" destId="{E5222678-E4FC-420B-BB2F-897BFD4DE61E}" srcOrd="4" destOrd="0" parTransId="{E6F5F03E-ABA3-4240-A55F-DD746C868C3E}" sibTransId="{2668B888-10F0-4C42-B5B5-B4594F6500D8}"/>
    <dgm:cxn modelId="{5F18DD42-C372-AD4F-8766-B7E672183A87}" type="presOf" srcId="{58FA5FA7-C58B-450E-8A09-D8398AF579AE}" destId="{0F6B34D6-A9DD-924F-AF0F-F607FC455A39}" srcOrd="0" destOrd="0" presId="urn:microsoft.com/office/officeart/2008/layout/LinedList"/>
    <dgm:cxn modelId="{21D49B47-5E09-4D4F-90AB-540BCD634173}" srcId="{58FA5FA7-C58B-450E-8A09-D8398AF579AE}" destId="{935114E3-4306-414E-B38D-A0C604D0A16B}" srcOrd="2" destOrd="0" parTransId="{D2C953A6-4A99-4299-8EAE-E1B398A916B4}" sibTransId="{C70E787E-3CF0-4F1B-89E4-63A7599C0C7A}"/>
    <dgm:cxn modelId="{49D0506A-6F59-234C-B61D-59FD4B379362}" type="presOf" srcId="{A9AF7881-DAF4-4877-80C3-113C17310018}" destId="{F31C4D19-F7F9-3C48-9C41-2BA962B35366}" srcOrd="0" destOrd="0" presId="urn:microsoft.com/office/officeart/2008/layout/LinedList"/>
    <dgm:cxn modelId="{B08FC08A-E3F6-974D-9C4B-8C3E3CA4870F}" type="presOf" srcId="{935114E3-4306-414E-B38D-A0C604D0A16B}" destId="{BAE77A86-005C-C345-9AE1-EBBF3F6A95BD}" srcOrd="0" destOrd="0" presId="urn:microsoft.com/office/officeart/2008/layout/LinedList"/>
    <dgm:cxn modelId="{2D16208F-1599-4879-8005-AC1F1F663401}" srcId="{58FA5FA7-C58B-450E-8A09-D8398AF579AE}" destId="{70687FF3-65C7-4786-B001-AFD2E5A48991}" srcOrd="1" destOrd="0" parTransId="{A6DB6BA5-7803-4EDD-8960-06B220257AF3}" sibTransId="{BE32FC70-08FD-480F-BF70-5EFF6C6A137B}"/>
    <dgm:cxn modelId="{A281B2BD-0EF5-4584-B45D-7FF9D1A6A965}" srcId="{58FA5FA7-C58B-450E-8A09-D8398AF579AE}" destId="{03B21137-56C5-4891-9342-73E436515BA0}" srcOrd="3" destOrd="0" parTransId="{3D589291-B3E2-4F1F-B665-ADF647014171}" sibTransId="{D6333257-F3F1-4627-BBCF-B84381BD4686}"/>
    <dgm:cxn modelId="{4CD8AECA-D8B0-F54F-AE94-F709DFEBFFC2}" type="presOf" srcId="{E5222678-E4FC-420B-BB2F-897BFD4DE61E}" destId="{8633382E-294C-CB49-9B22-9B47D6385A90}" srcOrd="0" destOrd="0" presId="urn:microsoft.com/office/officeart/2008/layout/LinedList"/>
    <dgm:cxn modelId="{6EEC2DCE-8CCA-4953-BE01-47270E89C830}" srcId="{58FA5FA7-C58B-450E-8A09-D8398AF579AE}" destId="{A9AF7881-DAF4-4877-80C3-113C17310018}" srcOrd="0" destOrd="0" parTransId="{0CEEA6B0-7831-425A-A145-BED01E613269}" sibTransId="{EE100948-9CB1-4D3B-B65D-57DD77A99438}"/>
    <dgm:cxn modelId="{15EB92EF-7429-D448-920C-83A6A2EECC97}" type="presOf" srcId="{70687FF3-65C7-4786-B001-AFD2E5A48991}" destId="{4FE3782A-A3F3-E542-839F-A56ED20507F8}" srcOrd="0" destOrd="0" presId="urn:microsoft.com/office/officeart/2008/layout/LinedList"/>
    <dgm:cxn modelId="{8FFF9793-CDDE-EB49-8276-BA19EAC7993C}" type="presParOf" srcId="{0F6B34D6-A9DD-924F-AF0F-F607FC455A39}" destId="{BEEBCAE9-9CDD-4C43-AB1E-AAF019A6CDFA}" srcOrd="0" destOrd="0" presId="urn:microsoft.com/office/officeart/2008/layout/LinedList"/>
    <dgm:cxn modelId="{C653BC49-23E1-D347-BF1A-D619506D2FFA}" type="presParOf" srcId="{0F6B34D6-A9DD-924F-AF0F-F607FC455A39}" destId="{CE9636FB-A7DC-774E-A0F1-2163793C4864}" srcOrd="1" destOrd="0" presId="urn:microsoft.com/office/officeart/2008/layout/LinedList"/>
    <dgm:cxn modelId="{FA047E1D-619F-1F45-AA69-1426E486EB83}" type="presParOf" srcId="{CE9636FB-A7DC-774E-A0F1-2163793C4864}" destId="{F31C4D19-F7F9-3C48-9C41-2BA962B35366}" srcOrd="0" destOrd="0" presId="urn:microsoft.com/office/officeart/2008/layout/LinedList"/>
    <dgm:cxn modelId="{0AE51375-7F9A-4347-9CD8-E102076A88E2}" type="presParOf" srcId="{CE9636FB-A7DC-774E-A0F1-2163793C4864}" destId="{7ECCAB1B-0249-DC40-AA31-54AAF7A08C91}" srcOrd="1" destOrd="0" presId="urn:microsoft.com/office/officeart/2008/layout/LinedList"/>
    <dgm:cxn modelId="{33C033CC-835E-8C4B-9793-05D6A4F2557A}" type="presParOf" srcId="{0F6B34D6-A9DD-924F-AF0F-F607FC455A39}" destId="{44FBAC24-A017-0D43-BE91-602D013FAC51}" srcOrd="2" destOrd="0" presId="urn:microsoft.com/office/officeart/2008/layout/LinedList"/>
    <dgm:cxn modelId="{A660F9B5-A680-9943-85D6-FC72DF5D9B0F}" type="presParOf" srcId="{0F6B34D6-A9DD-924F-AF0F-F607FC455A39}" destId="{4C588771-E383-E04D-97B0-97AF4F2BBB11}" srcOrd="3" destOrd="0" presId="urn:microsoft.com/office/officeart/2008/layout/LinedList"/>
    <dgm:cxn modelId="{5FFEA91D-6957-0E4E-BC3F-1047CB9A6BF3}" type="presParOf" srcId="{4C588771-E383-E04D-97B0-97AF4F2BBB11}" destId="{4FE3782A-A3F3-E542-839F-A56ED20507F8}" srcOrd="0" destOrd="0" presId="urn:microsoft.com/office/officeart/2008/layout/LinedList"/>
    <dgm:cxn modelId="{8B1EA172-1D3E-4946-8AE4-67DD8BAB5D90}" type="presParOf" srcId="{4C588771-E383-E04D-97B0-97AF4F2BBB11}" destId="{B4FC2E7B-6891-8E4E-8085-8A3544FD7266}" srcOrd="1" destOrd="0" presId="urn:microsoft.com/office/officeart/2008/layout/LinedList"/>
    <dgm:cxn modelId="{B4384CC2-AE82-E741-8E22-8DEAF4A8AA5D}" type="presParOf" srcId="{0F6B34D6-A9DD-924F-AF0F-F607FC455A39}" destId="{BE6BD3D5-E33B-F14C-BF8B-93EB20334D02}" srcOrd="4" destOrd="0" presId="urn:microsoft.com/office/officeart/2008/layout/LinedList"/>
    <dgm:cxn modelId="{908DEB9E-5265-AB47-BC4A-ED54D46163EB}" type="presParOf" srcId="{0F6B34D6-A9DD-924F-AF0F-F607FC455A39}" destId="{F366D2FD-E492-6041-A65C-D7CDAAE0003F}" srcOrd="5" destOrd="0" presId="urn:microsoft.com/office/officeart/2008/layout/LinedList"/>
    <dgm:cxn modelId="{0603F400-3ED4-9242-AE21-AF6924BD3502}" type="presParOf" srcId="{F366D2FD-E492-6041-A65C-D7CDAAE0003F}" destId="{BAE77A86-005C-C345-9AE1-EBBF3F6A95BD}" srcOrd="0" destOrd="0" presId="urn:microsoft.com/office/officeart/2008/layout/LinedList"/>
    <dgm:cxn modelId="{5C14F31C-166A-8547-A340-4FE0C48D0F36}" type="presParOf" srcId="{F366D2FD-E492-6041-A65C-D7CDAAE0003F}" destId="{30398F99-8223-A84A-AA37-7C543BF85772}" srcOrd="1" destOrd="0" presId="urn:microsoft.com/office/officeart/2008/layout/LinedList"/>
    <dgm:cxn modelId="{A5B33271-9107-3F47-BBDD-C3B0E3590752}" type="presParOf" srcId="{0F6B34D6-A9DD-924F-AF0F-F607FC455A39}" destId="{2752CEC7-459D-E645-8C2E-6401EF29506C}" srcOrd="6" destOrd="0" presId="urn:microsoft.com/office/officeart/2008/layout/LinedList"/>
    <dgm:cxn modelId="{8CDB1691-EA3A-7F46-B691-EE7D30E85913}" type="presParOf" srcId="{0F6B34D6-A9DD-924F-AF0F-F607FC455A39}" destId="{483BA686-4E99-AF4F-AB99-59A18E26C555}" srcOrd="7" destOrd="0" presId="urn:microsoft.com/office/officeart/2008/layout/LinedList"/>
    <dgm:cxn modelId="{15E97083-4074-A046-ADEF-BBE0DF9ADEA7}" type="presParOf" srcId="{483BA686-4E99-AF4F-AB99-59A18E26C555}" destId="{EB85A190-CC11-9A46-851D-DE450545D7A8}" srcOrd="0" destOrd="0" presId="urn:microsoft.com/office/officeart/2008/layout/LinedList"/>
    <dgm:cxn modelId="{95F76D63-5BD8-954C-B3D3-35C45E5782C1}" type="presParOf" srcId="{483BA686-4E99-AF4F-AB99-59A18E26C555}" destId="{8CA67E5E-2BBA-644C-A39C-6D7872B26D4C}" srcOrd="1" destOrd="0" presId="urn:microsoft.com/office/officeart/2008/layout/LinedList"/>
    <dgm:cxn modelId="{C4AB1DA5-A7A4-204E-9629-C1D1268A9C23}" type="presParOf" srcId="{0F6B34D6-A9DD-924F-AF0F-F607FC455A39}" destId="{06038629-9355-3E4A-9573-216D9266C833}" srcOrd="8" destOrd="0" presId="urn:microsoft.com/office/officeart/2008/layout/LinedList"/>
    <dgm:cxn modelId="{8D81C9EB-E05E-3441-9235-DF2482D31B3E}" type="presParOf" srcId="{0F6B34D6-A9DD-924F-AF0F-F607FC455A39}" destId="{197D36B8-98FC-5044-A496-109A1A981002}" srcOrd="9" destOrd="0" presId="urn:microsoft.com/office/officeart/2008/layout/LinedList"/>
    <dgm:cxn modelId="{600B3F90-6A0C-3540-A7EA-C1E5E2420242}" type="presParOf" srcId="{197D36B8-98FC-5044-A496-109A1A981002}" destId="{8633382E-294C-CB49-9B22-9B47D6385A90}" srcOrd="0" destOrd="0" presId="urn:microsoft.com/office/officeart/2008/layout/LinedList"/>
    <dgm:cxn modelId="{DB0CC0CC-DA72-9040-AD2A-94EE371B692A}" type="presParOf" srcId="{197D36B8-98FC-5044-A496-109A1A981002}" destId="{723793A0-D7E4-E846-BF10-BC2014CB150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24B9840-CE80-4A09-9985-6489A469818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6EE9DE8-4CF5-458F-B067-FA941614113A}">
      <dgm:prSet/>
      <dgm:spPr/>
      <dgm:t>
        <a:bodyPr/>
        <a:lstStyle/>
        <a:p>
          <a:r>
            <a:rPr lang="pt-BR" dirty="0" err="1"/>
            <a:t>b</a:t>
          </a:r>
          <a:r>
            <a:rPr lang="pt-BR" dirty="0"/>
            <a:t>) </a:t>
          </a:r>
          <a:r>
            <a:rPr lang="pt-BR" dirty="0" err="1"/>
            <a:t>Adesão</a:t>
          </a:r>
          <a:r>
            <a:rPr lang="pt-BR" dirty="0"/>
            <a:t> a editais de mobilidade </a:t>
          </a:r>
          <a:r>
            <a:rPr lang="pt-BR" dirty="0" err="1"/>
            <a:t>acadêmica</a:t>
          </a:r>
          <a:r>
            <a:rPr lang="pt-BR" dirty="0"/>
            <a:t>;</a:t>
          </a:r>
          <a:endParaRPr lang="en-US" dirty="0"/>
        </a:p>
      </dgm:t>
    </dgm:pt>
    <dgm:pt modelId="{C0F1AB8A-5561-4D41-8577-878C80021C95}" type="parTrans" cxnId="{566B9FB0-8402-4E5E-B9D6-FC7CF3CC8293}">
      <dgm:prSet/>
      <dgm:spPr/>
      <dgm:t>
        <a:bodyPr/>
        <a:lstStyle/>
        <a:p>
          <a:endParaRPr lang="en-US"/>
        </a:p>
      </dgm:t>
    </dgm:pt>
    <dgm:pt modelId="{D0BA86ED-1EB4-4F5C-B125-121ACAE8CF41}" type="sibTrans" cxnId="{566B9FB0-8402-4E5E-B9D6-FC7CF3CC8293}">
      <dgm:prSet/>
      <dgm:spPr/>
      <dgm:t>
        <a:bodyPr/>
        <a:lstStyle/>
        <a:p>
          <a:endParaRPr lang="en-US"/>
        </a:p>
      </dgm:t>
    </dgm:pt>
    <dgm:pt modelId="{671A98C7-8318-400F-AD2C-329B276E8AEB}">
      <dgm:prSet/>
      <dgm:spPr/>
      <dgm:t>
        <a:bodyPr/>
        <a:lstStyle/>
        <a:p>
          <a:r>
            <a:rPr lang="pt-BR"/>
            <a:t>c) Alunos estrangeiros na IES;</a:t>
          </a:r>
          <a:endParaRPr lang="en-US"/>
        </a:p>
      </dgm:t>
    </dgm:pt>
    <dgm:pt modelId="{BC067767-F7D5-4B97-A5E7-8630A84B04EB}" type="parTrans" cxnId="{F389B363-1226-47DF-9E54-965E1D245799}">
      <dgm:prSet/>
      <dgm:spPr/>
      <dgm:t>
        <a:bodyPr/>
        <a:lstStyle/>
        <a:p>
          <a:endParaRPr lang="en-US"/>
        </a:p>
      </dgm:t>
    </dgm:pt>
    <dgm:pt modelId="{B60CD152-525A-4247-BB8F-A241ED947131}" type="sibTrans" cxnId="{F389B363-1226-47DF-9E54-965E1D245799}">
      <dgm:prSet/>
      <dgm:spPr/>
      <dgm:t>
        <a:bodyPr/>
        <a:lstStyle/>
        <a:p>
          <a:endParaRPr lang="en-US"/>
        </a:p>
      </dgm:t>
    </dgm:pt>
    <dgm:pt modelId="{0ED0011A-EAAC-425A-81C4-3AE9A3841693}">
      <dgm:prSet/>
      <dgm:spPr/>
      <dgm:t>
        <a:bodyPr/>
        <a:lstStyle/>
        <a:p>
          <a:r>
            <a:rPr lang="pt-BR"/>
            <a:t>d) Oferta de língua estrangeira;</a:t>
          </a:r>
          <a:endParaRPr lang="en-US"/>
        </a:p>
      </dgm:t>
    </dgm:pt>
    <dgm:pt modelId="{E39F1ECF-3393-492E-B93C-DBD884A69FF5}" type="parTrans" cxnId="{4BA63C07-CAB7-4E13-8054-6E76CC5233C6}">
      <dgm:prSet/>
      <dgm:spPr/>
      <dgm:t>
        <a:bodyPr/>
        <a:lstStyle/>
        <a:p>
          <a:endParaRPr lang="en-US"/>
        </a:p>
      </dgm:t>
    </dgm:pt>
    <dgm:pt modelId="{FEE8DEB3-4779-4F90-8FF9-4D003D21F8C8}" type="sibTrans" cxnId="{4BA63C07-CAB7-4E13-8054-6E76CC5233C6}">
      <dgm:prSet/>
      <dgm:spPr/>
      <dgm:t>
        <a:bodyPr/>
        <a:lstStyle/>
        <a:p>
          <a:endParaRPr lang="en-US"/>
        </a:p>
      </dgm:t>
    </dgm:pt>
    <dgm:pt modelId="{7102DB41-DB94-4EDC-B19A-7EAD02795AF8}">
      <dgm:prSet/>
      <dgm:spPr/>
      <dgm:t>
        <a:bodyPr/>
        <a:lstStyle/>
        <a:p>
          <a:r>
            <a:rPr lang="pt-BR" dirty="0"/>
            <a:t>e) Oferta de disciplina em </a:t>
          </a:r>
          <a:r>
            <a:rPr lang="pt-BR" dirty="0" err="1"/>
            <a:t>língua</a:t>
          </a:r>
          <a:r>
            <a:rPr lang="pt-BR" dirty="0"/>
            <a:t> estrangeira;</a:t>
          </a:r>
          <a:endParaRPr lang="en-US" dirty="0"/>
        </a:p>
      </dgm:t>
    </dgm:pt>
    <dgm:pt modelId="{6CEDDF7F-B816-4C35-BAED-615FD9C8652E}" type="parTrans" cxnId="{647D9AB0-A0E3-4C6F-B223-16013A74F077}">
      <dgm:prSet/>
      <dgm:spPr/>
      <dgm:t>
        <a:bodyPr/>
        <a:lstStyle/>
        <a:p>
          <a:endParaRPr lang="en-US"/>
        </a:p>
      </dgm:t>
    </dgm:pt>
    <dgm:pt modelId="{22607504-2051-4366-9007-2F2CA0E66B6E}" type="sibTrans" cxnId="{647D9AB0-A0E3-4C6F-B223-16013A74F077}">
      <dgm:prSet/>
      <dgm:spPr/>
      <dgm:t>
        <a:bodyPr/>
        <a:lstStyle/>
        <a:p>
          <a:endParaRPr lang="en-US"/>
        </a:p>
      </dgm:t>
    </dgm:pt>
    <dgm:pt modelId="{6BABE69C-75B8-4092-9689-A4805F04166B}">
      <dgm:prSet/>
      <dgm:spPr/>
      <dgm:t>
        <a:bodyPr/>
        <a:lstStyle/>
        <a:p>
          <a:r>
            <a:rPr lang="pt-BR" dirty="0"/>
            <a:t>a) Convênios de Cooperação Internacional Existentes;</a:t>
          </a:r>
          <a:endParaRPr lang="en-US" dirty="0"/>
        </a:p>
      </dgm:t>
    </dgm:pt>
    <dgm:pt modelId="{4D1708DA-320D-48B4-9929-444155762295}" type="sibTrans" cxnId="{91926573-F34F-4254-8764-5E4943CE0B84}">
      <dgm:prSet/>
      <dgm:spPr/>
      <dgm:t>
        <a:bodyPr/>
        <a:lstStyle/>
        <a:p>
          <a:endParaRPr lang="en-US"/>
        </a:p>
      </dgm:t>
    </dgm:pt>
    <dgm:pt modelId="{84DFDAE2-CACF-4E89-B57C-9DF05A455323}" type="parTrans" cxnId="{91926573-F34F-4254-8764-5E4943CE0B84}">
      <dgm:prSet/>
      <dgm:spPr/>
      <dgm:t>
        <a:bodyPr/>
        <a:lstStyle/>
        <a:p>
          <a:endParaRPr lang="en-US"/>
        </a:p>
      </dgm:t>
    </dgm:pt>
    <dgm:pt modelId="{D711E925-F98F-3941-BF0A-03A0CD2A9F97}" type="pres">
      <dgm:prSet presAssocID="{524B9840-CE80-4A09-9985-6489A4698184}" presName="linear" presStyleCnt="0">
        <dgm:presLayoutVars>
          <dgm:animLvl val="lvl"/>
          <dgm:resizeHandles val="exact"/>
        </dgm:presLayoutVars>
      </dgm:prSet>
      <dgm:spPr/>
    </dgm:pt>
    <dgm:pt modelId="{E44F8A02-D741-874D-A961-E4538D1E4D01}" type="pres">
      <dgm:prSet presAssocID="{6BABE69C-75B8-4092-9689-A4805F04166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508AC583-FB58-C949-936C-E0783232B653}" type="pres">
      <dgm:prSet presAssocID="{4D1708DA-320D-48B4-9929-444155762295}" presName="spacer" presStyleCnt="0"/>
      <dgm:spPr/>
    </dgm:pt>
    <dgm:pt modelId="{25F6C29F-5F19-2248-A1F7-A9809B9B4412}" type="pres">
      <dgm:prSet presAssocID="{F6EE9DE8-4CF5-458F-B067-FA941614113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88487FC-4FB0-8B41-884E-3BAF902767BB}" type="pres">
      <dgm:prSet presAssocID="{D0BA86ED-1EB4-4F5C-B125-121ACAE8CF41}" presName="spacer" presStyleCnt="0"/>
      <dgm:spPr/>
    </dgm:pt>
    <dgm:pt modelId="{D031B62C-5654-114F-B87D-E4960208BD07}" type="pres">
      <dgm:prSet presAssocID="{671A98C7-8318-400F-AD2C-329B276E8AE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3D289F40-3E35-AE4D-A168-BAD1C787A334}" type="pres">
      <dgm:prSet presAssocID="{B60CD152-525A-4247-BB8F-A241ED947131}" presName="spacer" presStyleCnt="0"/>
      <dgm:spPr/>
    </dgm:pt>
    <dgm:pt modelId="{9737E4D1-B758-614B-B383-E5059066C8AC}" type="pres">
      <dgm:prSet presAssocID="{0ED0011A-EAAC-425A-81C4-3AE9A384169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9188FC8-F2BB-3E48-A5C4-95B10A91A938}" type="pres">
      <dgm:prSet presAssocID="{FEE8DEB3-4779-4F90-8FF9-4D003D21F8C8}" presName="spacer" presStyleCnt="0"/>
      <dgm:spPr/>
    </dgm:pt>
    <dgm:pt modelId="{E8B4E5E8-A042-DE45-9489-FAC5B1208F99}" type="pres">
      <dgm:prSet presAssocID="{7102DB41-DB94-4EDC-B19A-7EAD02795AF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BA63C07-CAB7-4E13-8054-6E76CC5233C6}" srcId="{524B9840-CE80-4A09-9985-6489A4698184}" destId="{0ED0011A-EAAC-425A-81C4-3AE9A3841693}" srcOrd="3" destOrd="0" parTransId="{E39F1ECF-3393-492E-B93C-DBD884A69FF5}" sibTransId="{FEE8DEB3-4779-4F90-8FF9-4D003D21F8C8}"/>
    <dgm:cxn modelId="{7E2E0C08-9B0E-7543-B451-8A8C37FEB47F}" type="presOf" srcId="{0ED0011A-EAAC-425A-81C4-3AE9A3841693}" destId="{9737E4D1-B758-614B-B383-E5059066C8AC}" srcOrd="0" destOrd="0" presId="urn:microsoft.com/office/officeart/2005/8/layout/vList2"/>
    <dgm:cxn modelId="{F389B363-1226-47DF-9E54-965E1D245799}" srcId="{524B9840-CE80-4A09-9985-6489A4698184}" destId="{671A98C7-8318-400F-AD2C-329B276E8AEB}" srcOrd="2" destOrd="0" parTransId="{BC067767-F7D5-4B97-A5E7-8630A84B04EB}" sibTransId="{B60CD152-525A-4247-BB8F-A241ED947131}"/>
    <dgm:cxn modelId="{79BC214B-412D-0045-9C30-CCEBAD42A462}" type="presOf" srcId="{6BABE69C-75B8-4092-9689-A4805F04166B}" destId="{E44F8A02-D741-874D-A961-E4538D1E4D01}" srcOrd="0" destOrd="0" presId="urn:microsoft.com/office/officeart/2005/8/layout/vList2"/>
    <dgm:cxn modelId="{91926573-F34F-4254-8764-5E4943CE0B84}" srcId="{524B9840-CE80-4A09-9985-6489A4698184}" destId="{6BABE69C-75B8-4092-9689-A4805F04166B}" srcOrd="0" destOrd="0" parTransId="{84DFDAE2-CACF-4E89-B57C-9DF05A455323}" sibTransId="{4D1708DA-320D-48B4-9929-444155762295}"/>
    <dgm:cxn modelId="{C58C6D77-185D-AF4A-9861-AFA5999B17E5}" type="presOf" srcId="{524B9840-CE80-4A09-9985-6489A4698184}" destId="{D711E925-F98F-3941-BF0A-03A0CD2A9F97}" srcOrd="0" destOrd="0" presId="urn:microsoft.com/office/officeart/2005/8/layout/vList2"/>
    <dgm:cxn modelId="{F8C9B09F-130A-AC48-ACE6-702ECEAB1C11}" type="presOf" srcId="{F6EE9DE8-4CF5-458F-B067-FA941614113A}" destId="{25F6C29F-5F19-2248-A1F7-A9809B9B4412}" srcOrd="0" destOrd="0" presId="urn:microsoft.com/office/officeart/2005/8/layout/vList2"/>
    <dgm:cxn modelId="{647D9AB0-A0E3-4C6F-B223-16013A74F077}" srcId="{524B9840-CE80-4A09-9985-6489A4698184}" destId="{7102DB41-DB94-4EDC-B19A-7EAD02795AF8}" srcOrd="4" destOrd="0" parTransId="{6CEDDF7F-B816-4C35-BAED-615FD9C8652E}" sibTransId="{22607504-2051-4366-9007-2F2CA0E66B6E}"/>
    <dgm:cxn modelId="{566B9FB0-8402-4E5E-B9D6-FC7CF3CC8293}" srcId="{524B9840-CE80-4A09-9985-6489A4698184}" destId="{F6EE9DE8-4CF5-458F-B067-FA941614113A}" srcOrd="1" destOrd="0" parTransId="{C0F1AB8A-5561-4D41-8577-878C80021C95}" sibTransId="{D0BA86ED-1EB4-4F5C-B125-121ACAE8CF41}"/>
    <dgm:cxn modelId="{8B4090D7-1B8B-BD46-8142-CC804E5A8117}" type="presOf" srcId="{671A98C7-8318-400F-AD2C-329B276E8AEB}" destId="{D031B62C-5654-114F-B87D-E4960208BD07}" srcOrd="0" destOrd="0" presId="urn:microsoft.com/office/officeart/2005/8/layout/vList2"/>
    <dgm:cxn modelId="{9BB33CF8-3D61-C64F-9022-3A67538B5790}" type="presOf" srcId="{7102DB41-DB94-4EDC-B19A-7EAD02795AF8}" destId="{E8B4E5E8-A042-DE45-9489-FAC5B1208F99}" srcOrd="0" destOrd="0" presId="urn:microsoft.com/office/officeart/2005/8/layout/vList2"/>
    <dgm:cxn modelId="{9A23E18A-BB90-AD4E-955F-E56B3F6014E9}" type="presParOf" srcId="{D711E925-F98F-3941-BF0A-03A0CD2A9F97}" destId="{E44F8A02-D741-874D-A961-E4538D1E4D01}" srcOrd="0" destOrd="0" presId="urn:microsoft.com/office/officeart/2005/8/layout/vList2"/>
    <dgm:cxn modelId="{0DA06939-5C79-5647-B9A1-915635AA1BA1}" type="presParOf" srcId="{D711E925-F98F-3941-BF0A-03A0CD2A9F97}" destId="{508AC583-FB58-C949-936C-E0783232B653}" srcOrd="1" destOrd="0" presId="urn:microsoft.com/office/officeart/2005/8/layout/vList2"/>
    <dgm:cxn modelId="{3E454E18-67B9-A749-86B6-75E67509E655}" type="presParOf" srcId="{D711E925-F98F-3941-BF0A-03A0CD2A9F97}" destId="{25F6C29F-5F19-2248-A1F7-A9809B9B4412}" srcOrd="2" destOrd="0" presId="urn:microsoft.com/office/officeart/2005/8/layout/vList2"/>
    <dgm:cxn modelId="{AD0D1685-8610-B245-B0A1-E307F1F9B217}" type="presParOf" srcId="{D711E925-F98F-3941-BF0A-03A0CD2A9F97}" destId="{A88487FC-4FB0-8B41-884E-3BAF902767BB}" srcOrd="3" destOrd="0" presId="urn:microsoft.com/office/officeart/2005/8/layout/vList2"/>
    <dgm:cxn modelId="{0963D70A-274A-7C44-9DA7-6D978FBC4A62}" type="presParOf" srcId="{D711E925-F98F-3941-BF0A-03A0CD2A9F97}" destId="{D031B62C-5654-114F-B87D-E4960208BD07}" srcOrd="4" destOrd="0" presId="urn:microsoft.com/office/officeart/2005/8/layout/vList2"/>
    <dgm:cxn modelId="{82ECAD3D-DFE2-0542-8D73-A2F6030F6896}" type="presParOf" srcId="{D711E925-F98F-3941-BF0A-03A0CD2A9F97}" destId="{3D289F40-3E35-AE4D-A168-BAD1C787A334}" srcOrd="5" destOrd="0" presId="urn:microsoft.com/office/officeart/2005/8/layout/vList2"/>
    <dgm:cxn modelId="{5C51058C-4D7B-C54D-82BC-BF38FE444529}" type="presParOf" srcId="{D711E925-F98F-3941-BF0A-03A0CD2A9F97}" destId="{9737E4D1-B758-614B-B383-E5059066C8AC}" srcOrd="6" destOrd="0" presId="urn:microsoft.com/office/officeart/2005/8/layout/vList2"/>
    <dgm:cxn modelId="{D91B27EF-6DB3-1543-8B59-E6CA2CD2C0C4}" type="presParOf" srcId="{D711E925-F98F-3941-BF0A-03A0CD2A9F97}" destId="{49188FC8-F2BB-3E48-A5C4-95B10A91A938}" srcOrd="7" destOrd="0" presId="urn:microsoft.com/office/officeart/2005/8/layout/vList2"/>
    <dgm:cxn modelId="{B389D8B0-1BF9-7244-A993-5F73B69FA0FF}" type="presParOf" srcId="{D711E925-F98F-3941-BF0A-03A0CD2A9F97}" destId="{E8B4E5E8-A042-DE45-9489-FAC5B1208F9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0CCC79-31E5-45E9-A840-51160F6F252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5A2106C-5D30-42BF-A14C-34E3E6CC9151}">
      <dgm:prSet/>
      <dgm:spPr/>
      <dgm:t>
        <a:bodyPr/>
        <a:lstStyle/>
        <a:p>
          <a:r>
            <a:rPr lang="pt-BR" dirty="0"/>
            <a:t>Profissionalização do staff -  os gestores podem mudar para novas posições acadêmicas e de domínio profissional; </a:t>
          </a:r>
          <a:endParaRPr lang="en-US" dirty="0"/>
        </a:p>
      </dgm:t>
    </dgm:pt>
    <dgm:pt modelId="{CEDA8066-BEDE-415B-84AC-567E568DCECD}" type="parTrans" cxnId="{66007E43-1683-4D66-B595-644410698D0B}">
      <dgm:prSet/>
      <dgm:spPr/>
      <dgm:t>
        <a:bodyPr/>
        <a:lstStyle/>
        <a:p>
          <a:endParaRPr lang="en-US"/>
        </a:p>
      </dgm:t>
    </dgm:pt>
    <dgm:pt modelId="{FF4C18B2-C4D2-4A49-9E2E-3672DED113A4}" type="sibTrans" cxnId="{66007E43-1683-4D66-B595-644410698D0B}">
      <dgm:prSet/>
      <dgm:spPr/>
      <dgm:t>
        <a:bodyPr/>
        <a:lstStyle/>
        <a:p>
          <a:endParaRPr lang="en-US"/>
        </a:p>
      </dgm:t>
    </dgm:pt>
    <dgm:pt modelId="{9EB56529-8B6F-4D2E-A8EB-06AF578D8FB7}">
      <dgm:prSet/>
      <dgm:spPr/>
      <dgm:t>
        <a:bodyPr/>
        <a:lstStyle/>
        <a:p>
          <a:r>
            <a:rPr lang="pt-BR" dirty="0"/>
            <a:t>A internacionalização abrangente não é possível se a responsabilidade cai somente para o escritório/setor internacional de uma IES;</a:t>
          </a:r>
          <a:endParaRPr lang="en-US" dirty="0"/>
        </a:p>
      </dgm:t>
    </dgm:pt>
    <dgm:pt modelId="{BA9DD708-EBEB-4125-8CD0-4605CA304CB1}" type="parTrans" cxnId="{A4B3BDE6-D416-40E5-8011-A9C901C9F135}">
      <dgm:prSet/>
      <dgm:spPr/>
      <dgm:t>
        <a:bodyPr/>
        <a:lstStyle/>
        <a:p>
          <a:endParaRPr lang="en-US"/>
        </a:p>
      </dgm:t>
    </dgm:pt>
    <dgm:pt modelId="{89741261-79CB-4EA9-A85B-657F40348615}" type="sibTrans" cxnId="{A4B3BDE6-D416-40E5-8011-A9C901C9F135}">
      <dgm:prSet/>
      <dgm:spPr/>
      <dgm:t>
        <a:bodyPr/>
        <a:lstStyle/>
        <a:p>
          <a:endParaRPr lang="en-US"/>
        </a:p>
      </dgm:t>
    </dgm:pt>
    <dgm:pt modelId="{DDFFDD1C-990E-4C87-9547-891B8717836A}">
      <dgm:prSet/>
      <dgm:spPr/>
      <dgm:t>
        <a:bodyPr/>
        <a:lstStyle/>
        <a:p>
          <a:r>
            <a:rPr lang="pt-BR" dirty="0"/>
            <a:t> Sucesso do processo de internacionalização exige múltiplos pontos de liderança e de influência;</a:t>
          </a:r>
          <a:endParaRPr lang="en-US" dirty="0"/>
        </a:p>
      </dgm:t>
    </dgm:pt>
    <dgm:pt modelId="{78E6778A-07A4-4513-AB3D-C8127A946D33}" type="parTrans" cxnId="{9E8290DB-962D-4FC5-9CFE-6F4C57A27685}">
      <dgm:prSet/>
      <dgm:spPr/>
      <dgm:t>
        <a:bodyPr/>
        <a:lstStyle/>
        <a:p>
          <a:endParaRPr lang="en-US"/>
        </a:p>
      </dgm:t>
    </dgm:pt>
    <dgm:pt modelId="{105A361C-0E07-4B37-A1BD-0B0DE0B3F023}" type="sibTrans" cxnId="{9E8290DB-962D-4FC5-9CFE-6F4C57A27685}">
      <dgm:prSet/>
      <dgm:spPr/>
      <dgm:t>
        <a:bodyPr/>
        <a:lstStyle/>
        <a:p>
          <a:endParaRPr lang="en-US"/>
        </a:p>
      </dgm:t>
    </dgm:pt>
    <dgm:pt modelId="{B360DC24-872F-0F46-BAC3-5362D48F137F}" type="pres">
      <dgm:prSet presAssocID="{090CCC79-31E5-45E9-A840-51160F6F252A}" presName="linear" presStyleCnt="0">
        <dgm:presLayoutVars>
          <dgm:animLvl val="lvl"/>
          <dgm:resizeHandles val="exact"/>
        </dgm:presLayoutVars>
      </dgm:prSet>
      <dgm:spPr/>
    </dgm:pt>
    <dgm:pt modelId="{5DD5445D-EC36-D040-B9F4-031F21CEB310}" type="pres">
      <dgm:prSet presAssocID="{45A2106C-5D30-42BF-A14C-34E3E6CC915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29A10B1-CF1E-B14B-BA81-9023B309FB8C}" type="pres">
      <dgm:prSet presAssocID="{FF4C18B2-C4D2-4A49-9E2E-3672DED113A4}" presName="spacer" presStyleCnt="0"/>
      <dgm:spPr/>
    </dgm:pt>
    <dgm:pt modelId="{12CDDDCD-F444-8243-8821-DB82F06306A6}" type="pres">
      <dgm:prSet presAssocID="{9EB56529-8B6F-4D2E-A8EB-06AF578D8FB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CF2D429-5C1E-BF41-86FD-3DAF034D5E92}" type="pres">
      <dgm:prSet presAssocID="{89741261-79CB-4EA9-A85B-657F40348615}" presName="spacer" presStyleCnt="0"/>
      <dgm:spPr/>
    </dgm:pt>
    <dgm:pt modelId="{D8C729B4-7F6B-1D49-930D-D2FB17DD8B15}" type="pres">
      <dgm:prSet presAssocID="{DDFFDD1C-990E-4C87-9547-891B8717836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6007E43-1683-4D66-B595-644410698D0B}" srcId="{090CCC79-31E5-45E9-A840-51160F6F252A}" destId="{45A2106C-5D30-42BF-A14C-34E3E6CC9151}" srcOrd="0" destOrd="0" parTransId="{CEDA8066-BEDE-415B-84AC-567E568DCECD}" sibTransId="{FF4C18B2-C4D2-4A49-9E2E-3672DED113A4}"/>
    <dgm:cxn modelId="{C50C8C9F-40FF-D342-A8F0-A5A27D405029}" type="presOf" srcId="{DDFFDD1C-990E-4C87-9547-891B8717836A}" destId="{D8C729B4-7F6B-1D49-930D-D2FB17DD8B15}" srcOrd="0" destOrd="0" presId="urn:microsoft.com/office/officeart/2005/8/layout/vList2"/>
    <dgm:cxn modelId="{D9E7DBAE-6802-4840-B440-3909DC1C648F}" type="presOf" srcId="{9EB56529-8B6F-4D2E-A8EB-06AF578D8FB7}" destId="{12CDDDCD-F444-8243-8821-DB82F06306A6}" srcOrd="0" destOrd="0" presId="urn:microsoft.com/office/officeart/2005/8/layout/vList2"/>
    <dgm:cxn modelId="{B5DF79CB-2318-4D4B-9229-8412D9007FF1}" type="presOf" srcId="{090CCC79-31E5-45E9-A840-51160F6F252A}" destId="{B360DC24-872F-0F46-BAC3-5362D48F137F}" srcOrd="0" destOrd="0" presId="urn:microsoft.com/office/officeart/2005/8/layout/vList2"/>
    <dgm:cxn modelId="{0589BED9-90D3-9448-B394-3E6FF1E52C52}" type="presOf" srcId="{45A2106C-5D30-42BF-A14C-34E3E6CC9151}" destId="{5DD5445D-EC36-D040-B9F4-031F21CEB310}" srcOrd="0" destOrd="0" presId="urn:microsoft.com/office/officeart/2005/8/layout/vList2"/>
    <dgm:cxn modelId="{9E8290DB-962D-4FC5-9CFE-6F4C57A27685}" srcId="{090CCC79-31E5-45E9-A840-51160F6F252A}" destId="{DDFFDD1C-990E-4C87-9547-891B8717836A}" srcOrd="2" destOrd="0" parTransId="{78E6778A-07A4-4513-AB3D-C8127A946D33}" sibTransId="{105A361C-0E07-4B37-A1BD-0B0DE0B3F023}"/>
    <dgm:cxn modelId="{A4B3BDE6-D416-40E5-8011-A9C901C9F135}" srcId="{090CCC79-31E5-45E9-A840-51160F6F252A}" destId="{9EB56529-8B6F-4D2E-A8EB-06AF578D8FB7}" srcOrd="1" destOrd="0" parTransId="{BA9DD708-EBEB-4125-8CD0-4605CA304CB1}" sibTransId="{89741261-79CB-4EA9-A85B-657F40348615}"/>
    <dgm:cxn modelId="{3A25CB13-5A22-3745-B123-99D992910D5C}" type="presParOf" srcId="{B360DC24-872F-0F46-BAC3-5362D48F137F}" destId="{5DD5445D-EC36-D040-B9F4-031F21CEB310}" srcOrd="0" destOrd="0" presId="urn:microsoft.com/office/officeart/2005/8/layout/vList2"/>
    <dgm:cxn modelId="{308C57E5-9C82-0E42-8AF6-8751914A6A8A}" type="presParOf" srcId="{B360DC24-872F-0F46-BAC3-5362D48F137F}" destId="{929A10B1-CF1E-B14B-BA81-9023B309FB8C}" srcOrd="1" destOrd="0" presId="urn:microsoft.com/office/officeart/2005/8/layout/vList2"/>
    <dgm:cxn modelId="{8D6A2DA1-8066-FC40-B01A-DD7F7F7E8ECC}" type="presParOf" srcId="{B360DC24-872F-0F46-BAC3-5362D48F137F}" destId="{12CDDDCD-F444-8243-8821-DB82F06306A6}" srcOrd="2" destOrd="0" presId="urn:microsoft.com/office/officeart/2005/8/layout/vList2"/>
    <dgm:cxn modelId="{BEBACC21-C1DC-074C-80E5-B86DE8E41E5D}" type="presParOf" srcId="{B360DC24-872F-0F46-BAC3-5362D48F137F}" destId="{4CF2D429-5C1E-BF41-86FD-3DAF034D5E92}" srcOrd="3" destOrd="0" presId="urn:microsoft.com/office/officeart/2005/8/layout/vList2"/>
    <dgm:cxn modelId="{660C87F9-F1BC-194E-8F52-391EEAC63447}" type="presParOf" srcId="{B360DC24-872F-0F46-BAC3-5362D48F137F}" destId="{D8C729B4-7F6B-1D49-930D-D2FB17DD8B1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2D0FB4-D9F5-4D13-8C7A-5E8FFCB961BC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2EB6EF-0196-4186-AB69-5B15E9823C0E}">
      <dgm:prSet/>
      <dgm:spPr/>
      <dgm:t>
        <a:bodyPr/>
        <a:lstStyle/>
        <a:p>
          <a:r>
            <a:rPr lang="pt-BR" dirty="0"/>
            <a:t>A ausência de coordenação e liderança são impedimentos para o sucesso da estratégia de internacionalização;</a:t>
          </a:r>
          <a:endParaRPr lang="en-US" dirty="0"/>
        </a:p>
      </dgm:t>
    </dgm:pt>
    <dgm:pt modelId="{6BB4465D-E0A9-4C79-8CFE-09B4A2C6D5E5}" type="parTrans" cxnId="{1731FECF-03FA-482C-8E0B-2F73B17685B3}">
      <dgm:prSet/>
      <dgm:spPr/>
      <dgm:t>
        <a:bodyPr/>
        <a:lstStyle/>
        <a:p>
          <a:endParaRPr lang="en-US"/>
        </a:p>
      </dgm:t>
    </dgm:pt>
    <dgm:pt modelId="{FE833808-1C4D-4F2A-83CA-884430D4BD46}" type="sibTrans" cxnId="{1731FECF-03FA-482C-8E0B-2F73B17685B3}">
      <dgm:prSet/>
      <dgm:spPr/>
      <dgm:t>
        <a:bodyPr/>
        <a:lstStyle/>
        <a:p>
          <a:endParaRPr lang="en-US"/>
        </a:p>
      </dgm:t>
    </dgm:pt>
    <dgm:pt modelId="{5A8F77F7-23BE-4CC3-8C61-A45543A6072D}">
      <dgm:prSet/>
      <dgm:spPr/>
      <dgm:t>
        <a:bodyPr/>
        <a:lstStyle/>
        <a:p>
          <a:r>
            <a:rPr lang="pt-BR" dirty="0"/>
            <a:t>Setor internacional ou pessoa indicada não podem ser vistos pelos outros como o único responsável pela internacionalização.</a:t>
          </a:r>
          <a:endParaRPr lang="en-US" dirty="0"/>
        </a:p>
      </dgm:t>
    </dgm:pt>
    <dgm:pt modelId="{A0A10279-8F6E-45C4-BEB3-11B28B52059A}" type="parTrans" cxnId="{716771E0-7751-4F6A-B75A-0294B4615FC8}">
      <dgm:prSet/>
      <dgm:spPr/>
      <dgm:t>
        <a:bodyPr/>
        <a:lstStyle/>
        <a:p>
          <a:endParaRPr lang="en-US"/>
        </a:p>
      </dgm:t>
    </dgm:pt>
    <dgm:pt modelId="{1E55BC4D-F8A8-47C2-BB97-8AA546EAA7B9}" type="sibTrans" cxnId="{716771E0-7751-4F6A-B75A-0294B4615FC8}">
      <dgm:prSet/>
      <dgm:spPr/>
      <dgm:t>
        <a:bodyPr/>
        <a:lstStyle/>
        <a:p>
          <a:endParaRPr lang="en-US"/>
        </a:p>
      </dgm:t>
    </dgm:pt>
    <dgm:pt modelId="{F060D54B-C239-2246-BD12-8B94FEF2C8C3}" type="pres">
      <dgm:prSet presAssocID="{C42D0FB4-D9F5-4D13-8C7A-5E8FFCB961BC}" presName="diagram" presStyleCnt="0">
        <dgm:presLayoutVars>
          <dgm:dir/>
          <dgm:resizeHandles val="exact"/>
        </dgm:presLayoutVars>
      </dgm:prSet>
      <dgm:spPr/>
    </dgm:pt>
    <dgm:pt modelId="{792B87C8-00FE-7246-AA48-B8D0817EEDC7}" type="pres">
      <dgm:prSet presAssocID="{2D2EB6EF-0196-4186-AB69-5B15E9823C0E}" presName="node" presStyleLbl="node1" presStyleIdx="0" presStyleCnt="2">
        <dgm:presLayoutVars>
          <dgm:bulletEnabled val="1"/>
        </dgm:presLayoutVars>
      </dgm:prSet>
      <dgm:spPr/>
    </dgm:pt>
    <dgm:pt modelId="{ABE83FF7-CE33-6A4A-A220-B4E1866C12B1}" type="pres">
      <dgm:prSet presAssocID="{FE833808-1C4D-4F2A-83CA-884430D4BD46}" presName="sibTrans" presStyleCnt="0"/>
      <dgm:spPr/>
    </dgm:pt>
    <dgm:pt modelId="{B203499C-7C76-AF47-BDE5-1EAB7974917F}" type="pres">
      <dgm:prSet presAssocID="{5A8F77F7-23BE-4CC3-8C61-A45543A6072D}" presName="node" presStyleLbl="node1" presStyleIdx="1" presStyleCnt="2">
        <dgm:presLayoutVars>
          <dgm:bulletEnabled val="1"/>
        </dgm:presLayoutVars>
      </dgm:prSet>
      <dgm:spPr/>
    </dgm:pt>
  </dgm:ptLst>
  <dgm:cxnLst>
    <dgm:cxn modelId="{4FD5A08F-A322-674B-A481-825E2721F09C}" type="presOf" srcId="{C42D0FB4-D9F5-4D13-8C7A-5E8FFCB961BC}" destId="{F060D54B-C239-2246-BD12-8B94FEF2C8C3}" srcOrd="0" destOrd="0" presId="urn:microsoft.com/office/officeart/2005/8/layout/default"/>
    <dgm:cxn modelId="{EBC493CA-D9B2-1D41-B614-1DEA4E35A5A4}" type="presOf" srcId="{5A8F77F7-23BE-4CC3-8C61-A45543A6072D}" destId="{B203499C-7C76-AF47-BDE5-1EAB7974917F}" srcOrd="0" destOrd="0" presId="urn:microsoft.com/office/officeart/2005/8/layout/default"/>
    <dgm:cxn modelId="{1731FECF-03FA-482C-8E0B-2F73B17685B3}" srcId="{C42D0FB4-D9F5-4D13-8C7A-5E8FFCB961BC}" destId="{2D2EB6EF-0196-4186-AB69-5B15E9823C0E}" srcOrd="0" destOrd="0" parTransId="{6BB4465D-E0A9-4C79-8CFE-09B4A2C6D5E5}" sibTransId="{FE833808-1C4D-4F2A-83CA-884430D4BD46}"/>
    <dgm:cxn modelId="{716771E0-7751-4F6A-B75A-0294B4615FC8}" srcId="{C42D0FB4-D9F5-4D13-8C7A-5E8FFCB961BC}" destId="{5A8F77F7-23BE-4CC3-8C61-A45543A6072D}" srcOrd="1" destOrd="0" parTransId="{A0A10279-8F6E-45C4-BEB3-11B28B52059A}" sibTransId="{1E55BC4D-F8A8-47C2-BB97-8AA546EAA7B9}"/>
    <dgm:cxn modelId="{595BE7F9-9E5C-2545-9E16-6AF58B3F46AC}" type="presOf" srcId="{2D2EB6EF-0196-4186-AB69-5B15E9823C0E}" destId="{792B87C8-00FE-7246-AA48-B8D0817EEDC7}" srcOrd="0" destOrd="0" presId="urn:microsoft.com/office/officeart/2005/8/layout/default"/>
    <dgm:cxn modelId="{3B1730FB-3A13-8C43-80F3-97F25DD162B7}" type="presParOf" srcId="{F060D54B-C239-2246-BD12-8B94FEF2C8C3}" destId="{792B87C8-00FE-7246-AA48-B8D0817EEDC7}" srcOrd="0" destOrd="0" presId="urn:microsoft.com/office/officeart/2005/8/layout/default"/>
    <dgm:cxn modelId="{7F9F7962-5E1D-A944-A71A-764D6A119785}" type="presParOf" srcId="{F060D54B-C239-2246-BD12-8B94FEF2C8C3}" destId="{ABE83FF7-CE33-6A4A-A220-B4E1866C12B1}" srcOrd="1" destOrd="0" presId="urn:microsoft.com/office/officeart/2005/8/layout/default"/>
    <dgm:cxn modelId="{8713D10D-FE3B-4D41-9946-06C10877C5FD}" type="presParOf" srcId="{F060D54B-C239-2246-BD12-8B94FEF2C8C3}" destId="{B203499C-7C76-AF47-BDE5-1EAB7974917F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4BB7E2-F22F-455C-84E0-3EE2E636034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EA09603-150D-4B99-B99F-7B9B181E89F9}">
      <dgm:prSet/>
      <dgm:spPr/>
      <dgm:t>
        <a:bodyPr/>
        <a:lstStyle/>
        <a:p>
          <a:r>
            <a:rPr lang="pt-BR" dirty="0"/>
            <a:t>a) Manter uma política de captação de alunos estrangeiros nos seus programas;</a:t>
          </a:r>
          <a:endParaRPr lang="en-US" dirty="0"/>
        </a:p>
      </dgm:t>
    </dgm:pt>
    <dgm:pt modelId="{87773FB1-C178-48C8-BA0B-7F5BEAB6AE5D}" type="parTrans" cxnId="{A958F5CB-0880-45B1-9BA8-842E962B2728}">
      <dgm:prSet/>
      <dgm:spPr/>
      <dgm:t>
        <a:bodyPr/>
        <a:lstStyle/>
        <a:p>
          <a:endParaRPr lang="en-US"/>
        </a:p>
      </dgm:t>
    </dgm:pt>
    <dgm:pt modelId="{42C418E7-02DF-4CA3-955A-E692FC96CEE9}" type="sibTrans" cxnId="{A958F5CB-0880-45B1-9BA8-842E962B2728}">
      <dgm:prSet/>
      <dgm:spPr/>
      <dgm:t>
        <a:bodyPr/>
        <a:lstStyle/>
        <a:p>
          <a:endParaRPr lang="en-US"/>
        </a:p>
      </dgm:t>
    </dgm:pt>
    <dgm:pt modelId="{D8B095D4-BC78-44A1-BAC6-DE7564FEF26F}">
      <dgm:prSet/>
      <dgm:spPr/>
      <dgm:t>
        <a:bodyPr/>
        <a:lstStyle/>
        <a:p>
          <a:r>
            <a:rPr lang="pt-BR" dirty="0" err="1"/>
            <a:t>b</a:t>
          </a:r>
          <a:r>
            <a:rPr lang="pt-BR" dirty="0"/>
            <a:t>) Promover o desenvolvimento da articulação de acordos de cooperação internacional com outras universidades em diferentes partes do mundo;</a:t>
          </a:r>
          <a:endParaRPr lang="en-US" dirty="0"/>
        </a:p>
      </dgm:t>
    </dgm:pt>
    <dgm:pt modelId="{5338F5F8-AB0A-4BCC-975C-8CA311CE007B}" type="parTrans" cxnId="{1F7D23C4-B7E2-454C-9F8E-122DE430A0F7}">
      <dgm:prSet/>
      <dgm:spPr/>
      <dgm:t>
        <a:bodyPr/>
        <a:lstStyle/>
        <a:p>
          <a:endParaRPr lang="en-US"/>
        </a:p>
      </dgm:t>
    </dgm:pt>
    <dgm:pt modelId="{CF6A0A3B-9588-408B-B985-6F5AB755FD7C}" type="sibTrans" cxnId="{1F7D23C4-B7E2-454C-9F8E-122DE430A0F7}">
      <dgm:prSet/>
      <dgm:spPr/>
      <dgm:t>
        <a:bodyPr/>
        <a:lstStyle/>
        <a:p>
          <a:endParaRPr lang="en-US"/>
        </a:p>
      </dgm:t>
    </dgm:pt>
    <dgm:pt modelId="{C58A722F-0BB1-4246-AC10-0BEB8E4F54D6}">
      <dgm:prSet/>
      <dgm:spPr/>
      <dgm:t>
        <a:bodyPr/>
        <a:lstStyle/>
        <a:p>
          <a:r>
            <a:rPr lang="pt-BR" dirty="0" err="1"/>
            <a:t>c</a:t>
          </a:r>
          <a:r>
            <a:rPr lang="pt-BR" dirty="0"/>
            <a:t>) Incentivar os estudantes, de forma articulada, para que tenham experiências internacionais como parte de seus programas; </a:t>
          </a:r>
          <a:endParaRPr lang="en-US" dirty="0"/>
        </a:p>
      </dgm:t>
    </dgm:pt>
    <dgm:pt modelId="{F209F525-5161-4353-9B3F-E2BD3E666A59}" type="parTrans" cxnId="{8DD69C9D-7AE3-45A4-8DE0-9F3142E9B411}">
      <dgm:prSet/>
      <dgm:spPr/>
      <dgm:t>
        <a:bodyPr/>
        <a:lstStyle/>
        <a:p>
          <a:endParaRPr lang="en-US"/>
        </a:p>
      </dgm:t>
    </dgm:pt>
    <dgm:pt modelId="{AC9217D6-7645-437C-9FAB-3C615F83C803}" type="sibTrans" cxnId="{8DD69C9D-7AE3-45A4-8DE0-9F3142E9B411}">
      <dgm:prSet/>
      <dgm:spPr/>
      <dgm:t>
        <a:bodyPr/>
        <a:lstStyle/>
        <a:p>
          <a:endParaRPr lang="en-US"/>
        </a:p>
      </dgm:t>
    </dgm:pt>
    <dgm:pt modelId="{883310E5-9C3A-4645-B0AF-5AA139EF379E}">
      <dgm:prSet/>
      <dgm:spPr/>
      <dgm:t>
        <a:bodyPr/>
        <a:lstStyle/>
        <a:p>
          <a:r>
            <a:rPr lang="pt-BR" dirty="0" err="1"/>
            <a:t>d</a:t>
          </a:r>
          <a:r>
            <a:rPr lang="pt-BR" dirty="0"/>
            <a:t>) Articular número importante de parcerias de pesquisa com algumas instituições em outros países;</a:t>
          </a:r>
          <a:endParaRPr lang="en-US" dirty="0"/>
        </a:p>
      </dgm:t>
    </dgm:pt>
    <dgm:pt modelId="{A8D22C1B-5C19-4CAE-B986-3385364936C0}" type="parTrans" cxnId="{11018C9B-5B45-4F44-AF9E-833B029453F8}">
      <dgm:prSet/>
      <dgm:spPr/>
      <dgm:t>
        <a:bodyPr/>
        <a:lstStyle/>
        <a:p>
          <a:endParaRPr lang="en-US"/>
        </a:p>
      </dgm:t>
    </dgm:pt>
    <dgm:pt modelId="{A5683758-0A6E-4B3D-B73B-A6969440CAA5}" type="sibTrans" cxnId="{11018C9B-5B45-4F44-AF9E-833B029453F8}">
      <dgm:prSet/>
      <dgm:spPr/>
      <dgm:t>
        <a:bodyPr/>
        <a:lstStyle/>
        <a:p>
          <a:endParaRPr lang="en-US"/>
        </a:p>
      </dgm:t>
    </dgm:pt>
    <dgm:pt modelId="{B0DCC646-F7A0-184E-BD02-D17C0C2E668A}" type="pres">
      <dgm:prSet presAssocID="{9C4BB7E2-F22F-455C-84E0-3EE2E636034B}" presName="linear" presStyleCnt="0">
        <dgm:presLayoutVars>
          <dgm:animLvl val="lvl"/>
          <dgm:resizeHandles val="exact"/>
        </dgm:presLayoutVars>
      </dgm:prSet>
      <dgm:spPr/>
    </dgm:pt>
    <dgm:pt modelId="{4ED27EEC-CF11-E447-B89E-B74AC3F6BB39}" type="pres">
      <dgm:prSet presAssocID="{4EA09603-150D-4B99-B99F-7B9B181E89F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DA563A-40A2-DC43-8828-6DDD92CA0D15}" type="pres">
      <dgm:prSet presAssocID="{42C418E7-02DF-4CA3-955A-E692FC96CEE9}" presName="spacer" presStyleCnt="0"/>
      <dgm:spPr/>
    </dgm:pt>
    <dgm:pt modelId="{86A43A39-CFF9-A34C-9E63-2602C9A2C19D}" type="pres">
      <dgm:prSet presAssocID="{D8B095D4-BC78-44A1-BAC6-DE7564FEF26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6C70880-DCE7-3A4A-AF6A-BE07A0A0BFFF}" type="pres">
      <dgm:prSet presAssocID="{CF6A0A3B-9588-408B-B985-6F5AB755FD7C}" presName="spacer" presStyleCnt="0"/>
      <dgm:spPr/>
    </dgm:pt>
    <dgm:pt modelId="{3B07D126-CCD1-0C47-8F67-C6FA161A7B56}" type="pres">
      <dgm:prSet presAssocID="{C58A722F-0BB1-4246-AC10-0BEB8E4F54D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EF543E4-0C37-944B-9281-FE5D1F3C1FAE}" type="pres">
      <dgm:prSet presAssocID="{AC9217D6-7645-437C-9FAB-3C615F83C803}" presName="spacer" presStyleCnt="0"/>
      <dgm:spPr/>
    </dgm:pt>
    <dgm:pt modelId="{53991668-97A4-134E-97EC-AC36F9840C68}" type="pres">
      <dgm:prSet presAssocID="{883310E5-9C3A-4645-B0AF-5AA139EF379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A9C1481-3B94-4444-B469-39F68435C7C6}" type="presOf" srcId="{883310E5-9C3A-4645-B0AF-5AA139EF379E}" destId="{53991668-97A4-134E-97EC-AC36F9840C68}" srcOrd="0" destOrd="0" presId="urn:microsoft.com/office/officeart/2005/8/layout/vList2"/>
    <dgm:cxn modelId="{1050D78A-6897-3248-A182-3C210FAEA77B}" type="presOf" srcId="{4EA09603-150D-4B99-B99F-7B9B181E89F9}" destId="{4ED27EEC-CF11-E447-B89E-B74AC3F6BB39}" srcOrd="0" destOrd="0" presId="urn:microsoft.com/office/officeart/2005/8/layout/vList2"/>
    <dgm:cxn modelId="{11018C9B-5B45-4F44-AF9E-833B029453F8}" srcId="{9C4BB7E2-F22F-455C-84E0-3EE2E636034B}" destId="{883310E5-9C3A-4645-B0AF-5AA139EF379E}" srcOrd="3" destOrd="0" parTransId="{A8D22C1B-5C19-4CAE-B986-3385364936C0}" sibTransId="{A5683758-0A6E-4B3D-B73B-A6969440CAA5}"/>
    <dgm:cxn modelId="{8DD69C9D-7AE3-45A4-8DE0-9F3142E9B411}" srcId="{9C4BB7E2-F22F-455C-84E0-3EE2E636034B}" destId="{C58A722F-0BB1-4246-AC10-0BEB8E4F54D6}" srcOrd="2" destOrd="0" parTransId="{F209F525-5161-4353-9B3F-E2BD3E666A59}" sibTransId="{AC9217D6-7645-437C-9FAB-3C615F83C803}"/>
    <dgm:cxn modelId="{1F7D23C4-B7E2-454C-9F8E-122DE430A0F7}" srcId="{9C4BB7E2-F22F-455C-84E0-3EE2E636034B}" destId="{D8B095D4-BC78-44A1-BAC6-DE7564FEF26F}" srcOrd="1" destOrd="0" parTransId="{5338F5F8-AB0A-4BCC-975C-8CA311CE007B}" sibTransId="{CF6A0A3B-9588-408B-B985-6F5AB755FD7C}"/>
    <dgm:cxn modelId="{A958F5CB-0880-45B1-9BA8-842E962B2728}" srcId="{9C4BB7E2-F22F-455C-84E0-3EE2E636034B}" destId="{4EA09603-150D-4B99-B99F-7B9B181E89F9}" srcOrd="0" destOrd="0" parTransId="{87773FB1-C178-48C8-BA0B-7F5BEAB6AE5D}" sibTransId="{42C418E7-02DF-4CA3-955A-E692FC96CEE9}"/>
    <dgm:cxn modelId="{A12E5ED8-0BF2-8548-90CF-D783BF3F4246}" type="presOf" srcId="{C58A722F-0BB1-4246-AC10-0BEB8E4F54D6}" destId="{3B07D126-CCD1-0C47-8F67-C6FA161A7B56}" srcOrd="0" destOrd="0" presId="urn:microsoft.com/office/officeart/2005/8/layout/vList2"/>
    <dgm:cxn modelId="{D4D482E7-C76E-D340-8BA0-1C262BC5FA6A}" type="presOf" srcId="{D8B095D4-BC78-44A1-BAC6-DE7564FEF26F}" destId="{86A43A39-CFF9-A34C-9E63-2602C9A2C19D}" srcOrd="0" destOrd="0" presId="urn:microsoft.com/office/officeart/2005/8/layout/vList2"/>
    <dgm:cxn modelId="{DC2F3EFA-92BE-4445-8511-E9D31FFFF273}" type="presOf" srcId="{9C4BB7E2-F22F-455C-84E0-3EE2E636034B}" destId="{B0DCC646-F7A0-184E-BD02-D17C0C2E668A}" srcOrd="0" destOrd="0" presId="urn:microsoft.com/office/officeart/2005/8/layout/vList2"/>
    <dgm:cxn modelId="{1C9C4FF1-E3C7-0C45-B99D-0BB335DD371E}" type="presParOf" srcId="{B0DCC646-F7A0-184E-BD02-D17C0C2E668A}" destId="{4ED27EEC-CF11-E447-B89E-B74AC3F6BB39}" srcOrd="0" destOrd="0" presId="urn:microsoft.com/office/officeart/2005/8/layout/vList2"/>
    <dgm:cxn modelId="{0CE2A673-AD63-144E-88AC-8A9E19DE3F0F}" type="presParOf" srcId="{B0DCC646-F7A0-184E-BD02-D17C0C2E668A}" destId="{FDDA563A-40A2-DC43-8828-6DDD92CA0D15}" srcOrd="1" destOrd="0" presId="urn:microsoft.com/office/officeart/2005/8/layout/vList2"/>
    <dgm:cxn modelId="{BD3CF07F-B66A-1547-B832-DB9CCCE34CEC}" type="presParOf" srcId="{B0DCC646-F7A0-184E-BD02-D17C0C2E668A}" destId="{86A43A39-CFF9-A34C-9E63-2602C9A2C19D}" srcOrd="2" destOrd="0" presId="urn:microsoft.com/office/officeart/2005/8/layout/vList2"/>
    <dgm:cxn modelId="{EB4D39E6-E115-CB42-9F69-91A4EA093FBC}" type="presParOf" srcId="{B0DCC646-F7A0-184E-BD02-D17C0C2E668A}" destId="{16C70880-DCE7-3A4A-AF6A-BE07A0A0BFFF}" srcOrd="3" destOrd="0" presId="urn:microsoft.com/office/officeart/2005/8/layout/vList2"/>
    <dgm:cxn modelId="{9DCB9797-7ED9-7C48-9955-C3487019D3D9}" type="presParOf" srcId="{B0DCC646-F7A0-184E-BD02-D17C0C2E668A}" destId="{3B07D126-CCD1-0C47-8F67-C6FA161A7B56}" srcOrd="4" destOrd="0" presId="urn:microsoft.com/office/officeart/2005/8/layout/vList2"/>
    <dgm:cxn modelId="{4082417B-22D4-A041-9080-3B2E3F96778F}" type="presParOf" srcId="{B0DCC646-F7A0-184E-BD02-D17C0C2E668A}" destId="{CEF543E4-0C37-944B-9281-FE5D1F3C1FAE}" srcOrd="5" destOrd="0" presId="urn:microsoft.com/office/officeart/2005/8/layout/vList2"/>
    <dgm:cxn modelId="{69E488DB-C980-8C44-8CDA-6CE585FB31BC}" type="presParOf" srcId="{B0DCC646-F7A0-184E-BD02-D17C0C2E668A}" destId="{53991668-97A4-134E-97EC-AC36F9840C6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E047FF7-FE5A-4269-971E-536A9D43F4BD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C6A27A3-C84F-42DF-B42F-9E7D2794FCBE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1) Programas acadêmicos;</a:t>
          </a:r>
          <a:endParaRPr lang="en-US"/>
        </a:p>
      </dgm:t>
    </dgm:pt>
    <dgm:pt modelId="{458A0767-E03C-451C-91A2-CA6B20E4124B}" type="parTrans" cxnId="{5E10D796-35C9-48D3-8C09-DC3E3040BDA0}">
      <dgm:prSet/>
      <dgm:spPr/>
      <dgm:t>
        <a:bodyPr/>
        <a:lstStyle/>
        <a:p>
          <a:endParaRPr lang="en-US"/>
        </a:p>
      </dgm:t>
    </dgm:pt>
    <dgm:pt modelId="{364F8347-021D-4526-ACF2-BD172D3DFC84}" type="sibTrans" cxnId="{5E10D796-35C9-48D3-8C09-DC3E3040BDA0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E6289C42-5160-4EB9-A734-4A522A3555C0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2) Colaboração entre pesquisadores;</a:t>
          </a:r>
          <a:endParaRPr lang="en-US"/>
        </a:p>
      </dgm:t>
    </dgm:pt>
    <dgm:pt modelId="{F538992E-EAFF-4281-BD43-80508500F746}" type="parTrans" cxnId="{2C6D572A-4C20-400B-B926-364768C01D8E}">
      <dgm:prSet/>
      <dgm:spPr/>
      <dgm:t>
        <a:bodyPr/>
        <a:lstStyle/>
        <a:p>
          <a:endParaRPr lang="en-US"/>
        </a:p>
      </dgm:t>
    </dgm:pt>
    <dgm:pt modelId="{254F663A-66C1-4F5F-A93B-A6A92A13E117}" type="sibTrans" cxnId="{2C6D572A-4C20-400B-B926-364768C01D8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BCC218F2-7EC8-4217-B544-8C6773B3808F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3) Relações externas e serviços;</a:t>
          </a:r>
          <a:endParaRPr lang="en-US"/>
        </a:p>
      </dgm:t>
    </dgm:pt>
    <dgm:pt modelId="{1E85173C-D272-4EE3-A401-1B0CF09210BD}" type="parTrans" cxnId="{AADBA14D-DA67-44E2-BD81-2186248A76FC}">
      <dgm:prSet/>
      <dgm:spPr/>
      <dgm:t>
        <a:bodyPr/>
        <a:lstStyle/>
        <a:p>
          <a:endParaRPr lang="en-US"/>
        </a:p>
      </dgm:t>
    </dgm:pt>
    <dgm:pt modelId="{AB85445B-7D32-4857-9C15-40C9B75ADBB9}" type="sibTrans" cxnId="{AADBA14D-DA67-44E2-BD81-2186248A76F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DA1E02D3-D9A0-4A51-87EE-BA9E278D9F20}">
      <dgm:prSet/>
      <dgm:spPr/>
      <dgm:t>
        <a:bodyPr/>
        <a:lstStyle/>
        <a:p>
          <a:pPr>
            <a:lnSpc>
              <a:spcPct val="100000"/>
            </a:lnSpc>
          </a:pPr>
          <a:r>
            <a:rPr lang="pt-BR"/>
            <a:t>4) Atividades extracurriculares; </a:t>
          </a:r>
          <a:endParaRPr lang="en-US"/>
        </a:p>
      </dgm:t>
    </dgm:pt>
    <dgm:pt modelId="{29C0CA21-A8EE-4D82-83C4-3A29F0B29D5C}" type="parTrans" cxnId="{392F83A9-4668-4889-96B2-D9C08775415B}">
      <dgm:prSet/>
      <dgm:spPr/>
      <dgm:t>
        <a:bodyPr/>
        <a:lstStyle/>
        <a:p>
          <a:endParaRPr lang="en-US"/>
        </a:p>
      </dgm:t>
    </dgm:pt>
    <dgm:pt modelId="{928BF7E8-5C68-410B-9218-BEEAD7E57CE4}" type="sibTrans" cxnId="{392F83A9-4668-4889-96B2-D9C08775415B}">
      <dgm:prSet/>
      <dgm:spPr/>
      <dgm:t>
        <a:bodyPr/>
        <a:lstStyle/>
        <a:p>
          <a:endParaRPr lang="en-US"/>
        </a:p>
      </dgm:t>
    </dgm:pt>
    <dgm:pt modelId="{F5857BAC-DBCF-4122-8D69-9FB92DF078A4}" type="pres">
      <dgm:prSet presAssocID="{CE047FF7-FE5A-4269-971E-536A9D43F4BD}" presName="root" presStyleCnt="0">
        <dgm:presLayoutVars>
          <dgm:dir/>
          <dgm:resizeHandles val="exact"/>
        </dgm:presLayoutVars>
      </dgm:prSet>
      <dgm:spPr/>
    </dgm:pt>
    <dgm:pt modelId="{1F7AE9ED-4688-444F-8EED-74D5E1841DD8}" type="pres">
      <dgm:prSet presAssocID="{CE047FF7-FE5A-4269-971E-536A9D43F4BD}" presName="container" presStyleCnt="0">
        <dgm:presLayoutVars>
          <dgm:dir/>
          <dgm:resizeHandles val="exact"/>
        </dgm:presLayoutVars>
      </dgm:prSet>
      <dgm:spPr/>
    </dgm:pt>
    <dgm:pt modelId="{CAC27FCB-36BC-4A59-9016-A51DF2F75C37}" type="pres">
      <dgm:prSet presAssocID="{DC6A27A3-C84F-42DF-B42F-9E7D2794FCBE}" presName="compNode" presStyleCnt="0"/>
      <dgm:spPr/>
    </dgm:pt>
    <dgm:pt modelId="{72E27A68-5DDE-42DF-AC0A-11C7C6484A85}" type="pres">
      <dgm:prSet presAssocID="{DC6A27A3-C84F-42DF-B42F-9E7D2794FCBE}" presName="iconBgRect" presStyleLbl="bgShp" presStyleIdx="0" presStyleCnt="4"/>
      <dgm:spPr/>
    </dgm:pt>
    <dgm:pt modelId="{710FB700-10B1-4604-835F-966B4574141D}" type="pres">
      <dgm:prSet presAssocID="{DC6A27A3-C84F-42DF-B42F-9E7D2794FCB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B2CA3323-4A90-4B16-9B8C-928B26646829}" type="pres">
      <dgm:prSet presAssocID="{DC6A27A3-C84F-42DF-B42F-9E7D2794FCBE}" presName="spaceRect" presStyleCnt="0"/>
      <dgm:spPr/>
    </dgm:pt>
    <dgm:pt modelId="{8A488E4F-1644-499C-9262-265E92842DAC}" type="pres">
      <dgm:prSet presAssocID="{DC6A27A3-C84F-42DF-B42F-9E7D2794FCBE}" presName="textRect" presStyleLbl="revTx" presStyleIdx="0" presStyleCnt="4">
        <dgm:presLayoutVars>
          <dgm:chMax val="1"/>
          <dgm:chPref val="1"/>
        </dgm:presLayoutVars>
      </dgm:prSet>
      <dgm:spPr/>
    </dgm:pt>
    <dgm:pt modelId="{8B058D90-3819-442D-95AC-CF72F950DB46}" type="pres">
      <dgm:prSet presAssocID="{364F8347-021D-4526-ACF2-BD172D3DFC84}" presName="sibTrans" presStyleLbl="sibTrans2D1" presStyleIdx="0" presStyleCnt="0"/>
      <dgm:spPr/>
    </dgm:pt>
    <dgm:pt modelId="{4AA6441D-34C1-4EC2-B19C-39A44124D8D2}" type="pres">
      <dgm:prSet presAssocID="{E6289C42-5160-4EB9-A734-4A522A3555C0}" presName="compNode" presStyleCnt="0"/>
      <dgm:spPr/>
    </dgm:pt>
    <dgm:pt modelId="{BB743A94-C012-440E-AF3D-5CE08C14A225}" type="pres">
      <dgm:prSet presAssocID="{E6289C42-5160-4EB9-A734-4A522A3555C0}" presName="iconBgRect" presStyleLbl="bgShp" presStyleIdx="1" presStyleCnt="4"/>
      <dgm:spPr/>
    </dgm:pt>
    <dgm:pt modelId="{6C020F38-C1B9-4F3F-8B55-A8B5ACDC16E9}" type="pres">
      <dgm:prSet presAssocID="{E6289C42-5160-4EB9-A734-4A522A3555C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A7BDAE4A-DBB1-4606-AEF2-27A1FF5AA6A1}" type="pres">
      <dgm:prSet presAssocID="{E6289C42-5160-4EB9-A734-4A522A3555C0}" presName="spaceRect" presStyleCnt="0"/>
      <dgm:spPr/>
    </dgm:pt>
    <dgm:pt modelId="{789B8461-06E3-4CEC-B8E0-818A6AB35B3B}" type="pres">
      <dgm:prSet presAssocID="{E6289C42-5160-4EB9-A734-4A522A3555C0}" presName="textRect" presStyleLbl="revTx" presStyleIdx="1" presStyleCnt="4">
        <dgm:presLayoutVars>
          <dgm:chMax val="1"/>
          <dgm:chPref val="1"/>
        </dgm:presLayoutVars>
      </dgm:prSet>
      <dgm:spPr/>
    </dgm:pt>
    <dgm:pt modelId="{802A3EA8-2426-4D71-B522-C0A7DA08B2A5}" type="pres">
      <dgm:prSet presAssocID="{254F663A-66C1-4F5F-A93B-A6A92A13E117}" presName="sibTrans" presStyleLbl="sibTrans2D1" presStyleIdx="0" presStyleCnt="0"/>
      <dgm:spPr/>
    </dgm:pt>
    <dgm:pt modelId="{D124EBB8-F313-4E57-A6A0-C254EE6225A3}" type="pres">
      <dgm:prSet presAssocID="{BCC218F2-7EC8-4217-B544-8C6773B3808F}" presName="compNode" presStyleCnt="0"/>
      <dgm:spPr/>
    </dgm:pt>
    <dgm:pt modelId="{056D215C-FE96-420E-9A44-56AD58278B54}" type="pres">
      <dgm:prSet presAssocID="{BCC218F2-7EC8-4217-B544-8C6773B3808F}" presName="iconBgRect" presStyleLbl="bgShp" presStyleIdx="2" presStyleCnt="4"/>
      <dgm:spPr/>
    </dgm:pt>
    <dgm:pt modelId="{34669438-9DA2-4EBB-B26B-E10117211442}" type="pres">
      <dgm:prSet presAssocID="{BCC218F2-7EC8-4217-B544-8C6773B3808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ocial Network"/>
        </a:ext>
      </dgm:extLst>
    </dgm:pt>
    <dgm:pt modelId="{8B1E72AF-F977-4038-BE40-82231893C591}" type="pres">
      <dgm:prSet presAssocID="{BCC218F2-7EC8-4217-B544-8C6773B3808F}" presName="spaceRect" presStyleCnt="0"/>
      <dgm:spPr/>
    </dgm:pt>
    <dgm:pt modelId="{C44D48E4-50FB-4C9D-863C-A004CAE70377}" type="pres">
      <dgm:prSet presAssocID="{BCC218F2-7EC8-4217-B544-8C6773B3808F}" presName="textRect" presStyleLbl="revTx" presStyleIdx="2" presStyleCnt="4">
        <dgm:presLayoutVars>
          <dgm:chMax val="1"/>
          <dgm:chPref val="1"/>
        </dgm:presLayoutVars>
      </dgm:prSet>
      <dgm:spPr/>
    </dgm:pt>
    <dgm:pt modelId="{9290EC31-91F2-4D73-B329-5BD1147A0075}" type="pres">
      <dgm:prSet presAssocID="{AB85445B-7D32-4857-9C15-40C9B75ADBB9}" presName="sibTrans" presStyleLbl="sibTrans2D1" presStyleIdx="0" presStyleCnt="0"/>
      <dgm:spPr/>
    </dgm:pt>
    <dgm:pt modelId="{7BC3319A-DD91-48C0-8681-80B5ABF2171E}" type="pres">
      <dgm:prSet presAssocID="{DA1E02D3-D9A0-4A51-87EE-BA9E278D9F20}" presName="compNode" presStyleCnt="0"/>
      <dgm:spPr/>
    </dgm:pt>
    <dgm:pt modelId="{2496ABAE-424B-4880-BDEC-148AA1329259}" type="pres">
      <dgm:prSet presAssocID="{DA1E02D3-D9A0-4A51-87EE-BA9E278D9F20}" presName="iconBgRect" presStyleLbl="bgShp" presStyleIdx="3" presStyleCnt="4"/>
      <dgm:spPr/>
    </dgm:pt>
    <dgm:pt modelId="{744055AF-D97F-4C5D-99D4-B4346AA5F965}" type="pres">
      <dgm:prSet presAssocID="{DA1E02D3-D9A0-4A51-87EE-BA9E278D9F20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9B362ECA-7D4D-4A06-AD8A-8314090885DA}" type="pres">
      <dgm:prSet presAssocID="{DA1E02D3-D9A0-4A51-87EE-BA9E278D9F20}" presName="spaceRect" presStyleCnt="0"/>
      <dgm:spPr/>
    </dgm:pt>
    <dgm:pt modelId="{1055C2D9-909C-4370-95D3-1D60ADDF99EC}" type="pres">
      <dgm:prSet presAssocID="{DA1E02D3-D9A0-4A51-87EE-BA9E278D9F20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C6D572A-4C20-400B-B926-364768C01D8E}" srcId="{CE047FF7-FE5A-4269-971E-536A9D43F4BD}" destId="{E6289C42-5160-4EB9-A734-4A522A3555C0}" srcOrd="1" destOrd="0" parTransId="{F538992E-EAFF-4281-BD43-80508500F746}" sibTransId="{254F663A-66C1-4F5F-A93B-A6A92A13E117}"/>
    <dgm:cxn modelId="{D5BB0636-F86B-4D86-A8A9-C68DBF344F8B}" type="presOf" srcId="{254F663A-66C1-4F5F-A93B-A6A92A13E117}" destId="{802A3EA8-2426-4D71-B522-C0A7DA08B2A5}" srcOrd="0" destOrd="0" presId="urn:microsoft.com/office/officeart/2018/2/layout/IconCircleList"/>
    <dgm:cxn modelId="{14062D3B-F34E-4D25-BA05-EFB8717261D1}" type="presOf" srcId="{AB85445B-7D32-4857-9C15-40C9B75ADBB9}" destId="{9290EC31-91F2-4D73-B329-5BD1147A0075}" srcOrd="0" destOrd="0" presId="urn:microsoft.com/office/officeart/2018/2/layout/IconCircleList"/>
    <dgm:cxn modelId="{3782F26B-EE9C-4273-BE45-B46EDEEB8331}" type="presOf" srcId="{DA1E02D3-D9A0-4A51-87EE-BA9E278D9F20}" destId="{1055C2D9-909C-4370-95D3-1D60ADDF99EC}" srcOrd="0" destOrd="0" presId="urn:microsoft.com/office/officeart/2018/2/layout/IconCircleList"/>
    <dgm:cxn modelId="{AADBA14D-DA67-44E2-BD81-2186248A76FC}" srcId="{CE047FF7-FE5A-4269-971E-536A9D43F4BD}" destId="{BCC218F2-7EC8-4217-B544-8C6773B3808F}" srcOrd="2" destOrd="0" parTransId="{1E85173C-D272-4EE3-A401-1B0CF09210BD}" sibTransId="{AB85445B-7D32-4857-9C15-40C9B75ADBB9}"/>
    <dgm:cxn modelId="{C179D751-25D0-4F73-B24A-69234B077F30}" type="presOf" srcId="{E6289C42-5160-4EB9-A734-4A522A3555C0}" destId="{789B8461-06E3-4CEC-B8E0-818A6AB35B3B}" srcOrd="0" destOrd="0" presId="urn:microsoft.com/office/officeart/2018/2/layout/IconCircleList"/>
    <dgm:cxn modelId="{1ADD888F-582A-4637-AF6E-DF0C8C5C62E2}" type="presOf" srcId="{BCC218F2-7EC8-4217-B544-8C6773B3808F}" destId="{C44D48E4-50FB-4C9D-863C-A004CAE70377}" srcOrd="0" destOrd="0" presId="urn:microsoft.com/office/officeart/2018/2/layout/IconCircleList"/>
    <dgm:cxn modelId="{5E10D796-35C9-48D3-8C09-DC3E3040BDA0}" srcId="{CE047FF7-FE5A-4269-971E-536A9D43F4BD}" destId="{DC6A27A3-C84F-42DF-B42F-9E7D2794FCBE}" srcOrd="0" destOrd="0" parTransId="{458A0767-E03C-451C-91A2-CA6B20E4124B}" sibTransId="{364F8347-021D-4526-ACF2-BD172D3DFC84}"/>
    <dgm:cxn modelId="{392F83A9-4668-4889-96B2-D9C08775415B}" srcId="{CE047FF7-FE5A-4269-971E-536A9D43F4BD}" destId="{DA1E02D3-D9A0-4A51-87EE-BA9E278D9F20}" srcOrd="3" destOrd="0" parTransId="{29C0CA21-A8EE-4D82-83C4-3A29F0B29D5C}" sibTransId="{928BF7E8-5C68-410B-9218-BEEAD7E57CE4}"/>
    <dgm:cxn modelId="{5D176ECD-B300-447F-8C94-303DC6BD76F2}" type="presOf" srcId="{DC6A27A3-C84F-42DF-B42F-9E7D2794FCBE}" destId="{8A488E4F-1644-499C-9262-265E92842DAC}" srcOrd="0" destOrd="0" presId="urn:microsoft.com/office/officeart/2018/2/layout/IconCircleList"/>
    <dgm:cxn modelId="{A3B5F9CE-6B0F-4BA5-9904-4A02FC472363}" type="presOf" srcId="{364F8347-021D-4526-ACF2-BD172D3DFC84}" destId="{8B058D90-3819-442D-95AC-CF72F950DB46}" srcOrd="0" destOrd="0" presId="urn:microsoft.com/office/officeart/2018/2/layout/IconCircleList"/>
    <dgm:cxn modelId="{4FDFE3DD-73FC-4B8D-90EE-40E618356602}" type="presOf" srcId="{CE047FF7-FE5A-4269-971E-536A9D43F4BD}" destId="{F5857BAC-DBCF-4122-8D69-9FB92DF078A4}" srcOrd="0" destOrd="0" presId="urn:microsoft.com/office/officeart/2018/2/layout/IconCircleList"/>
    <dgm:cxn modelId="{A1D272C8-69DD-4A74-8D7D-AE9DFDD3625D}" type="presParOf" srcId="{F5857BAC-DBCF-4122-8D69-9FB92DF078A4}" destId="{1F7AE9ED-4688-444F-8EED-74D5E1841DD8}" srcOrd="0" destOrd="0" presId="urn:microsoft.com/office/officeart/2018/2/layout/IconCircleList"/>
    <dgm:cxn modelId="{F5E0585B-0A1C-49F7-9130-4F28A8AD78DE}" type="presParOf" srcId="{1F7AE9ED-4688-444F-8EED-74D5E1841DD8}" destId="{CAC27FCB-36BC-4A59-9016-A51DF2F75C37}" srcOrd="0" destOrd="0" presId="urn:microsoft.com/office/officeart/2018/2/layout/IconCircleList"/>
    <dgm:cxn modelId="{2E1B8117-A666-446E-918F-F6429135F8B2}" type="presParOf" srcId="{CAC27FCB-36BC-4A59-9016-A51DF2F75C37}" destId="{72E27A68-5DDE-42DF-AC0A-11C7C6484A85}" srcOrd="0" destOrd="0" presId="urn:microsoft.com/office/officeart/2018/2/layout/IconCircleList"/>
    <dgm:cxn modelId="{2BB8DF73-EDC9-43FC-BFC7-FAEEF9BD3520}" type="presParOf" srcId="{CAC27FCB-36BC-4A59-9016-A51DF2F75C37}" destId="{710FB700-10B1-4604-835F-966B4574141D}" srcOrd="1" destOrd="0" presId="urn:microsoft.com/office/officeart/2018/2/layout/IconCircleList"/>
    <dgm:cxn modelId="{D2450AF8-4AED-418C-87AB-3064566F76EB}" type="presParOf" srcId="{CAC27FCB-36BC-4A59-9016-A51DF2F75C37}" destId="{B2CA3323-4A90-4B16-9B8C-928B26646829}" srcOrd="2" destOrd="0" presId="urn:microsoft.com/office/officeart/2018/2/layout/IconCircleList"/>
    <dgm:cxn modelId="{A2BE2347-B67E-4B56-B3D9-42E69A196F7F}" type="presParOf" srcId="{CAC27FCB-36BC-4A59-9016-A51DF2F75C37}" destId="{8A488E4F-1644-499C-9262-265E92842DAC}" srcOrd="3" destOrd="0" presId="urn:microsoft.com/office/officeart/2018/2/layout/IconCircleList"/>
    <dgm:cxn modelId="{ED321E49-4383-445C-A0B1-8ECBA44242BB}" type="presParOf" srcId="{1F7AE9ED-4688-444F-8EED-74D5E1841DD8}" destId="{8B058D90-3819-442D-95AC-CF72F950DB46}" srcOrd="1" destOrd="0" presId="urn:microsoft.com/office/officeart/2018/2/layout/IconCircleList"/>
    <dgm:cxn modelId="{50E202F2-5D40-42FD-9FA1-B3F19C1D6063}" type="presParOf" srcId="{1F7AE9ED-4688-444F-8EED-74D5E1841DD8}" destId="{4AA6441D-34C1-4EC2-B19C-39A44124D8D2}" srcOrd="2" destOrd="0" presId="urn:microsoft.com/office/officeart/2018/2/layout/IconCircleList"/>
    <dgm:cxn modelId="{02ADB6AA-5C08-4521-B77D-ABA15E2BC76A}" type="presParOf" srcId="{4AA6441D-34C1-4EC2-B19C-39A44124D8D2}" destId="{BB743A94-C012-440E-AF3D-5CE08C14A225}" srcOrd="0" destOrd="0" presId="urn:microsoft.com/office/officeart/2018/2/layout/IconCircleList"/>
    <dgm:cxn modelId="{D4C69B69-2B9D-4F6C-B525-AB59C80CC9F8}" type="presParOf" srcId="{4AA6441D-34C1-4EC2-B19C-39A44124D8D2}" destId="{6C020F38-C1B9-4F3F-8B55-A8B5ACDC16E9}" srcOrd="1" destOrd="0" presId="urn:microsoft.com/office/officeart/2018/2/layout/IconCircleList"/>
    <dgm:cxn modelId="{D939D2DE-1A1C-4641-8AD9-BFFA4409BAE1}" type="presParOf" srcId="{4AA6441D-34C1-4EC2-B19C-39A44124D8D2}" destId="{A7BDAE4A-DBB1-4606-AEF2-27A1FF5AA6A1}" srcOrd="2" destOrd="0" presId="urn:microsoft.com/office/officeart/2018/2/layout/IconCircleList"/>
    <dgm:cxn modelId="{EB08D70C-D888-402B-9463-993B83254523}" type="presParOf" srcId="{4AA6441D-34C1-4EC2-B19C-39A44124D8D2}" destId="{789B8461-06E3-4CEC-B8E0-818A6AB35B3B}" srcOrd="3" destOrd="0" presId="urn:microsoft.com/office/officeart/2018/2/layout/IconCircleList"/>
    <dgm:cxn modelId="{9B5231F2-7978-4B1C-89B9-60F6C04C4F3F}" type="presParOf" srcId="{1F7AE9ED-4688-444F-8EED-74D5E1841DD8}" destId="{802A3EA8-2426-4D71-B522-C0A7DA08B2A5}" srcOrd="3" destOrd="0" presId="urn:microsoft.com/office/officeart/2018/2/layout/IconCircleList"/>
    <dgm:cxn modelId="{C51764C5-D48B-4171-AD57-39A7AF6AE175}" type="presParOf" srcId="{1F7AE9ED-4688-444F-8EED-74D5E1841DD8}" destId="{D124EBB8-F313-4E57-A6A0-C254EE6225A3}" srcOrd="4" destOrd="0" presId="urn:microsoft.com/office/officeart/2018/2/layout/IconCircleList"/>
    <dgm:cxn modelId="{C7BBBD00-3C0A-4182-AE9E-0733A40CE09E}" type="presParOf" srcId="{D124EBB8-F313-4E57-A6A0-C254EE6225A3}" destId="{056D215C-FE96-420E-9A44-56AD58278B54}" srcOrd="0" destOrd="0" presId="urn:microsoft.com/office/officeart/2018/2/layout/IconCircleList"/>
    <dgm:cxn modelId="{E78BDB9E-E135-41E2-A4BC-564C51B49E83}" type="presParOf" srcId="{D124EBB8-F313-4E57-A6A0-C254EE6225A3}" destId="{34669438-9DA2-4EBB-B26B-E10117211442}" srcOrd="1" destOrd="0" presId="urn:microsoft.com/office/officeart/2018/2/layout/IconCircleList"/>
    <dgm:cxn modelId="{231493EA-586F-43FE-BBEB-33C498D48C83}" type="presParOf" srcId="{D124EBB8-F313-4E57-A6A0-C254EE6225A3}" destId="{8B1E72AF-F977-4038-BE40-82231893C591}" srcOrd="2" destOrd="0" presId="urn:microsoft.com/office/officeart/2018/2/layout/IconCircleList"/>
    <dgm:cxn modelId="{22D40087-14DD-4436-B029-5340AB99120F}" type="presParOf" srcId="{D124EBB8-F313-4E57-A6A0-C254EE6225A3}" destId="{C44D48E4-50FB-4C9D-863C-A004CAE70377}" srcOrd="3" destOrd="0" presId="urn:microsoft.com/office/officeart/2018/2/layout/IconCircleList"/>
    <dgm:cxn modelId="{39EC7A8B-C3F6-45B3-A325-C15E46F26BEB}" type="presParOf" srcId="{1F7AE9ED-4688-444F-8EED-74D5E1841DD8}" destId="{9290EC31-91F2-4D73-B329-5BD1147A0075}" srcOrd="5" destOrd="0" presId="urn:microsoft.com/office/officeart/2018/2/layout/IconCircleList"/>
    <dgm:cxn modelId="{6AB63BA3-A75A-45BD-A71C-3D06DE0AB692}" type="presParOf" srcId="{1F7AE9ED-4688-444F-8EED-74D5E1841DD8}" destId="{7BC3319A-DD91-48C0-8681-80B5ABF2171E}" srcOrd="6" destOrd="0" presId="urn:microsoft.com/office/officeart/2018/2/layout/IconCircleList"/>
    <dgm:cxn modelId="{29599082-BD3E-4410-92BA-170CDA8158B3}" type="presParOf" srcId="{7BC3319A-DD91-48C0-8681-80B5ABF2171E}" destId="{2496ABAE-424B-4880-BDEC-148AA1329259}" srcOrd="0" destOrd="0" presId="urn:microsoft.com/office/officeart/2018/2/layout/IconCircleList"/>
    <dgm:cxn modelId="{242C240C-8980-4D68-B0DF-B609310C26C0}" type="presParOf" srcId="{7BC3319A-DD91-48C0-8681-80B5ABF2171E}" destId="{744055AF-D97F-4C5D-99D4-B4346AA5F965}" srcOrd="1" destOrd="0" presId="urn:microsoft.com/office/officeart/2018/2/layout/IconCircleList"/>
    <dgm:cxn modelId="{3B79CF67-1710-4389-A77F-9BCD5CB87F89}" type="presParOf" srcId="{7BC3319A-DD91-48C0-8681-80B5ABF2171E}" destId="{9B362ECA-7D4D-4A06-AD8A-8314090885DA}" srcOrd="2" destOrd="0" presId="urn:microsoft.com/office/officeart/2018/2/layout/IconCircleList"/>
    <dgm:cxn modelId="{950D76A1-B175-4D72-9137-473E4CDCEAE6}" type="presParOf" srcId="{7BC3319A-DD91-48C0-8681-80B5ABF2171E}" destId="{1055C2D9-909C-4370-95D3-1D60ADDF99E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2F8401-737C-5040-A767-755D5A101C1D}">
      <dsp:nvSpPr>
        <dsp:cNvPr id="0" name=""/>
        <dsp:cNvSpPr/>
      </dsp:nvSpPr>
      <dsp:spPr>
        <a:xfrm>
          <a:off x="0" y="14691"/>
          <a:ext cx="6367912" cy="20697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Últimos 10 anos houve uma intensificação &gt; muitas optam por ingressar nessa aventura sem gestão e planejamento estratégico;</a:t>
          </a:r>
          <a:endParaRPr lang="en-US" sz="2900" kern="1200" dirty="0"/>
        </a:p>
      </dsp:txBody>
      <dsp:txXfrm>
        <a:off x="101036" y="115727"/>
        <a:ext cx="6165840" cy="1867658"/>
      </dsp:txXfrm>
    </dsp:sp>
    <dsp:sp modelId="{356943A7-B77B-BF42-8CF7-34BD643E3D8E}">
      <dsp:nvSpPr>
        <dsp:cNvPr id="0" name=""/>
        <dsp:cNvSpPr/>
      </dsp:nvSpPr>
      <dsp:spPr>
        <a:xfrm>
          <a:off x="0" y="2167941"/>
          <a:ext cx="6367912" cy="206973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Há muito desconhecimento sobre os possíveis benefícios;</a:t>
          </a:r>
          <a:endParaRPr lang="en-US" sz="2900" kern="1200" dirty="0"/>
        </a:p>
      </dsp:txBody>
      <dsp:txXfrm>
        <a:off x="101036" y="2268977"/>
        <a:ext cx="6165840" cy="1867658"/>
      </dsp:txXfrm>
    </dsp:sp>
    <dsp:sp modelId="{C81836C5-6CED-474B-B84B-962CBCFE5C34}">
      <dsp:nvSpPr>
        <dsp:cNvPr id="0" name=""/>
        <dsp:cNvSpPr/>
      </dsp:nvSpPr>
      <dsp:spPr>
        <a:xfrm>
          <a:off x="0" y="4321191"/>
          <a:ext cx="6367912" cy="206973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900" kern="1200" dirty="0"/>
            <a:t>Muitas IES não possuem clara compreensão do significado desse processo &gt; desenvolvimento das próprias instituições; </a:t>
          </a:r>
          <a:endParaRPr lang="en-US" sz="2900" kern="1200" dirty="0"/>
        </a:p>
      </dsp:txBody>
      <dsp:txXfrm>
        <a:off x="101036" y="4422227"/>
        <a:ext cx="6165840" cy="18676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9627DB-DDC1-9945-9552-592E7DD91184}">
      <dsp:nvSpPr>
        <dsp:cNvPr id="0" name=""/>
        <dsp:cNvSpPr/>
      </dsp:nvSpPr>
      <dsp:spPr>
        <a:xfrm>
          <a:off x="0" y="66255"/>
          <a:ext cx="6620505" cy="17842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Uma IES não deve ser julgada pela sua estratégia de internacionalização sob a presunção de que todas as atividades serão implementadas de uma vez;</a:t>
          </a:r>
          <a:endParaRPr lang="en-US" sz="2500" kern="1200" dirty="0"/>
        </a:p>
      </dsp:txBody>
      <dsp:txXfrm>
        <a:off x="87100" y="153355"/>
        <a:ext cx="6446305" cy="1610050"/>
      </dsp:txXfrm>
    </dsp:sp>
    <dsp:sp modelId="{B43FFEEB-2799-044A-B749-66D626205C2A}">
      <dsp:nvSpPr>
        <dsp:cNvPr id="0" name=""/>
        <dsp:cNvSpPr/>
      </dsp:nvSpPr>
      <dsp:spPr>
        <a:xfrm>
          <a:off x="0" y="1922505"/>
          <a:ext cx="6620505" cy="17842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É mais importante que as instituições identifiquem suas prioridades e como isso pode ser integrado nos planos estratégicos;</a:t>
          </a:r>
          <a:endParaRPr lang="en-US" sz="2500" kern="1200"/>
        </a:p>
      </dsp:txBody>
      <dsp:txXfrm>
        <a:off x="87100" y="2009605"/>
        <a:ext cx="6446305" cy="161005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3CBAE-EFA2-814A-B416-46316297E11F}">
      <dsp:nvSpPr>
        <dsp:cNvPr id="0" name=""/>
        <dsp:cNvSpPr/>
      </dsp:nvSpPr>
      <dsp:spPr>
        <a:xfrm>
          <a:off x="131700" y="1448"/>
          <a:ext cx="4429178" cy="281252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016B4C-B542-4D4E-9A40-A0B6CE358E6F}">
      <dsp:nvSpPr>
        <dsp:cNvPr id="0" name=""/>
        <dsp:cNvSpPr/>
      </dsp:nvSpPr>
      <dsp:spPr>
        <a:xfrm>
          <a:off x="623831" y="468973"/>
          <a:ext cx="4429178" cy="281252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Segue o modelo de desenvolvimento organizacional de Knight (1993) quando considera o processo de internacionalização como um círculo contínuo e não um processo linear e estático;</a:t>
          </a:r>
          <a:endParaRPr lang="en-US" sz="2500" kern="1200"/>
        </a:p>
      </dsp:txBody>
      <dsp:txXfrm>
        <a:off x="706207" y="551349"/>
        <a:ext cx="4264426" cy="2647776"/>
      </dsp:txXfrm>
    </dsp:sp>
    <dsp:sp modelId="{A933E152-1CDB-0B47-B8EE-6662B1BD3A86}">
      <dsp:nvSpPr>
        <dsp:cNvPr id="0" name=""/>
        <dsp:cNvSpPr/>
      </dsp:nvSpPr>
      <dsp:spPr>
        <a:xfrm>
          <a:off x="5545140" y="1448"/>
          <a:ext cx="4429178" cy="2812528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DBD420-B90B-FF4A-8EBF-92D3BEF5B0FB}">
      <dsp:nvSpPr>
        <dsp:cNvPr id="0" name=""/>
        <dsp:cNvSpPr/>
      </dsp:nvSpPr>
      <dsp:spPr>
        <a:xfrm>
          <a:off x="6037271" y="468973"/>
          <a:ext cx="4429178" cy="2812528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O modelo desenvolvido por Knight tem como objetivo identificar os passos e fases no processo de integrar a dimensão internacional à cultura e sistemas da universidade;</a:t>
          </a:r>
          <a:endParaRPr lang="en-US" sz="2500" kern="1200"/>
        </a:p>
      </dsp:txBody>
      <dsp:txXfrm>
        <a:off x="6119647" y="551349"/>
        <a:ext cx="4264426" cy="26477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150C68-810B-8D48-8C43-20C8FB51D2BB}">
      <dsp:nvSpPr>
        <dsp:cNvPr id="0" name=""/>
        <dsp:cNvSpPr/>
      </dsp:nvSpPr>
      <dsp:spPr>
        <a:xfrm>
          <a:off x="473202" y="435108"/>
          <a:ext cx="4416552" cy="4416552"/>
        </a:xfrm>
        <a:prstGeom prst="pie">
          <a:avLst>
            <a:gd name="adj1" fmla="val 16200000"/>
            <a:gd name="adj2" fmla="val 19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/>
            <a:t>Concientizacão </a:t>
          </a:r>
          <a:endParaRPr lang="en-US" sz="1100" kern="1200"/>
        </a:p>
      </dsp:txBody>
      <dsp:txXfrm>
        <a:off x="2786634" y="999269"/>
        <a:ext cx="1156716" cy="893826"/>
      </dsp:txXfrm>
    </dsp:sp>
    <dsp:sp modelId="{BA2BF5DC-ED76-B345-83CD-3D2FEDB5B51F}">
      <dsp:nvSpPr>
        <dsp:cNvPr id="0" name=""/>
        <dsp:cNvSpPr/>
      </dsp:nvSpPr>
      <dsp:spPr>
        <a:xfrm>
          <a:off x="525780" y="526067"/>
          <a:ext cx="4416552" cy="4416552"/>
        </a:xfrm>
        <a:prstGeom prst="pie">
          <a:avLst>
            <a:gd name="adj1" fmla="val 198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/>
            <a:t>Compromisso institucional</a:t>
          </a:r>
          <a:endParaRPr lang="en-US" sz="1100" kern="1200"/>
        </a:p>
      </dsp:txBody>
      <dsp:txXfrm>
        <a:off x="3522726" y="2313719"/>
        <a:ext cx="1209294" cy="867537"/>
      </dsp:txXfrm>
    </dsp:sp>
    <dsp:sp modelId="{D0600F87-9D5C-4042-BEBB-2499794A9A2C}">
      <dsp:nvSpPr>
        <dsp:cNvPr id="0" name=""/>
        <dsp:cNvSpPr/>
      </dsp:nvSpPr>
      <dsp:spPr>
        <a:xfrm>
          <a:off x="473202" y="617027"/>
          <a:ext cx="4416552" cy="4416552"/>
        </a:xfrm>
        <a:prstGeom prst="pie">
          <a:avLst>
            <a:gd name="adj1" fmla="val 1800000"/>
            <a:gd name="adj2" fmla="val 54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/>
            <a:t>Operacionalizacão</a:t>
          </a:r>
          <a:endParaRPr lang="en-US" sz="1100" kern="1200"/>
        </a:p>
      </dsp:txBody>
      <dsp:txXfrm>
        <a:off x="2786634" y="3601881"/>
        <a:ext cx="1156716" cy="893826"/>
      </dsp:txXfrm>
    </dsp:sp>
    <dsp:sp modelId="{A83C1764-9EC5-0F4C-A667-9398B09079E2}">
      <dsp:nvSpPr>
        <dsp:cNvPr id="0" name=""/>
        <dsp:cNvSpPr/>
      </dsp:nvSpPr>
      <dsp:spPr>
        <a:xfrm>
          <a:off x="368046" y="617027"/>
          <a:ext cx="4416552" cy="4416552"/>
        </a:xfrm>
        <a:prstGeom prst="pie">
          <a:avLst>
            <a:gd name="adj1" fmla="val 54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/>
            <a:t>Planificacão</a:t>
          </a:r>
          <a:endParaRPr lang="en-US" sz="1100" kern="1200"/>
        </a:p>
      </dsp:txBody>
      <dsp:txXfrm>
        <a:off x="1314450" y="3601881"/>
        <a:ext cx="1156716" cy="893826"/>
      </dsp:txXfrm>
    </dsp:sp>
    <dsp:sp modelId="{338EC645-7564-F643-9CDC-20D346EE10EA}">
      <dsp:nvSpPr>
        <dsp:cNvPr id="0" name=""/>
        <dsp:cNvSpPr/>
      </dsp:nvSpPr>
      <dsp:spPr>
        <a:xfrm>
          <a:off x="315468" y="526067"/>
          <a:ext cx="4416552" cy="4416552"/>
        </a:xfrm>
        <a:prstGeom prst="pie">
          <a:avLst>
            <a:gd name="adj1" fmla="val 9000000"/>
            <a:gd name="adj2" fmla="val 126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 revisão das acões</a:t>
          </a:r>
        </a:p>
      </dsp:txBody>
      <dsp:txXfrm>
        <a:off x="525780" y="2313719"/>
        <a:ext cx="1209294" cy="867537"/>
      </dsp:txXfrm>
    </dsp:sp>
    <dsp:sp modelId="{87CC0B41-9002-2B40-93D6-72A1E2EB157D}">
      <dsp:nvSpPr>
        <dsp:cNvPr id="0" name=""/>
        <dsp:cNvSpPr/>
      </dsp:nvSpPr>
      <dsp:spPr>
        <a:xfrm>
          <a:off x="368046" y="435108"/>
          <a:ext cx="4416552" cy="4416552"/>
        </a:xfrm>
        <a:prstGeom prst="pie">
          <a:avLst>
            <a:gd name="adj1" fmla="val 126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100" kern="1200"/>
            <a:t>Reforco dos incentivos</a:t>
          </a:r>
          <a:endParaRPr lang="en-US" sz="1100" kern="1200"/>
        </a:p>
      </dsp:txBody>
      <dsp:txXfrm>
        <a:off x="1314450" y="999269"/>
        <a:ext cx="1156716" cy="893826"/>
      </dsp:txXfrm>
    </dsp:sp>
    <dsp:sp modelId="{556DBC0E-A507-6E4F-A530-E991CF735E22}">
      <dsp:nvSpPr>
        <dsp:cNvPr id="0" name=""/>
        <dsp:cNvSpPr/>
      </dsp:nvSpPr>
      <dsp:spPr>
        <a:xfrm>
          <a:off x="199635" y="161702"/>
          <a:ext cx="4963363" cy="4963363"/>
        </a:xfrm>
        <a:prstGeom prst="circularArrow">
          <a:avLst>
            <a:gd name="adj1" fmla="val 5085"/>
            <a:gd name="adj2" fmla="val 327528"/>
            <a:gd name="adj3" fmla="val 19472472"/>
            <a:gd name="adj4" fmla="val 162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131AE5-D7BE-AB46-AA61-8313F9D34434}">
      <dsp:nvSpPr>
        <dsp:cNvPr id="0" name=""/>
        <dsp:cNvSpPr/>
      </dsp:nvSpPr>
      <dsp:spPr>
        <a:xfrm>
          <a:off x="252213" y="252662"/>
          <a:ext cx="4963363" cy="4963363"/>
        </a:xfrm>
        <a:prstGeom prst="circularArrow">
          <a:avLst>
            <a:gd name="adj1" fmla="val 5085"/>
            <a:gd name="adj2" fmla="val 327528"/>
            <a:gd name="adj3" fmla="val 1472472"/>
            <a:gd name="adj4" fmla="val 19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1BB8B8-2B03-EE40-9641-874604CA40DB}">
      <dsp:nvSpPr>
        <dsp:cNvPr id="0" name=""/>
        <dsp:cNvSpPr/>
      </dsp:nvSpPr>
      <dsp:spPr>
        <a:xfrm>
          <a:off x="199635" y="343622"/>
          <a:ext cx="4963363" cy="4963363"/>
        </a:xfrm>
        <a:prstGeom prst="circularArrow">
          <a:avLst>
            <a:gd name="adj1" fmla="val 5085"/>
            <a:gd name="adj2" fmla="val 327528"/>
            <a:gd name="adj3" fmla="val 5072221"/>
            <a:gd name="adj4" fmla="val 18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C44D87-4A3D-7F40-B669-1BBE1FB70A5D}">
      <dsp:nvSpPr>
        <dsp:cNvPr id="0" name=""/>
        <dsp:cNvSpPr/>
      </dsp:nvSpPr>
      <dsp:spPr>
        <a:xfrm>
          <a:off x="94801" y="343622"/>
          <a:ext cx="4963363" cy="4963363"/>
        </a:xfrm>
        <a:prstGeom prst="circularArrow">
          <a:avLst>
            <a:gd name="adj1" fmla="val 5085"/>
            <a:gd name="adj2" fmla="val 327528"/>
            <a:gd name="adj3" fmla="val 8672472"/>
            <a:gd name="adj4" fmla="val 540025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92FC7-8407-4541-98EE-96FC0EB1AC68}">
      <dsp:nvSpPr>
        <dsp:cNvPr id="0" name=""/>
        <dsp:cNvSpPr/>
      </dsp:nvSpPr>
      <dsp:spPr>
        <a:xfrm>
          <a:off x="42223" y="252662"/>
          <a:ext cx="4963363" cy="4963363"/>
        </a:xfrm>
        <a:prstGeom prst="circularArrow">
          <a:avLst>
            <a:gd name="adj1" fmla="val 5085"/>
            <a:gd name="adj2" fmla="val 327528"/>
            <a:gd name="adj3" fmla="val 12272472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6D92FD-A0D6-CA45-BF70-60A91A6FD233}">
      <dsp:nvSpPr>
        <dsp:cNvPr id="0" name=""/>
        <dsp:cNvSpPr/>
      </dsp:nvSpPr>
      <dsp:spPr>
        <a:xfrm>
          <a:off x="94801" y="161702"/>
          <a:ext cx="4963363" cy="4963363"/>
        </a:xfrm>
        <a:prstGeom prst="circularArrow">
          <a:avLst>
            <a:gd name="adj1" fmla="val 5085"/>
            <a:gd name="adj2" fmla="val 327528"/>
            <a:gd name="adj3" fmla="val 15872221"/>
            <a:gd name="adj4" fmla="val 126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1A969C-B1A9-084D-B1C6-30C298562ACE}">
      <dsp:nvSpPr>
        <dsp:cNvPr id="0" name=""/>
        <dsp:cNvSpPr/>
      </dsp:nvSpPr>
      <dsp:spPr>
        <a:xfrm>
          <a:off x="1258530" y="3"/>
          <a:ext cx="2525340" cy="15152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 dirty="0" err="1"/>
            <a:t>Participacão</a:t>
          </a:r>
          <a:r>
            <a:rPr lang="es-ES_tradnl" sz="1800" b="1" kern="1200" dirty="0"/>
            <a:t> </a:t>
          </a:r>
          <a:r>
            <a:rPr lang="es-ES_tradnl" sz="1800" b="1" kern="1200" dirty="0" err="1"/>
            <a:t>em</a:t>
          </a:r>
          <a:r>
            <a:rPr lang="es-ES_tradnl" sz="1800" b="1" kern="1200" dirty="0"/>
            <a:t> redes de </a:t>
          </a:r>
          <a:r>
            <a:rPr lang="es-ES_tradnl" sz="1800" b="1" kern="1200" dirty="0" err="1"/>
            <a:t>cooperacão</a:t>
          </a:r>
          <a:r>
            <a:rPr lang="es-ES_tradnl" sz="1800" b="1" kern="1200" dirty="0"/>
            <a:t>/</a:t>
          </a:r>
          <a:r>
            <a:rPr lang="es-ES_tradnl" sz="1800" b="1" kern="1200" dirty="0" err="1"/>
            <a:t>colaboracão</a:t>
          </a:r>
          <a:r>
            <a:rPr lang="es-ES_tradnl" sz="1800" b="1" kern="1200" dirty="0"/>
            <a:t> internacional; </a:t>
          </a:r>
          <a:endParaRPr lang="en-US" sz="1800" kern="1200" dirty="0"/>
        </a:p>
      </dsp:txBody>
      <dsp:txXfrm>
        <a:off x="1258530" y="3"/>
        <a:ext cx="2525340" cy="1515204"/>
      </dsp:txXfrm>
    </dsp:sp>
    <dsp:sp modelId="{7920D718-2A80-C343-8D66-285F85FD6F54}">
      <dsp:nvSpPr>
        <dsp:cNvPr id="0" name=""/>
        <dsp:cNvSpPr/>
      </dsp:nvSpPr>
      <dsp:spPr>
        <a:xfrm>
          <a:off x="4036404" y="3"/>
          <a:ext cx="2525340" cy="151520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/>
            <a:t>b ) Incentivo a mobilidade acadêmica de acadêmicos, docentes e pesquisadores;</a:t>
          </a:r>
          <a:endParaRPr lang="en-US" sz="1800" kern="1200"/>
        </a:p>
      </dsp:txBody>
      <dsp:txXfrm>
        <a:off x="4036404" y="3"/>
        <a:ext cx="2525340" cy="1515204"/>
      </dsp:txXfrm>
    </dsp:sp>
    <dsp:sp modelId="{6CEA3DDD-348E-544E-B2DC-D837427881ED}">
      <dsp:nvSpPr>
        <dsp:cNvPr id="0" name=""/>
        <dsp:cNvSpPr/>
      </dsp:nvSpPr>
      <dsp:spPr>
        <a:xfrm>
          <a:off x="6814279" y="3"/>
          <a:ext cx="2525340" cy="151520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/>
            <a:t>c) Desenvolvimento de programas de investigacão conjunta;</a:t>
          </a:r>
          <a:endParaRPr lang="en-US" sz="1800" kern="1200"/>
        </a:p>
      </dsp:txBody>
      <dsp:txXfrm>
        <a:off x="6814279" y="3"/>
        <a:ext cx="2525340" cy="1515204"/>
      </dsp:txXfrm>
    </dsp:sp>
    <dsp:sp modelId="{03AEB4F4-7303-E140-9D7C-8B4B82861754}">
      <dsp:nvSpPr>
        <dsp:cNvPr id="0" name=""/>
        <dsp:cNvSpPr/>
      </dsp:nvSpPr>
      <dsp:spPr>
        <a:xfrm>
          <a:off x="2647467" y="1767742"/>
          <a:ext cx="2525340" cy="151520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/>
            <a:t>d) Ampliacão acordos de cooperacão internacional acadêmica;</a:t>
          </a:r>
          <a:endParaRPr lang="en-US" sz="1800" kern="1200"/>
        </a:p>
      </dsp:txBody>
      <dsp:txXfrm>
        <a:off x="2647467" y="1767742"/>
        <a:ext cx="2525340" cy="1515204"/>
      </dsp:txXfrm>
    </dsp:sp>
    <dsp:sp modelId="{E648F89E-9709-DD4B-9B94-2FEB7C9CA2E3}">
      <dsp:nvSpPr>
        <dsp:cNvPr id="0" name=""/>
        <dsp:cNvSpPr/>
      </dsp:nvSpPr>
      <dsp:spPr>
        <a:xfrm>
          <a:off x="5425342" y="1767742"/>
          <a:ext cx="2525340" cy="151520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_tradnl" sz="1800" b="1" kern="1200"/>
            <a:t>e) Viabilizacão de publicacões conjuntas com instituicões internacionais.</a:t>
          </a:r>
          <a:endParaRPr lang="en-US" sz="1800" kern="1200"/>
        </a:p>
      </dsp:txBody>
      <dsp:txXfrm>
        <a:off x="5425342" y="1767742"/>
        <a:ext cx="2525340" cy="151520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FCCDD6-33A2-1C44-BA4A-070ECA8ABA0E}">
      <dsp:nvSpPr>
        <dsp:cNvPr id="0" name=""/>
        <dsp:cNvSpPr/>
      </dsp:nvSpPr>
      <dsp:spPr>
        <a:xfrm>
          <a:off x="0" y="98459"/>
          <a:ext cx="5257800" cy="83422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CNPq;</a:t>
          </a:r>
          <a:endParaRPr lang="en-US" sz="2100" kern="1200"/>
        </a:p>
      </dsp:txBody>
      <dsp:txXfrm>
        <a:off x="40724" y="139183"/>
        <a:ext cx="5176352" cy="752780"/>
      </dsp:txXfrm>
    </dsp:sp>
    <dsp:sp modelId="{65F7BEEF-8DF0-D941-80E2-030CE18D43AD}">
      <dsp:nvSpPr>
        <dsp:cNvPr id="0" name=""/>
        <dsp:cNvSpPr/>
      </dsp:nvSpPr>
      <dsp:spPr>
        <a:xfrm>
          <a:off x="0" y="993167"/>
          <a:ext cx="5257800" cy="834228"/>
        </a:xfrm>
        <a:prstGeom prst="roundRect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Ministério de Ciência e Tecnologia (MCT);</a:t>
          </a:r>
          <a:endParaRPr lang="en-US" sz="2100" kern="1200"/>
        </a:p>
      </dsp:txBody>
      <dsp:txXfrm>
        <a:off x="40724" y="1033891"/>
        <a:ext cx="5176352" cy="752780"/>
      </dsp:txXfrm>
    </dsp:sp>
    <dsp:sp modelId="{F6BE1441-CA3F-FA47-A0ED-23EAF482C088}">
      <dsp:nvSpPr>
        <dsp:cNvPr id="0" name=""/>
        <dsp:cNvSpPr/>
      </dsp:nvSpPr>
      <dsp:spPr>
        <a:xfrm>
          <a:off x="0" y="1887875"/>
          <a:ext cx="5257800" cy="834228"/>
        </a:xfrm>
        <a:prstGeom prst="roundRect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CAPES;</a:t>
          </a:r>
          <a:endParaRPr lang="en-US" sz="2100" kern="1200"/>
        </a:p>
      </dsp:txBody>
      <dsp:txXfrm>
        <a:off x="40724" y="1928599"/>
        <a:ext cx="5176352" cy="752780"/>
      </dsp:txXfrm>
    </dsp:sp>
    <dsp:sp modelId="{F331B8DF-555D-AC48-9C39-0E849EECAB94}">
      <dsp:nvSpPr>
        <dsp:cNvPr id="0" name=""/>
        <dsp:cNvSpPr/>
      </dsp:nvSpPr>
      <dsp:spPr>
        <a:xfrm>
          <a:off x="0" y="2782584"/>
          <a:ext cx="5257800" cy="834228"/>
        </a:xfrm>
        <a:prstGeom prst="roundRect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Ministério da Educação (MEC);</a:t>
          </a:r>
          <a:endParaRPr lang="en-US" sz="2100" kern="1200"/>
        </a:p>
      </dsp:txBody>
      <dsp:txXfrm>
        <a:off x="40724" y="2823308"/>
        <a:ext cx="5176352" cy="752780"/>
      </dsp:txXfrm>
    </dsp:sp>
    <dsp:sp modelId="{A9BFE3C4-4286-704D-9424-8ACD3DE50C65}">
      <dsp:nvSpPr>
        <dsp:cNvPr id="0" name=""/>
        <dsp:cNvSpPr/>
      </dsp:nvSpPr>
      <dsp:spPr>
        <a:xfrm>
          <a:off x="0" y="3677292"/>
          <a:ext cx="5257800" cy="834228"/>
        </a:xfrm>
        <a:prstGeom prst="roundRect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Ministério de Relações Exteriores;</a:t>
          </a:r>
          <a:endParaRPr lang="en-US" sz="2100" kern="1200"/>
        </a:p>
      </dsp:txBody>
      <dsp:txXfrm>
        <a:off x="40724" y="3718016"/>
        <a:ext cx="5176352" cy="752780"/>
      </dsp:txXfrm>
    </dsp:sp>
    <dsp:sp modelId="{B75FA28D-8251-8547-814C-6C365A15EFA9}">
      <dsp:nvSpPr>
        <dsp:cNvPr id="0" name=""/>
        <dsp:cNvSpPr/>
      </dsp:nvSpPr>
      <dsp:spPr>
        <a:xfrm>
          <a:off x="0" y="4572000"/>
          <a:ext cx="5257800" cy="83422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Associação Brasileira de Educação Internacional – Faubai</a:t>
          </a:r>
          <a:endParaRPr lang="en-US" sz="2100" kern="1200"/>
        </a:p>
      </dsp:txBody>
      <dsp:txXfrm>
        <a:off x="40724" y="4612724"/>
        <a:ext cx="5176352" cy="75278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220A1-4508-A445-AC2F-DB94A0433B0A}">
      <dsp:nvSpPr>
        <dsp:cNvPr id="0" name=""/>
        <dsp:cNvSpPr/>
      </dsp:nvSpPr>
      <dsp:spPr>
        <a:xfrm>
          <a:off x="0" y="0"/>
          <a:ext cx="617169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4E55F0-9655-EE4C-9CFF-C678138D9CAB}">
      <dsp:nvSpPr>
        <dsp:cNvPr id="0" name=""/>
        <dsp:cNvSpPr/>
      </dsp:nvSpPr>
      <dsp:spPr>
        <a:xfrm>
          <a:off x="0" y="0"/>
          <a:ext cx="6171691" cy="1364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- </a:t>
          </a:r>
          <a:r>
            <a:rPr lang="en-US" sz="2100" kern="1200" dirty="0" err="1"/>
            <a:t>Haverá</a:t>
          </a:r>
          <a:r>
            <a:rPr lang="en-US" sz="2100" kern="1200" dirty="0"/>
            <a:t> </a:t>
          </a:r>
          <a:r>
            <a:rPr lang="en-US" sz="2100" kern="1200" dirty="0" err="1"/>
            <a:t>mais</a:t>
          </a:r>
          <a:r>
            <a:rPr lang="en-US" sz="2100" kern="1200" dirty="0"/>
            <a:t> de 400 </a:t>
          </a:r>
          <a:r>
            <a:rPr lang="en-US" sz="2100" kern="1200" dirty="0" err="1"/>
            <a:t>milhões</a:t>
          </a:r>
          <a:r>
            <a:rPr lang="en-US" sz="2100" kern="1200" dirty="0"/>
            <a:t> de </a:t>
          </a:r>
          <a:r>
            <a:rPr lang="en-US" sz="2100" kern="1200" dirty="0" err="1"/>
            <a:t>estudantes</a:t>
          </a:r>
          <a:r>
            <a:rPr lang="en-US" sz="2100" kern="1200" dirty="0"/>
            <a:t> </a:t>
          </a:r>
          <a:r>
            <a:rPr lang="en-US" sz="2100" kern="1200" dirty="0" err="1"/>
            <a:t>circulando</a:t>
          </a:r>
          <a:r>
            <a:rPr lang="en-US" sz="2100" kern="1200" dirty="0"/>
            <a:t> </a:t>
          </a:r>
          <a:r>
            <a:rPr lang="en-US" sz="2100" kern="1200" dirty="0" err="1"/>
            <a:t>pelo</a:t>
          </a:r>
          <a:r>
            <a:rPr lang="en-US" sz="2100" kern="1200" dirty="0"/>
            <a:t> </a:t>
          </a:r>
          <a:r>
            <a:rPr lang="en-US" sz="2100" kern="1200" dirty="0" err="1"/>
            <a:t>globo</a:t>
          </a:r>
          <a:r>
            <a:rPr lang="en-US" sz="2100" kern="1200" dirty="0"/>
            <a:t> </a:t>
          </a:r>
          <a:r>
            <a:rPr lang="en-US" sz="2100" kern="1200" dirty="0" err="1"/>
            <a:t>até</a:t>
          </a:r>
          <a:r>
            <a:rPr lang="en-US" sz="2100" kern="1200" dirty="0"/>
            <a:t> 2030 &gt; </a:t>
          </a:r>
          <a:r>
            <a:rPr lang="en-US" sz="2100" kern="1200" dirty="0" err="1"/>
            <a:t>previsão</a:t>
          </a:r>
          <a:r>
            <a:rPr lang="en-US" sz="2100" kern="1200" dirty="0"/>
            <a:t> OCDE.</a:t>
          </a:r>
        </a:p>
      </dsp:txBody>
      <dsp:txXfrm>
        <a:off x="0" y="0"/>
        <a:ext cx="6171691" cy="1364099"/>
      </dsp:txXfrm>
    </dsp:sp>
    <dsp:sp modelId="{D13AEF44-FE9C-164D-AB12-EFB25B5F793D}">
      <dsp:nvSpPr>
        <dsp:cNvPr id="0" name=""/>
        <dsp:cNvSpPr/>
      </dsp:nvSpPr>
      <dsp:spPr>
        <a:xfrm>
          <a:off x="0" y="1364099"/>
          <a:ext cx="6171691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43FBA5-64C9-C642-83B7-66F9A684261C}">
      <dsp:nvSpPr>
        <dsp:cNvPr id="0" name=""/>
        <dsp:cNvSpPr/>
      </dsp:nvSpPr>
      <dsp:spPr>
        <a:xfrm>
          <a:off x="0" y="1364099"/>
          <a:ext cx="6171691" cy="13640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- Brasil não oferece parâmetros às IES para constituírem currículos que atentem, às exigências de formação do estudante em tempos de globalização;</a:t>
          </a:r>
        </a:p>
      </dsp:txBody>
      <dsp:txXfrm>
        <a:off x="0" y="1364099"/>
        <a:ext cx="6171691" cy="136409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0222BB-3D4B-574B-BC79-6215DDE72CB2}">
      <dsp:nvSpPr>
        <dsp:cNvPr id="0" name=""/>
        <dsp:cNvSpPr/>
      </dsp:nvSpPr>
      <dsp:spPr>
        <a:xfrm>
          <a:off x="0" y="1701"/>
          <a:ext cx="689457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727B4-27C3-0E4C-AD50-01EBBD5770A5}">
      <dsp:nvSpPr>
        <dsp:cNvPr id="0" name=""/>
        <dsp:cNvSpPr/>
      </dsp:nvSpPr>
      <dsp:spPr>
        <a:xfrm>
          <a:off x="0" y="1701"/>
          <a:ext cx="6894576" cy="1160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 </a:t>
          </a:r>
          <a:r>
            <a:rPr lang="en-US" sz="2300" kern="1200" dirty="0" err="1"/>
            <a:t>educação</a:t>
          </a:r>
          <a:r>
            <a:rPr lang="en-US" sz="2300" kern="1200" dirty="0"/>
            <a:t> superior </a:t>
          </a:r>
          <a:r>
            <a:rPr lang="en-US" sz="2300" kern="1200" dirty="0" err="1"/>
            <a:t>brasileira</a:t>
          </a:r>
          <a:r>
            <a:rPr lang="en-US" sz="2300" kern="1200" dirty="0"/>
            <a:t>, </a:t>
          </a:r>
          <a:r>
            <a:rPr lang="en-US" sz="2300" kern="1200" dirty="0" err="1"/>
            <a:t>nos</a:t>
          </a:r>
          <a:r>
            <a:rPr lang="en-US" sz="2300" kern="1200" dirty="0"/>
            <a:t> </a:t>
          </a:r>
          <a:r>
            <a:rPr lang="en-US" sz="2300" kern="1200" dirty="0" err="1"/>
            <a:t>últimos</a:t>
          </a:r>
          <a:r>
            <a:rPr lang="en-US" sz="2300" kern="1200" dirty="0"/>
            <a:t> </a:t>
          </a:r>
          <a:r>
            <a:rPr lang="en-US" sz="2300" kern="1200" dirty="0" err="1"/>
            <a:t>cinco</a:t>
          </a:r>
          <a:r>
            <a:rPr lang="en-US" sz="2300" kern="1200" dirty="0"/>
            <a:t> </a:t>
          </a:r>
          <a:r>
            <a:rPr lang="en-US" sz="2300" kern="1200" dirty="0" err="1"/>
            <a:t>anos</a:t>
          </a:r>
          <a:r>
            <a:rPr lang="en-US" sz="2300" kern="1200" dirty="0"/>
            <a:t>, </a:t>
          </a:r>
          <a:r>
            <a:rPr lang="en-US" sz="2300" kern="1200" dirty="0" err="1"/>
            <a:t>enviou</a:t>
          </a:r>
          <a:r>
            <a:rPr lang="en-US" sz="2300" kern="1200" dirty="0"/>
            <a:t> para o exterior, um </a:t>
          </a:r>
          <a:r>
            <a:rPr lang="en-US" sz="2300" kern="1200" dirty="0" err="1"/>
            <a:t>número</a:t>
          </a:r>
          <a:r>
            <a:rPr lang="en-US" sz="2300" kern="1200" dirty="0"/>
            <a:t> de </a:t>
          </a:r>
          <a:r>
            <a:rPr lang="en-US" sz="2300" kern="1200" dirty="0" err="1"/>
            <a:t>alunos</a:t>
          </a:r>
          <a:r>
            <a:rPr lang="en-US" sz="2300" kern="1200" dirty="0"/>
            <a:t> superior </a:t>
          </a:r>
          <a:r>
            <a:rPr lang="en-US" sz="2300" kern="1200" dirty="0" err="1"/>
            <a:t>aos</a:t>
          </a:r>
          <a:r>
            <a:rPr lang="en-US" sz="2300" kern="1200" dirty="0"/>
            <a:t> </a:t>
          </a:r>
          <a:r>
            <a:rPr lang="en-US" sz="2300" kern="1200" dirty="0" err="1"/>
            <a:t>dez</a:t>
          </a:r>
          <a:r>
            <a:rPr lang="en-US" sz="2300" kern="1200" dirty="0"/>
            <a:t> </a:t>
          </a:r>
          <a:r>
            <a:rPr lang="en-US" sz="2300" kern="1200" dirty="0" err="1"/>
            <a:t>anos</a:t>
          </a:r>
          <a:r>
            <a:rPr lang="en-US" sz="2300" kern="1200" dirty="0"/>
            <a:t> </a:t>
          </a:r>
          <a:r>
            <a:rPr lang="en-US" sz="2300" kern="1200" dirty="0" err="1"/>
            <a:t>anteriores</a:t>
          </a:r>
          <a:r>
            <a:rPr lang="en-US" sz="2300" kern="1200" dirty="0"/>
            <a:t>; </a:t>
          </a:r>
        </a:p>
      </dsp:txBody>
      <dsp:txXfrm>
        <a:off x="0" y="1701"/>
        <a:ext cx="6894576" cy="1160153"/>
      </dsp:txXfrm>
    </dsp:sp>
    <dsp:sp modelId="{F816CAF0-7790-FE42-A641-D8247AC9CC22}">
      <dsp:nvSpPr>
        <dsp:cNvPr id="0" name=""/>
        <dsp:cNvSpPr/>
      </dsp:nvSpPr>
      <dsp:spPr>
        <a:xfrm>
          <a:off x="0" y="1161855"/>
          <a:ext cx="689457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210E3-8003-E84E-B3C0-486A488B6900}">
      <dsp:nvSpPr>
        <dsp:cNvPr id="0" name=""/>
        <dsp:cNvSpPr/>
      </dsp:nvSpPr>
      <dsp:spPr>
        <a:xfrm>
          <a:off x="0" y="1161855"/>
          <a:ext cx="6894576" cy="1160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Parte desses alunos não teve a oportunidade, em suas próprias instituições de origem, de se preparar para o mundo globalizado;</a:t>
          </a:r>
        </a:p>
      </dsp:txBody>
      <dsp:txXfrm>
        <a:off x="0" y="1161855"/>
        <a:ext cx="6894576" cy="1160153"/>
      </dsp:txXfrm>
    </dsp:sp>
    <dsp:sp modelId="{D26E4C0C-B8BE-FD42-9436-4310BE638D58}">
      <dsp:nvSpPr>
        <dsp:cNvPr id="0" name=""/>
        <dsp:cNvSpPr/>
      </dsp:nvSpPr>
      <dsp:spPr>
        <a:xfrm>
          <a:off x="0" y="2322008"/>
          <a:ext cx="6894576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874B02-B934-594B-89F8-F5CA9D907965}">
      <dsp:nvSpPr>
        <dsp:cNvPr id="0" name=""/>
        <dsp:cNvSpPr/>
      </dsp:nvSpPr>
      <dsp:spPr>
        <a:xfrm>
          <a:off x="0" y="2322008"/>
          <a:ext cx="6894576" cy="11601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Falta  </a:t>
          </a:r>
          <a:r>
            <a:rPr lang="en-US" sz="2300" kern="1200" dirty="0" err="1"/>
            <a:t>gestão</a:t>
          </a:r>
          <a:r>
            <a:rPr lang="en-US" sz="2300" kern="1200" dirty="0"/>
            <a:t> </a:t>
          </a:r>
          <a:r>
            <a:rPr lang="en-US" sz="2300" kern="1200" dirty="0" err="1"/>
            <a:t>pedagógica</a:t>
          </a:r>
          <a:r>
            <a:rPr lang="en-US" sz="2300" kern="1200" dirty="0"/>
            <a:t> para o </a:t>
          </a:r>
          <a:r>
            <a:rPr lang="en-US" sz="2300" kern="1200" dirty="0" err="1"/>
            <a:t>desenvolvimento</a:t>
          </a:r>
          <a:r>
            <a:rPr lang="en-US" sz="2300" kern="1200" dirty="0"/>
            <a:t> dos </a:t>
          </a:r>
          <a:r>
            <a:rPr lang="en-US" sz="2300" kern="1200" dirty="0" err="1"/>
            <a:t>alunos</a:t>
          </a:r>
          <a:r>
            <a:rPr lang="en-US" sz="2300" kern="1200" dirty="0"/>
            <a:t> no </a:t>
          </a:r>
          <a:r>
            <a:rPr lang="en-US" sz="2300" kern="1200" dirty="0" err="1"/>
            <a:t>âmbito</a:t>
          </a:r>
          <a:r>
            <a:rPr lang="en-US" sz="2300" kern="1200" dirty="0"/>
            <a:t> global.</a:t>
          </a:r>
        </a:p>
      </dsp:txBody>
      <dsp:txXfrm>
        <a:off x="0" y="2322008"/>
        <a:ext cx="6894576" cy="116015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D646BA-4080-D948-ABAA-49C9370A60EF}">
      <dsp:nvSpPr>
        <dsp:cNvPr id="0" name=""/>
        <dsp:cNvSpPr/>
      </dsp:nvSpPr>
      <dsp:spPr>
        <a:xfrm>
          <a:off x="0" y="1450"/>
          <a:ext cx="6900512" cy="106287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Pelo medo de que a internacionalização modifique as formas de praticar o ensino e a pesquisa;</a:t>
          </a:r>
        </a:p>
      </dsp:txBody>
      <dsp:txXfrm>
        <a:off x="51885" y="53335"/>
        <a:ext cx="6796742" cy="959101"/>
      </dsp:txXfrm>
    </dsp:sp>
    <dsp:sp modelId="{9DC59175-342D-2B41-AB52-582C0774BD7B}">
      <dsp:nvSpPr>
        <dsp:cNvPr id="0" name=""/>
        <dsp:cNvSpPr/>
      </dsp:nvSpPr>
      <dsp:spPr>
        <a:xfrm>
          <a:off x="0" y="1119042"/>
          <a:ext cx="6900512" cy="1062871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Pela preocupação da parte das unidades e disciplinas acadêmicas de que a atividade internacional não vá proporcionar reconhecimento suficiente; </a:t>
          </a:r>
        </a:p>
      </dsp:txBody>
      <dsp:txXfrm>
        <a:off x="51885" y="1170927"/>
        <a:ext cx="6796742" cy="959101"/>
      </dsp:txXfrm>
    </dsp:sp>
    <dsp:sp modelId="{0E5BBFDD-D13F-DC40-9966-6285EF5F2251}">
      <dsp:nvSpPr>
        <dsp:cNvPr id="0" name=""/>
        <dsp:cNvSpPr/>
      </dsp:nvSpPr>
      <dsp:spPr>
        <a:xfrm>
          <a:off x="0" y="2236634"/>
          <a:ext cx="6900512" cy="1062871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Pela preocupação dos acadêmicos de que não terão experiências e habilidades necessárias para o engajamento frente à internacionalização; </a:t>
          </a:r>
        </a:p>
      </dsp:txBody>
      <dsp:txXfrm>
        <a:off x="51885" y="2288519"/>
        <a:ext cx="6796742" cy="959101"/>
      </dsp:txXfrm>
    </dsp:sp>
    <dsp:sp modelId="{F9B99AA1-318F-D645-98B1-E7F3CCFA5C1F}">
      <dsp:nvSpPr>
        <dsp:cNvPr id="0" name=""/>
        <dsp:cNvSpPr/>
      </dsp:nvSpPr>
      <dsp:spPr>
        <a:xfrm>
          <a:off x="0" y="3354226"/>
          <a:ext cx="6900512" cy="1062871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Através do medo de que sejam redirecionados os recursos já limitados dos departamentos; </a:t>
          </a:r>
        </a:p>
      </dsp:txBody>
      <dsp:txXfrm>
        <a:off x="51885" y="3406111"/>
        <a:ext cx="6796742" cy="959101"/>
      </dsp:txXfrm>
    </dsp:sp>
    <dsp:sp modelId="{0917E407-7F73-144B-A083-DD30C84B1813}">
      <dsp:nvSpPr>
        <dsp:cNvPr id="0" name=""/>
        <dsp:cNvSpPr/>
      </dsp:nvSpPr>
      <dsp:spPr>
        <a:xfrm>
          <a:off x="0" y="4471818"/>
          <a:ext cx="6900512" cy="1062871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Pela falta de clareza quanto à recompensa ao acadêmico pelo seu reconhecimento;</a:t>
          </a:r>
        </a:p>
      </dsp:txBody>
      <dsp:txXfrm>
        <a:off x="51885" y="4523703"/>
        <a:ext cx="6796742" cy="959101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989FEC-40E9-44DD-9AFA-A0802F28C6F7}">
      <dsp:nvSpPr>
        <dsp:cNvPr id="0" name=""/>
        <dsp:cNvSpPr/>
      </dsp:nvSpPr>
      <dsp:spPr>
        <a:xfrm>
          <a:off x="1747800" y="30253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DC78FA-DC3C-4114-86A9-D704FE3A14E9}">
      <dsp:nvSpPr>
        <dsp:cNvPr id="0" name=""/>
        <dsp:cNvSpPr/>
      </dsp:nvSpPr>
      <dsp:spPr>
        <a:xfrm>
          <a:off x="559800" y="2808489"/>
          <a:ext cx="4320000" cy="124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 </a:t>
          </a:r>
          <a:r>
            <a:rPr lang="en-US" sz="2000" kern="1200" dirty="0" err="1"/>
            <a:t>internacionalização</a:t>
          </a:r>
          <a:r>
            <a:rPr lang="en-US" sz="2000" kern="1200" dirty="0"/>
            <a:t> curricular </a:t>
          </a:r>
          <a:r>
            <a:rPr lang="en-US" sz="2000" kern="1200" dirty="0" err="1"/>
            <a:t>está</a:t>
          </a:r>
          <a:r>
            <a:rPr lang="en-US" sz="2000" kern="1200" dirty="0"/>
            <a:t> </a:t>
          </a:r>
          <a:r>
            <a:rPr lang="en-US" sz="2000" kern="1200" dirty="0" err="1"/>
            <a:t>estritamente</a:t>
          </a:r>
          <a:r>
            <a:rPr lang="en-US" sz="2000" kern="1200" dirty="0"/>
            <a:t> </a:t>
          </a:r>
          <a:r>
            <a:rPr lang="en-US" sz="2000" kern="1200" dirty="0" err="1"/>
            <a:t>relacionada</a:t>
          </a:r>
          <a:r>
            <a:rPr lang="en-US" sz="2000" kern="1200" dirty="0"/>
            <a:t> </a:t>
          </a:r>
          <a:r>
            <a:rPr lang="en-US" sz="2000" kern="1200" dirty="0" err="1"/>
            <a:t>à</a:t>
          </a:r>
          <a:r>
            <a:rPr lang="en-US" sz="2000" kern="1200" dirty="0"/>
            <a:t> </a:t>
          </a:r>
          <a:r>
            <a:rPr lang="en-US" sz="2000" kern="1200" dirty="0" err="1"/>
            <a:t>ideia</a:t>
          </a:r>
          <a:r>
            <a:rPr lang="en-US" sz="2000" kern="1200" dirty="0"/>
            <a:t> de </a:t>
          </a:r>
          <a:r>
            <a:rPr lang="en-US" sz="2000" kern="1200" dirty="0" err="1"/>
            <a:t>internacionalização</a:t>
          </a:r>
          <a:r>
            <a:rPr lang="en-US" sz="2000" kern="1200" dirty="0"/>
            <a:t> </a:t>
          </a:r>
          <a:r>
            <a:rPr lang="en-US" sz="2000" kern="1200" dirty="0" err="1"/>
            <a:t>em</a:t>
          </a:r>
          <a:r>
            <a:rPr lang="en-US" sz="2000" kern="1200" dirty="0"/>
            <a:t> casa;</a:t>
          </a:r>
        </a:p>
      </dsp:txBody>
      <dsp:txXfrm>
        <a:off x="559800" y="2808489"/>
        <a:ext cx="4320000" cy="1240312"/>
      </dsp:txXfrm>
    </dsp:sp>
    <dsp:sp modelId="{018FF04F-8CB2-4CB9-8989-392FCB140119}">
      <dsp:nvSpPr>
        <dsp:cNvPr id="0" name=""/>
        <dsp:cNvSpPr/>
      </dsp:nvSpPr>
      <dsp:spPr>
        <a:xfrm>
          <a:off x="6823800" y="30253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652598-F829-451A-B20D-DC9C1BB92C42}">
      <dsp:nvSpPr>
        <dsp:cNvPr id="0" name=""/>
        <dsp:cNvSpPr/>
      </dsp:nvSpPr>
      <dsp:spPr>
        <a:xfrm>
          <a:off x="5635800" y="2808489"/>
          <a:ext cx="4320000" cy="12403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Sua</a:t>
          </a:r>
          <a:r>
            <a:rPr lang="en-US" sz="2000" kern="1200" dirty="0"/>
            <a:t> </a:t>
          </a:r>
          <a:r>
            <a:rPr lang="en-US" sz="2000" kern="1200" dirty="0" err="1"/>
            <a:t>centralidade</a:t>
          </a:r>
          <a:r>
            <a:rPr lang="en-US" sz="2000" kern="1200" dirty="0"/>
            <a:t> </a:t>
          </a:r>
          <a:r>
            <a:rPr lang="en-US" sz="2000" kern="1200" dirty="0" err="1"/>
            <a:t>está</a:t>
          </a:r>
          <a:r>
            <a:rPr lang="en-US" sz="2000" kern="1200" dirty="0"/>
            <a:t> </a:t>
          </a:r>
          <a:r>
            <a:rPr lang="en-US" sz="2000" kern="1200" dirty="0" err="1"/>
            <a:t>na</a:t>
          </a:r>
          <a:r>
            <a:rPr lang="en-US" sz="2000" kern="1200" dirty="0"/>
            <a:t> </a:t>
          </a:r>
          <a:r>
            <a:rPr lang="en-US" sz="2000" kern="1200" dirty="0" err="1"/>
            <a:t>integração</a:t>
          </a:r>
          <a:r>
            <a:rPr lang="en-US" sz="2000" kern="1200" dirty="0"/>
            <a:t> das </a:t>
          </a:r>
          <a:r>
            <a:rPr lang="en-US" sz="2000" kern="1200" dirty="0" err="1"/>
            <a:t>dimensões</a:t>
          </a:r>
          <a:r>
            <a:rPr lang="en-US" sz="2000" kern="1200" dirty="0"/>
            <a:t> </a:t>
          </a:r>
          <a:r>
            <a:rPr lang="en-US" sz="2000" kern="1200" dirty="0" err="1"/>
            <a:t>internacional</a:t>
          </a:r>
          <a:r>
            <a:rPr lang="en-US" sz="2000" kern="1200" dirty="0"/>
            <a:t>, intercultural e global </a:t>
          </a:r>
          <a:r>
            <a:rPr lang="en-US" sz="2000" kern="1200" dirty="0" err="1"/>
            <a:t>aos</a:t>
          </a:r>
          <a:r>
            <a:rPr lang="en-US" sz="2000" kern="1200" dirty="0"/>
            <a:t> </a:t>
          </a:r>
          <a:r>
            <a:rPr lang="en-US" sz="2000" kern="1200" dirty="0" err="1"/>
            <a:t>processos</a:t>
          </a:r>
          <a:r>
            <a:rPr lang="en-US" sz="2000" kern="1200" dirty="0"/>
            <a:t> de </a:t>
          </a:r>
          <a:r>
            <a:rPr lang="en-US" sz="2000" kern="1200" dirty="0" err="1"/>
            <a:t>ensino</a:t>
          </a:r>
          <a:r>
            <a:rPr lang="en-US" sz="2000" kern="1200" dirty="0"/>
            <a:t> e </a:t>
          </a:r>
          <a:r>
            <a:rPr lang="en-US" sz="2000" kern="1200" dirty="0" err="1"/>
            <a:t>aprendizagem</a:t>
          </a:r>
          <a:r>
            <a:rPr lang="en-US" sz="2000" kern="1200" dirty="0"/>
            <a:t>;</a:t>
          </a:r>
          <a:r>
            <a:rPr lang="en-US" sz="1500" kern="1200" dirty="0"/>
            <a:t> </a:t>
          </a:r>
        </a:p>
      </dsp:txBody>
      <dsp:txXfrm>
        <a:off x="5635800" y="2808489"/>
        <a:ext cx="4320000" cy="124031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D6F42E-259A-424E-9562-C1355A0987A0}">
      <dsp:nvSpPr>
        <dsp:cNvPr id="0" name=""/>
        <dsp:cNvSpPr/>
      </dsp:nvSpPr>
      <dsp:spPr>
        <a:xfrm>
          <a:off x="0" y="1842"/>
          <a:ext cx="662050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5D24B3-06E0-3643-96BC-59C7947E8F1A}">
      <dsp:nvSpPr>
        <dsp:cNvPr id="0" name=""/>
        <dsp:cNvSpPr/>
      </dsp:nvSpPr>
      <dsp:spPr>
        <a:xfrm>
          <a:off x="0" y="1842"/>
          <a:ext cx="6620505" cy="1256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Houve</a:t>
          </a:r>
          <a:r>
            <a:rPr lang="en-US" sz="2000" kern="1200" dirty="0"/>
            <a:t> </a:t>
          </a:r>
          <a:r>
            <a:rPr lang="en-US" sz="2000" kern="1200" dirty="0" err="1"/>
            <a:t>na</a:t>
          </a:r>
          <a:r>
            <a:rPr lang="en-US" sz="2000" kern="1200" dirty="0"/>
            <a:t> </a:t>
          </a:r>
          <a:r>
            <a:rPr lang="en-US" sz="2000" kern="1200" dirty="0" err="1"/>
            <a:t>graduação</a:t>
          </a:r>
          <a:r>
            <a:rPr lang="en-US" sz="2000" kern="1200" dirty="0"/>
            <a:t> e no </a:t>
          </a:r>
          <a:r>
            <a:rPr lang="en-US" sz="2000" kern="1200" dirty="0" err="1"/>
            <a:t>pós-graduação</a:t>
          </a:r>
          <a:r>
            <a:rPr lang="en-US" sz="2000" kern="1200" dirty="0"/>
            <a:t> </a:t>
          </a:r>
          <a:r>
            <a:rPr lang="en-US" sz="2000" kern="1200" dirty="0" err="1"/>
            <a:t>avanços</a:t>
          </a:r>
          <a:r>
            <a:rPr lang="en-US" sz="2000" kern="1200" dirty="0"/>
            <a:t> </a:t>
          </a:r>
          <a:r>
            <a:rPr lang="en-US" sz="2000" kern="1200" dirty="0" err="1"/>
            <a:t>importantes</a:t>
          </a:r>
          <a:r>
            <a:rPr lang="en-US" sz="2000" kern="1200" dirty="0"/>
            <a:t> </a:t>
          </a:r>
          <a:r>
            <a:rPr lang="en-US" sz="2000" kern="1200" dirty="0" err="1"/>
            <a:t>na</a:t>
          </a:r>
          <a:r>
            <a:rPr lang="en-US" sz="2000" kern="1200" dirty="0"/>
            <a:t> </a:t>
          </a:r>
          <a:r>
            <a:rPr lang="en-US" sz="2000" kern="1200" dirty="0" err="1"/>
            <a:t>Internacionalização</a:t>
          </a:r>
          <a:r>
            <a:rPr lang="en-US" sz="2000" kern="1200" dirty="0"/>
            <a:t> da </a:t>
          </a:r>
          <a:r>
            <a:rPr lang="en-US" sz="2000" kern="1200" dirty="0" err="1"/>
            <a:t>educação</a:t>
          </a:r>
          <a:r>
            <a:rPr lang="en-US" sz="2000" kern="1200" dirty="0"/>
            <a:t> superior </a:t>
          </a:r>
          <a:r>
            <a:rPr lang="en-US" sz="2000" kern="1200" dirty="0" err="1"/>
            <a:t>nos</a:t>
          </a:r>
          <a:r>
            <a:rPr lang="en-US" sz="2000" kern="1200" dirty="0"/>
            <a:t> </a:t>
          </a:r>
          <a:r>
            <a:rPr lang="en-US" sz="2000" kern="1200" dirty="0" err="1"/>
            <a:t>ultimos</a:t>
          </a:r>
          <a:r>
            <a:rPr lang="en-US" sz="2000" kern="1200" dirty="0"/>
            <a:t> 10 </a:t>
          </a:r>
          <a:r>
            <a:rPr lang="en-US" sz="2000" kern="1200" dirty="0" err="1"/>
            <a:t>anos</a:t>
          </a:r>
          <a:r>
            <a:rPr lang="en-US" sz="2000" kern="1200" dirty="0"/>
            <a:t>;</a:t>
          </a:r>
        </a:p>
      </dsp:txBody>
      <dsp:txXfrm>
        <a:off x="0" y="1842"/>
        <a:ext cx="6620505" cy="1256441"/>
      </dsp:txXfrm>
    </dsp:sp>
    <dsp:sp modelId="{3A0DD315-EFFE-E144-B8E5-694FC443B46D}">
      <dsp:nvSpPr>
        <dsp:cNvPr id="0" name=""/>
        <dsp:cNvSpPr/>
      </dsp:nvSpPr>
      <dsp:spPr>
        <a:xfrm>
          <a:off x="0" y="1258284"/>
          <a:ext cx="662050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0226A35-93BD-D448-8C9C-44A4DFEC0636}">
      <dsp:nvSpPr>
        <dsp:cNvPr id="0" name=""/>
        <dsp:cNvSpPr/>
      </dsp:nvSpPr>
      <dsp:spPr>
        <a:xfrm>
          <a:off x="0" y="1258284"/>
          <a:ext cx="6620505" cy="1256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 </a:t>
          </a:r>
          <a:r>
            <a:rPr lang="en-US" sz="2000" kern="1200" dirty="0" err="1"/>
            <a:t>avanço</a:t>
          </a:r>
          <a:r>
            <a:rPr lang="en-US" sz="2000" kern="1200" dirty="0"/>
            <a:t> </a:t>
          </a:r>
          <a:r>
            <a:rPr lang="en-US" sz="2000" kern="1200" dirty="0" err="1"/>
            <a:t>não</a:t>
          </a:r>
          <a:r>
            <a:rPr lang="en-US" sz="2000" kern="1200" dirty="0"/>
            <a:t> </a:t>
          </a:r>
          <a:r>
            <a:rPr lang="en-US" sz="2000" kern="1200" dirty="0" err="1"/>
            <a:t>atingiu</a:t>
          </a:r>
          <a:r>
            <a:rPr lang="en-US" sz="2000" kern="1200" dirty="0"/>
            <a:t> </a:t>
          </a:r>
          <a:r>
            <a:rPr lang="en-US" sz="2000" kern="1200" dirty="0" err="1"/>
            <a:t>todo</a:t>
          </a:r>
          <a:r>
            <a:rPr lang="en-US" sz="2000" kern="1200" dirty="0"/>
            <a:t> o </a:t>
          </a:r>
          <a:r>
            <a:rPr lang="en-US" sz="2000" kern="1200" dirty="0" err="1"/>
            <a:t>sistema</a:t>
          </a:r>
          <a:r>
            <a:rPr lang="en-US" sz="2000" kern="1200" dirty="0"/>
            <a:t> de </a:t>
          </a:r>
          <a:r>
            <a:rPr lang="en-US" sz="2000" kern="1200" dirty="0" err="1"/>
            <a:t>ensino</a:t>
          </a:r>
          <a:r>
            <a:rPr lang="en-US" sz="2000" kern="1200" dirty="0"/>
            <a:t> superior </a:t>
          </a:r>
          <a:r>
            <a:rPr lang="en-US" sz="2000" kern="1200" dirty="0" err="1"/>
            <a:t>em</a:t>
          </a:r>
          <a:r>
            <a:rPr lang="en-US" sz="2000" kern="1200" dirty="0"/>
            <a:t> </a:t>
          </a:r>
          <a:r>
            <a:rPr lang="en-US" sz="2000" kern="1200" dirty="0" err="1"/>
            <a:t>virtude</a:t>
          </a:r>
          <a:r>
            <a:rPr lang="en-US" sz="2000" kern="1200" dirty="0"/>
            <a:t> de </a:t>
          </a:r>
          <a:r>
            <a:rPr lang="en-US" sz="2000" kern="1200" dirty="0" err="1"/>
            <a:t>não</a:t>
          </a:r>
          <a:r>
            <a:rPr lang="en-US" sz="2000" kern="1200" dirty="0"/>
            <a:t> </a:t>
          </a:r>
          <a:r>
            <a:rPr lang="en-US" sz="2000" kern="1200" dirty="0" err="1"/>
            <a:t>termos</a:t>
          </a:r>
          <a:r>
            <a:rPr lang="en-US" sz="2000" kern="1200" dirty="0"/>
            <a:t> </a:t>
          </a:r>
          <a:r>
            <a:rPr lang="en-US" sz="2000" kern="1200" dirty="0" err="1"/>
            <a:t>uma</a:t>
          </a:r>
          <a:r>
            <a:rPr lang="en-US" sz="2000" kern="1200" dirty="0"/>
            <a:t> </a:t>
          </a:r>
          <a:r>
            <a:rPr lang="en-US" sz="2000" kern="1200" dirty="0" err="1"/>
            <a:t>política</a:t>
          </a:r>
          <a:r>
            <a:rPr lang="en-US" sz="2000" kern="1200" dirty="0"/>
            <a:t> publica </a:t>
          </a:r>
          <a:r>
            <a:rPr lang="en-US" sz="2000" kern="1200" dirty="0" err="1"/>
            <a:t>clara</a:t>
          </a:r>
          <a:r>
            <a:rPr lang="en-US" sz="2000" kern="1200" dirty="0"/>
            <a:t>;</a:t>
          </a:r>
        </a:p>
      </dsp:txBody>
      <dsp:txXfrm>
        <a:off x="0" y="1258284"/>
        <a:ext cx="6620505" cy="1256441"/>
      </dsp:txXfrm>
    </dsp:sp>
    <dsp:sp modelId="{1DB5476B-6EBB-044B-B706-0A515108D71A}">
      <dsp:nvSpPr>
        <dsp:cNvPr id="0" name=""/>
        <dsp:cNvSpPr/>
      </dsp:nvSpPr>
      <dsp:spPr>
        <a:xfrm>
          <a:off x="0" y="2514725"/>
          <a:ext cx="6620505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C9AFEBA-1A20-F04A-961A-19DD50CC6381}">
      <dsp:nvSpPr>
        <dsp:cNvPr id="0" name=""/>
        <dsp:cNvSpPr/>
      </dsp:nvSpPr>
      <dsp:spPr>
        <a:xfrm>
          <a:off x="0" y="2514725"/>
          <a:ext cx="6620505" cy="12564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 </a:t>
          </a:r>
          <a:r>
            <a:rPr lang="en-US" sz="2000" kern="1200" dirty="0" err="1"/>
            <a:t>gestão</a:t>
          </a:r>
          <a:r>
            <a:rPr lang="en-US" sz="2000" kern="1200" dirty="0"/>
            <a:t> </a:t>
          </a:r>
          <a:r>
            <a:rPr lang="en-US" sz="2000" kern="1200" dirty="0" err="1"/>
            <a:t>pedagógica</a:t>
          </a:r>
          <a:r>
            <a:rPr lang="en-US" sz="2000" kern="1200" dirty="0"/>
            <a:t> para a </a:t>
          </a:r>
          <a:r>
            <a:rPr lang="en-US" sz="2000" kern="1200" dirty="0" err="1"/>
            <a:t>internacionalização</a:t>
          </a:r>
          <a:r>
            <a:rPr lang="en-US" sz="2000" kern="1200" dirty="0"/>
            <a:t> da </a:t>
          </a:r>
          <a:r>
            <a:rPr lang="en-US" sz="2000" kern="1200" dirty="0" err="1"/>
            <a:t>Educação</a:t>
          </a:r>
          <a:r>
            <a:rPr lang="en-US" sz="2000" kern="1200" dirty="0"/>
            <a:t> Superior </a:t>
          </a:r>
          <a:r>
            <a:rPr lang="en-US" sz="2000" kern="1200" dirty="0" err="1"/>
            <a:t>direcionada</a:t>
          </a:r>
          <a:r>
            <a:rPr lang="en-US" sz="2000" kern="1200" dirty="0"/>
            <a:t> </a:t>
          </a:r>
          <a:r>
            <a:rPr lang="en-US" sz="2000" kern="1200" dirty="0" err="1"/>
            <a:t>à</a:t>
          </a:r>
          <a:r>
            <a:rPr lang="en-US" sz="2000" kern="1200" dirty="0"/>
            <a:t> </a:t>
          </a:r>
          <a:r>
            <a:rPr lang="en-US" sz="2000" kern="1200" dirty="0" err="1"/>
            <a:t>preparação</a:t>
          </a:r>
          <a:r>
            <a:rPr lang="en-US" sz="2000" kern="1200" dirty="0"/>
            <a:t> do </a:t>
          </a:r>
          <a:r>
            <a:rPr lang="en-US" sz="2000" kern="1200" dirty="0" err="1"/>
            <a:t>estudante</a:t>
          </a:r>
          <a:r>
            <a:rPr lang="en-US" sz="2000" kern="1200" dirty="0"/>
            <a:t> global </a:t>
          </a:r>
          <a:r>
            <a:rPr lang="en-US" sz="2000" kern="1200" dirty="0" err="1"/>
            <a:t>é</a:t>
          </a:r>
          <a:r>
            <a:rPr lang="en-US" sz="2000" kern="1200" dirty="0"/>
            <a:t> </a:t>
          </a:r>
          <a:r>
            <a:rPr lang="en-US" sz="2000" kern="1200" dirty="0" err="1"/>
            <a:t>bastante</a:t>
          </a:r>
          <a:r>
            <a:rPr lang="en-US" sz="2000" kern="1200" dirty="0"/>
            <a:t> </a:t>
          </a:r>
          <a:r>
            <a:rPr lang="en-US" sz="2000" kern="1200" dirty="0" err="1"/>
            <a:t>restrita</a:t>
          </a:r>
          <a:r>
            <a:rPr lang="en-US" sz="2000" kern="1200" dirty="0"/>
            <a:t>. </a:t>
          </a:r>
          <a:r>
            <a:rPr lang="en-US" sz="2000" kern="1200" dirty="0" err="1"/>
            <a:t>É</a:t>
          </a:r>
          <a:r>
            <a:rPr lang="en-US" sz="2000" kern="1200" dirty="0"/>
            <a:t> </a:t>
          </a:r>
          <a:r>
            <a:rPr lang="en-US" sz="2000" kern="1200" dirty="0" err="1"/>
            <a:t>desordenada</a:t>
          </a:r>
          <a:r>
            <a:rPr lang="en-US" sz="2000" kern="1200" dirty="0"/>
            <a:t> </a:t>
          </a:r>
          <a:r>
            <a:rPr lang="en-US" sz="2000" kern="1200" dirty="0" err="1"/>
            <a:t>nem</a:t>
          </a:r>
          <a:r>
            <a:rPr lang="en-US" sz="2000" kern="1200" dirty="0"/>
            <a:t> sempre </a:t>
          </a:r>
          <a:r>
            <a:rPr lang="en-US" sz="2000" kern="1200" dirty="0" err="1"/>
            <a:t>respeitando</a:t>
          </a:r>
          <a:r>
            <a:rPr lang="en-US" sz="2000" kern="1200" dirty="0"/>
            <a:t> </a:t>
          </a:r>
          <a:r>
            <a:rPr lang="en-US" sz="2000" kern="1200" dirty="0" err="1"/>
            <a:t>critérios</a:t>
          </a:r>
          <a:r>
            <a:rPr lang="en-US" sz="2000" kern="1200" dirty="0"/>
            <a:t> </a:t>
          </a:r>
          <a:r>
            <a:rPr lang="en-US" sz="2000" kern="1200" dirty="0" err="1"/>
            <a:t>qualidade</a:t>
          </a:r>
          <a:r>
            <a:rPr lang="en-US" sz="2000" kern="1200" dirty="0"/>
            <a:t>. </a:t>
          </a:r>
        </a:p>
      </dsp:txBody>
      <dsp:txXfrm>
        <a:off x="0" y="2514725"/>
        <a:ext cx="6620505" cy="12564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32C01B-85AF-5E42-AEAE-16C06D8897BE}">
      <dsp:nvSpPr>
        <dsp:cNvPr id="0" name=""/>
        <dsp:cNvSpPr/>
      </dsp:nvSpPr>
      <dsp:spPr>
        <a:xfrm>
          <a:off x="0" y="323918"/>
          <a:ext cx="1051560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-</a:t>
          </a:r>
          <a:r>
            <a:rPr lang="en-US" sz="2000" b="1" kern="1200"/>
            <a:t>Ausência de uma política pública clara;</a:t>
          </a:r>
          <a:endParaRPr lang="en-US" sz="2000" kern="1200"/>
        </a:p>
      </dsp:txBody>
      <dsp:txXfrm>
        <a:off x="23417" y="347335"/>
        <a:ext cx="10468766" cy="432866"/>
      </dsp:txXfrm>
    </dsp:sp>
    <dsp:sp modelId="{C3336535-3CDD-0640-AB50-771EA99C5497}">
      <dsp:nvSpPr>
        <dsp:cNvPr id="0" name=""/>
        <dsp:cNvSpPr/>
      </dsp:nvSpPr>
      <dsp:spPr>
        <a:xfrm>
          <a:off x="0" y="861219"/>
          <a:ext cx="10515600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-O </a:t>
          </a:r>
          <a:r>
            <a:rPr lang="en-US" sz="2000" b="1" kern="1200" dirty="0" err="1"/>
            <a:t>país</a:t>
          </a:r>
          <a:r>
            <a:rPr lang="en-US" sz="2000" b="1" kern="1200" dirty="0"/>
            <a:t> </a:t>
          </a:r>
          <a:r>
            <a:rPr lang="en-US" sz="2000" b="1" kern="1200" dirty="0" err="1"/>
            <a:t>possui</a:t>
          </a:r>
          <a:r>
            <a:rPr lang="en-US" sz="2000" b="1" kern="1200" dirty="0"/>
            <a:t> </a:t>
          </a:r>
          <a:r>
            <a:rPr lang="en-US" sz="2000" b="1" kern="1200" dirty="0" err="1"/>
            <a:t>algumas</a:t>
          </a:r>
          <a:r>
            <a:rPr lang="en-US" sz="2000" b="1" kern="1200" dirty="0"/>
            <a:t> </a:t>
          </a:r>
          <a:r>
            <a:rPr lang="en-US" sz="2000" b="1" kern="1200" dirty="0" err="1"/>
            <a:t>diretrizes</a:t>
          </a:r>
          <a:r>
            <a:rPr lang="en-US" sz="2000" b="1" kern="1200" dirty="0"/>
            <a:t> </a:t>
          </a:r>
          <a:r>
            <a:rPr lang="en-US" sz="2000" b="1" kern="1200" dirty="0" err="1"/>
            <a:t>específicas</a:t>
          </a:r>
          <a:r>
            <a:rPr lang="en-US" sz="2000" b="1" kern="1200" dirty="0"/>
            <a:t> - PPGs;</a:t>
          </a:r>
          <a:endParaRPr lang="en-US" sz="2000" kern="1200" dirty="0"/>
        </a:p>
      </dsp:txBody>
      <dsp:txXfrm>
        <a:off x="23417" y="884636"/>
        <a:ext cx="10468766" cy="432866"/>
      </dsp:txXfrm>
    </dsp:sp>
    <dsp:sp modelId="{57C870EF-C54D-154A-A590-ABFA33E15A64}">
      <dsp:nvSpPr>
        <dsp:cNvPr id="0" name=""/>
        <dsp:cNvSpPr/>
      </dsp:nvSpPr>
      <dsp:spPr>
        <a:xfrm>
          <a:off x="0" y="1398519"/>
          <a:ext cx="10515600" cy="4797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-</a:t>
          </a:r>
          <a:r>
            <a:rPr lang="en-US" sz="2000" b="1" kern="1200" dirty="0" err="1"/>
            <a:t>Diretrizes</a:t>
          </a:r>
          <a:r>
            <a:rPr lang="en-US" sz="2000" b="1" kern="1200" dirty="0"/>
            <a:t> </a:t>
          </a:r>
          <a:r>
            <a:rPr lang="en-US" sz="2000" b="1" kern="1200" dirty="0" err="1"/>
            <a:t>sofrem</a:t>
          </a:r>
          <a:r>
            <a:rPr lang="en-US" sz="2000" b="1" kern="1200" dirty="0"/>
            <a:t> </a:t>
          </a:r>
          <a:r>
            <a:rPr lang="en-US" sz="2000" b="1" kern="1200" dirty="0" err="1"/>
            <a:t>influencia</a:t>
          </a:r>
          <a:r>
            <a:rPr lang="en-US" sz="2000" b="1" kern="1200" dirty="0"/>
            <a:t> das </a:t>
          </a:r>
          <a:r>
            <a:rPr lang="en-US" sz="2000" b="1" kern="1200" dirty="0" err="1"/>
            <a:t>estratégias</a:t>
          </a:r>
          <a:r>
            <a:rPr lang="en-US" sz="2000" b="1" kern="1200" dirty="0"/>
            <a:t> do exterior;</a:t>
          </a:r>
          <a:endParaRPr lang="en-US" sz="2000" kern="1200" dirty="0"/>
        </a:p>
      </dsp:txBody>
      <dsp:txXfrm>
        <a:off x="23417" y="1421936"/>
        <a:ext cx="10468766" cy="432866"/>
      </dsp:txXfrm>
    </dsp:sp>
    <dsp:sp modelId="{0ECBCDE0-F987-0641-9780-BD353BB5A38B}">
      <dsp:nvSpPr>
        <dsp:cNvPr id="0" name=""/>
        <dsp:cNvSpPr/>
      </dsp:nvSpPr>
      <dsp:spPr>
        <a:xfrm>
          <a:off x="0" y="1935819"/>
          <a:ext cx="10515600" cy="4797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-Falta reflexão mais ousada  - conquistar espaços de reconhecimento de sua excelência;</a:t>
          </a:r>
          <a:endParaRPr lang="en-US" sz="2000" kern="1200"/>
        </a:p>
      </dsp:txBody>
      <dsp:txXfrm>
        <a:off x="23417" y="1959236"/>
        <a:ext cx="10468766" cy="432866"/>
      </dsp:txXfrm>
    </dsp:sp>
    <dsp:sp modelId="{94D2AB52-3DFB-AD40-B691-414A23E724A0}">
      <dsp:nvSpPr>
        <dsp:cNvPr id="0" name=""/>
        <dsp:cNvSpPr/>
      </dsp:nvSpPr>
      <dsp:spPr>
        <a:xfrm>
          <a:off x="0" y="2473119"/>
          <a:ext cx="10515600" cy="4797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-</a:t>
          </a:r>
          <a:r>
            <a:rPr lang="en-US" sz="2000" b="1" kern="1200" dirty="0" err="1"/>
            <a:t>Baixo</a:t>
          </a:r>
          <a:r>
            <a:rPr lang="en-US" sz="2000" b="1" kern="1200" dirty="0"/>
            <a:t> </a:t>
          </a:r>
          <a:r>
            <a:rPr lang="en-US" sz="2000" b="1" kern="1200" dirty="0" err="1"/>
            <a:t>índice</a:t>
          </a:r>
          <a:r>
            <a:rPr lang="en-US" sz="2000" b="1" kern="1200" dirty="0"/>
            <a:t> de </a:t>
          </a:r>
          <a:r>
            <a:rPr lang="en-US" sz="2000" b="1" kern="1200" dirty="0" err="1"/>
            <a:t>comprometimento</a:t>
          </a:r>
          <a:r>
            <a:rPr lang="en-US" sz="2000" b="1" kern="1200" dirty="0"/>
            <a:t> com a </a:t>
          </a:r>
          <a:r>
            <a:rPr lang="en-US" sz="2000" b="1" kern="1200" dirty="0" err="1"/>
            <a:t>internacionalização</a:t>
          </a:r>
          <a:r>
            <a:rPr lang="en-US" sz="2000" b="1" kern="1200" dirty="0"/>
            <a:t>;</a:t>
          </a:r>
          <a:endParaRPr lang="en-US" sz="2000" kern="1200" dirty="0"/>
        </a:p>
      </dsp:txBody>
      <dsp:txXfrm>
        <a:off x="23417" y="2496536"/>
        <a:ext cx="10468766" cy="432866"/>
      </dsp:txXfrm>
    </dsp:sp>
    <dsp:sp modelId="{925B5E36-F3F3-2848-AF6A-65D888E9C5E0}">
      <dsp:nvSpPr>
        <dsp:cNvPr id="0" name=""/>
        <dsp:cNvSpPr/>
      </dsp:nvSpPr>
      <dsp:spPr>
        <a:xfrm>
          <a:off x="0" y="3010419"/>
          <a:ext cx="10515600" cy="4797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-Forte </a:t>
          </a:r>
          <a:r>
            <a:rPr lang="en-US" sz="2000" b="1" kern="1200" dirty="0" err="1"/>
            <a:t>abertura</a:t>
          </a:r>
          <a:r>
            <a:rPr lang="en-US" sz="2000" b="1" kern="1200" dirty="0"/>
            <a:t> para as </a:t>
          </a:r>
          <a:r>
            <a:rPr lang="en-US" sz="2000" b="1" kern="1200" dirty="0" err="1"/>
            <a:t>ações</a:t>
          </a:r>
          <a:r>
            <a:rPr lang="en-US" sz="2000" b="1" kern="1200" dirty="0"/>
            <a:t> de </a:t>
          </a:r>
          <a:r>
            <a:rPr lang="en-US" sz="2000" b="1" kern="1200" dirty="0" err="1"/>
            <a:t>mobilidade</a:t>
          </a:r>
          <a:r>
            <a:rPr lang="en-US" sz="2000" b="1" kern="1200" dirty="0"/>
            <a:t> </a:t>
          </a:r>
          <a:r>
            <a:rPr lang="en-US" sz="2000" b="1" kern="1200" dirty="0" err="1"/>
            <a:t>internacional</a:t>
          </a:r>
          <a:r>
            <a:rPr lang="en-US" sz="2000" b="1" kern="1200" dirty="0"/>
            <a:t> – </a:t>
          </a:r>
          <a:r>
            <a:rPr lang="en-US" sz="2000" b="1" kern="1200" dirty="0" err="1"/>
            <a:t>internacionalizacão</a:t>
          </a:r>
          <a:r>
            <a:rPr lang="en-US" sz="2000" b="1" kern="1200" dirty="0"/>
            <a:t> </a:t>
          </a:r>
          <a:r>
            <a:rPr lang="en-US" sz="2000" b="1" kern="1200" dirty="0" err="1"/>
            <a:t>como</a:t>
          </a:r>
          <a:r>
            <a:rPr lang="en-US" sz="2000" b="1" kern="1200" dirty="0"/>
            <a:t> </a:t>
          </a:r>
          <a:r>
            <a:rPr lang="en-US" sz="2000" b="1" kern="1200" dirty="0" err="1"/>
            <a:t>servico</a:t>
          </a:r>
          <a:r>
            <a:rPr lang="en-US" sz="2000" b="1" kern="1200" dirty="0"/>
            <a:t>;</a:t>
          </a:r>
          <a:endParaRPr lang="en-US" sz="2000" kern="1200" dirty="0"/>
        </a:p>
      </dsp:txBody>
      <dsp:txXfrm>
        <a:off x="23417" y="3033836"/>
        <a:ext cx="10468766" cy="432866"/>
      </dsp:txXfrm>
    </dsp:sp>
    <dsp:sp modelId="{5CFAB81E-CC32-9C44-958D-33E8E7709ECB}">
      <dsp:nvSpPr>
        <dsp:cNvPr id="0" name=""/>
        <dsp:cNvSpPr/>
      </dsp:nvSpPr>
      <dsp:spPr>
        <a:xfrm>
          <a:off x="0" y="3547719"/>
          <a:ext cx="10515600" cy="4797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-</a:t>
          </a:r>
          <a:r>
            <a:rPr lang="en-US" sz="2000" b="1" kern="1200" dirty="0" err="1"/>
            <a:t>Relativa</a:t>
          </a:r>
          <a:r>
            <a:rPr lang="en-US" sz="2000" b="1" kern="1200" dirty="0"/>
            <a:t> </a:t>
          </a:r>
          <a:r>
            <a:rPr lang="en-US" sz="2000" b="1" kern="1200" dirty="0" err="1"/>
            <a:t>participação</a:t>
          </a:r>
          <a:r>
            <a:rPr lang="en-US" sz="2000" b="1" kern="1200" dirty="0"/>
            <a:t> </a:t>
          </a:r>
          <a:r>
            <a:rPr lang="en-US" sz="2000" b="1" kern="1200" dirty="0" err="1"/>
            <a:t>governamental</a:t>
          </a:r>
          <a:r>
            <a:rPr lang="en-US" sz="2000" b="1" kern="1200" dirty="0"/>
            <a:t> </a:t>
          </a:r>
          <a:r>
            <a:rPr lang="en-US" sz="2000" b="1" kern="1200" dirty="0" err="1"/>
            <a:t>nas</a:t>
          </a:r>
          <a:r>
            <a:rPr lang="en-US" sz="2000" b="1" kern="1200" dirty="0"/>
            <a:t> </a:t>
          </a:r>
          <a:r>
            <a:rPr lang="en-US" sz="2000" b="1" kern="1200" dirty="0" err="1"/>
            <a:t>políticas</a:t>
          </a:r>
          <a:r>
            <a:rPr lang="en-US" sz="2000" b="1" kern="1200" dirty="0"/>
            <a:t> de </a:t>
          </a:r>
          <a:r>
            <a:rPr lang="en-US" sz="2000" b="1" kern="1200" dirty="0" err="1"/>
            <a:t>acesso</a:t>
          </a:r>
          <a:r>
            <a:rPr lang="en-US" sz="2000" b="1" kern="1200" dirty="0"/>
            <a:t> e </a:t>
          </a:r>
          <a:r>
            <a:rPr lang="en-US" sz="2000" b="1" kern="1200" dirty="0" err="1"/>
            <a:t>sustentabilidade</a:t>
          </a:r>
          <a:r>
            <a:rPr lang="en-US" sz="2000" b="1" kern="1200" dirty="0"/>
            <a:t>;</a:t>
          </a:r>
          <a:endParaRPr lang="en-US" sz="2000" kern="1200" dirty="0"/>
        </a:p>
      </dsp:txBody>
      <dsp:txXfrm>
        <a:off x="23417" y="3571136"/>
        <a:ext cx="10468766" cy="4328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7AD04D-72FE-0A4D-84B5-37A1A0F1C903}">
      <dsp:nvSpPr>
        <dsp:cNvPr id="0" name=""/>
        <dsp:cNvSpPr/>
      </dsp:nvSpPr>
      <dsp:spPr>
        <a:xfrm>
          <a:off x="0" y="0"/>
          <a:ext cx="470680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AE67B56-572A-494B-B082-AD51777B219D}">
      <dsp:nvSpPr>
        <dsp:cNvPr id="0" name=""/>
        <dsp:cNvSpPr/>
      </dsp:nvSpPr>
      <dsp:spPr>
        <a:xfrm>
          <a:off x="0" y="0"/>
          <a:ext cx="4706803" cy="1894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A Internacionalização não pode se dar como um fato isolado, à parte do processo de gestão e governança universitária. </a:t>
          </a:r>
          <a:endParaRPr lang="en-US" sz="2700" kern="1200" dirty="0"/>
        </a:p>
      </dsp:txBody>
      <dsp:txXfrm>
        <a:off x="0" y="0"/>
        <a:ext cx="4706803" cy="1894415"/>
      </dsp:txXfrm>
    </dsp:sp>
    <dsp:sp modelId="{E6D49660-9416-5F42-9453-FF66F3F6FF5B}">
      <dsp:nvSpPr>
        <dsp:cNvPr id="0" name=""/>
        <dsp:cNvSpPr/>
      </dsp:nvSpPr>
      <dsp:spPr>
        <a:xfrm>
          <a:off x="0" y="1894415"/>
          <a:ext cx="4706803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58F5B8B-74D1-5943-B8CF-63547E374643}">
      <dsp:nvSpPr>
        <dsp:cNvPr id="0" name=""/>
        <dsp:cNvSpPr/>
      </dsp:nvSpPr>
      <dsp:spPr>
        <a:xfrm>
          <a:off x="0" y="1894415"/>
          <a:ext cx="4706803" cy="18944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Precisa ser entendida como abrangente e coesa ante todo o processo de desenvolvimento institucional</a:t>
          </a:r>
          <a:r>
            <a:rPr lang="pt-BR" sz="2700" i="1" kern="1200" dirty="0"/>
            <a:t>.</a:t>
          </a:r>
          <a:endParaRPr lang="en-US" sz="2700" kern="1200" dirty="0"/>
        </a:p>
      </dsp:txBody>
      <dsp:txXfrm>
        <a:off x="0" y="1894415"/>
        <a:ext cx="4706803" cy="18944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EBCAE9-9CDD-4C43-AB1E-AAF019A6CDFA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1C4D19-F7F9-3C48-9C41-2BA962B35366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675"/>
        <a:ext cx="6900512" cy="1106957"/>
      </dsp:txXfrm>
    </dsp:sp>
    <dsp:sp modelId="{44FBAC24-A017-0D43-BE91-602D013FAC51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E3782A-A3F3-E542-839F-A56ED20507F8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1) Assegurar formas adicionais de renda;</a:t>
          </a:r>
          <a:endParaRPr lang="en-US" sz="2400" kern="1200"/>
        </a:p>
      </dsp:txBody>
      <dsp:txXfrm>
        <a:off x="0" y="1107633"/>
        <a:ext cx="6900512" cy="1106957"/>
      </dsp:txXfrm>
    </dsp:sp>
    <dsp:sp modelId="{BE6BD3D5-E33B-F14C-BF8B-93EB20334D02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E77A86-005C-C345-9AE1-EBBF3F6A95BD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2) Aumento da excelência acadêmica e a competitividade; </a:t>
          </a:r>
          <a:endParaRPr lang="en-US" sz="2400" kern="1200"/>
        </a:p>
      </dsp:txBody>
      <dsp:txXfrm>
        <a:off x="0" y="2214591"/>
        <a:ext cx="6900512" cy="1106957"/>
      </dsp:txXfrm>
    </dsp:sp>
    <dsp:sp modelId="{2752CEC7-459D-E645-8C2E-6401EF29506C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5A190-CC11-9A46-851D-DE450545D7A8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3)  Efetivo desejo em promover entre os profissionais do meio a preocupação pela cultura do internacional;</a:t>
          </a:r>
          <a:endParaRPr lang="en-US" sz="2400" kern="1200"/>
        </a:p>
      </dsp:txBody>
      <dsp:txXfrm>
        <a:off x="0" y="3321549"/>
        <a:ext cx="6900512" cy="1106957"/>
      </dsp:txXfrm>
    </dsp:sp>
    <dsp:sp modelId="{06038629-9355-3E4A-9573-216D9266C833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33382E-294C-CB49-9B22-9B47D6385A90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4) Aumento a qualidade dos estudantes a partir do ensino e da pesquisa;</a:t>
          </a:r>
          <a:endParaRPr lang="en-US" sz="2400" kern="1200" dirty="0"/>
        </a:p>
      </dsp:txBody>
      <dsp:txXfrm>
        <a:off x="0" y="4428507"/>
        <a:ext cx="6900512" cy="11069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F8A02-D741-874D-A961-E4538D1E4D01}">
      <dsp:nvSpPr>
        <dsp:cNvPr id="0" name=""/>
        <dsp:cNvSpPr/>
      </dsp:nvSpPr>
      <dsp:spPr>
        <a:xfrm>
          <a:off x="0" y="46506"/>
          <a:ext cx="6367912" cy="1193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a) Convênios de Cooperação Internacional Existentes;</a:t>
          </a:r>
          <a:endParaRPr lang="en-US" sz="3000" kern="1200" dirty="0"/>
        </a:p>
      </dsp:txBody>
      <dsp:txXfrm>
        <a:off x="58257" y="104763"/>
        <a:ext cx="6251398" cy="1076886"/>
      </dsp:txXfrm>
    </dsp:sp>
    <dsp:sp modelId="{25F6C29F-5F19-2248-A1F7-A9809B9B4412}">
      <dsp:nvSpPr>
        <dsp:cNvPr id="0" name=""/>
        <dsp:cNvSpPr/>
      </dsp:nvSpPr>
      <dsp:spPr>
        <a:xfrm>
          <a:off x="0" y="1326306"/>
          <a:ext cx="6367912" cy="119340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 err="1"/>
            <a:t>b</a:t>
          </a:r>
          <a:r>
            <a:rPr lang="pt-BR" sz="3000" kern="1200" dirty="0"/>
            <a:t>) </a:t>
          </a:r>
          <a:r>
            <a:rPr lang="pt-BR" sz="3000" kern="1200" dirty="0" err="1"/>
            <a:t>Adesão</a:t>
          </a:r>
          <a:r>
            <a:rPr lang="pt-BR" sz="3000" kern="1200" dirty="0"/>
            <a:t> a editais de mobilidade </a:t>
          </a:r>
          <a:r>
            <a:rPr lang="pt-BR" sz="3000" kern="1200" dirty="0" err="1"/>
            <a:t>acadêmica</a:t>
          </a:r>
          <a:r>
            <a:rPr lang="pt-BR" sz="3000" kern="1200" dirty="0"/>
            <a:t>;</a:t>
          </a:r>
          <a:endParaRPr lang="en-US" sz="3000" kern="1200" dirty="0"/>
        </a:p>
      </dsp:txBody>
      <dsp:txXfrm>
        <a:off x="58257" y="1384563"/>
        <a:ext cx="6251398" cy="1076886"/>
      </dsp:txXfrm>
    </dsp:sp>
    <dsp:sp modelId="{D031B62C-5654-114F-B87D-E4960208BD07}">
      <dsp:nvSpPr>
        <dsp:cNvPr id="0" name=""/>
        <dsp:cNvSpPr/>
      </dsp:nvSpPr>
      <dsp:spPr>
        <a:xfrm>
          <a:off x="0" y="2606106"/>
          <a:ext cx="6367912" cy="11934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/>
            <a:t>c) Alunos estrangeiros na IES;</a:t>
          </a:r>
          <a:endParaRPr lang="en-US" sz="3000" kern="1200"/>
        </a:p>
      </dsp:txBody>
      <dsp:txXfrm>
        <a:off x="58257" y="2664363"/>
        <a:ext cx="6251398" cy="1076886"/>
      </dsp:txXfrm>
    </dsp:sp>
    <dsp:sp modelId="{9737E4D1-B758-614B-B383-E5059066C8AC}">
      <dsp:nvSpPr>
        <dsp:cNvPr id="0" name=""/>
        <dsp:cNvSpPr/>
      </dsp:nvSpPr>
      <dsp:spPr>
        <a:xfrm>
          <a:off x="0" y="3885906"/>
          <a:ext cx="6367912" cy="119340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/>
            <a:t>d) Oferta de língua estrangeira;</a:t>
          </a:r>
          <a:endParaRPr lang="en-US" sz="3000" kern="1200"/>
        </a:p>
      </dsp:txBody>
      <dsp:txXfrm>
        <a:off x="58257" y="3944163"/>
        <a:ext cx="6251398" cy="1076886"/>
      </dsp:txXfrm>
    </dsp:sp>
    <dsp:sp modelId="{E8B4E5E8-A042-DE45-9489-FAC5B1208F99}">
      <dsp:nvSpPr>
        <dsp:cNvPr id="0" name=""/>
        <dsp:cNvSpPr/>
      </dsp:nvSpPr>
      <dsp:spPr>
        <a:xfrm>
          <a:off x="0" y="5165706"/>
          <a:ext cx="6367912" cy="11934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kern="1200" dirty="0"/>
            <a:t>e) Oferta de disciplina em </a:t>
          </a:r>
          <a:r>
            <a:rPr lang="pt-BR" sz="3000" kern="1200" dirty="0" err="1"/>
            <a:t>língua</a:t>
          </a:r>
          <a:r>
            <a:rPr lang="pt-BR" sz="3000" kern="1200" dirty="0"/>
            <a:t> estrangeira;</a:t>
          </a:r>
          <a:endParaRPr lang="en-US" sz="3000" kern="1200" dirty="0"/>
        </a:p>
      </dsp:txBody>
      <dsp:txXfrm>
        <a:off x="58257" y="5223963"/>
        <a:ext cx="6251398" cy="107688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5445D-EC36-D040-B9F4-031F21CEB310}">
      <dsp:nvSpPr>
        <dsp:cNvPr id="0" name=""/>
        <dsp:cNvSpPr/>
      </dsp:nvSpPr>
      <dsp:spPr>
        <a:xfrm>
          <a:off x="0" y="492155"/>
          <a:ext cx="6489509" cy="137475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Profissionalização do staff -  os gestores podem mudar para novas posições acadêmicas e de domínio profissional; </a:t>
          </a:r>
          <a:endParaRPr lang="en-US" sz="2500" kern="1200" dirty="0"/>
        </a:p>
      </dsp:txBody>
      <dsp:txXfrm>
        <a:off x="67110" y="559265"/>
        <a:ext cx="6355289" cy="1240530"/>
      </dsp:txXfrm>
    </dsp:sp>
    <dsp:sp modelId="{12CDDDCD-F444-8243-8821-DB82F06306A6}">
      <dsp:nvSpPr>
        <dsp:cNvPr id="0" name=""/>
        <dsp:cNvSpPr/>
      </dsp:nvSpPr>
      <dsp:spPr>
        <a:xfrm>
          <a:off x="0" y="1938905"/>
          <a:ext cx="6489509" cy="137475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A internacionalização abrangente não é possível se a responsabilidade cai somente para o escritório/setor internacional de uma IES;</a:t>
          </a:r>
          <a:endParaRPr lang="en-US" sz="2500" kern="1200" dirty="0"/>
        </a:p>
      </dsp:txBody>
      <dsp:txXfrm>
        <a:off x="67110" y="2006015"/>
        <a:ext cx="6355289" cy="1240530"/>
      </dsp:txXfrm>
    </dsp:sp>
    <dsp:sp modelId="{D8C729B4-7F6B-1D49-930D-D2FB17DD8B15}">
      <dsp:nvSpPr>
        <dsp:cNvPr id="0" name=""/>
        <dsp:cNvSpPr/>
      </dsp:nvSpPr>
      <dsp:spPr>
        <a:xfrm>
          <a:off x="0" y="3385655"/>
          <a:ext cx="6489509" cy="137475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 Sucesso do processo de internacionalização exige múltiplos pontos de liderança e de influência;</a:t>
          </a:r>
          <a:endParaRPr lang="en-US" sz="2500" kern="1200" dirty="0"/>
        </a:p>
      </dsp:txBody>
      <dsp:txXfrm>
        <a:off x="67110" y="3452765"/>
        <a:ext cx="6355289" cy="12405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2B87C8-00FE-7246-AA48-B8D0817EEDC7}">
      <dsp:nvSpPr>
        <dsp:cNvPr id="0" name=""/>
        <dsp:cNvSpPr/>
      </dsp:nvSpPr>
      <dsp:spPr>
        <a:xfrm>
          <a:off x="934826" y="2921"/>
          <a:ext cx="3845346" cy="23072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A ausência de coordenação e liderança são impedimentos para o sucesso da estratégia de internacionalização;</a:t>
          </a:r>
          <a:endParaRPr lang="en-US" sz="2500" kern="1200" dirty="0"/>
        </a:p>
      </dsp:txBody>
      <dsp:txXfrm>
        <a:off x="934826" y="2921"/>
        <a:ext cx="3845346" cy="2307208"/>
      </dsp:txXfrm>
    </dsp:sp>
    <dsp:sp modelId="{B203499C-7C76-AF47-BDE5-1EAB7974917F}">
      <dsp:nvSpPr>
        <dsp:cNvPr id="0" name=""/>
        <dsp:cNvSpPr/>
      </dsp:nvSpPr>
      <dsp:spPr>
        <a:xfrm>
          <a:off x="934826" y="2694664"/>
          <a:ext cx="3845346" cy="2307208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 dirty="0"/>
            <a:t>Setor internacional ou pessoa indicada não podem ser vistos pelos outros como o único responsável pela internacionalização.</a:t>
          </a:r>
          <a:endParaRPr lang="en-US" sz="2500" kern="1200" dirty="0"/>
        </a:p>
      </dsp:txBody>
      <dsp:txXfrm>
        <a:off x="934826" y="2694664"/>
        <a:ext cx="3845346" cy="23072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D27EEC-CF11-E447-B89E-B74AC3F6BB39}">
      <dsp:nvSpPr>
        <dsp:cNvPr id="0" name=""/>
        <dsp:cNvSpPr/>
      </dsp:nvSpPr>
      <dsp:spPr>
        <a:xfrm>
          <a:off x="0" y="87240"/>
          <a:ext cx="6594475" cy="128663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a) Manter uma política de captação de alunos estrangeiros nos seus programas;</a:t>
          </a:r>
          <a:endParaRPr lang="en-US" sz="2300" kern="1200" dirty="0"/>
        </a:p>
      </dsp:txBody>
      <dsp:txXfrm>
        <a:off x="62808" y="150048"/>
        <a:ext cx="6468859" cy="1161018"/>
      </dsp:txXfrm>
    </dsp:sp>
    <dsp:sp modelId="{86A43A39-CFF9-A34C-9E63-2602C9A2C19D}">
      <dsp:nvSpPr>
        <dsp:cNvPr id="0" name=""/>
        <dsp:cNvSpPr/>
      </dsp:nvSpPr>
      <dsp:spPr>
        <a:xfrm>
          <a:off x="0" y="1440114"/>
          <a:ext cx="6594475" cy="1286634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 err="1"/>
            <a:t>b</a:t>
          </a:r>
          <a:r>
            <a:rPr lang="pt-BR" sz="2300" kern="1200" dirty="0"/>
            <a:t>) Promover o desenvolvimento da articulação de acordos de cooperação internacional com outras universidades em diferentes partes do mundo;</a:t>
          </a:r>
          <a:endParaRPr lang="en-US" sz="2300" kern="1200" dirty="0"/>
        </a:p>
      </dsp:txBody>
      <dsp:txXfrm>
        <a:off x="62808" y="1502922"/>
        <a:ext cx="6468859" cy="1161018"/>
      </dsp:txXfrm>
    </dsp:sp>
    <dsp:sp modelId="{3B07D126-CCD1-0C47-8F67-C6FA161A7B56}">
      <dsp:nvSpPr>
        <dsp:cNvPr id="0" name=""/>
        <dsp:cNvSpPr/>
      </dsp:nvSpPr>
      <dsp:spPr>
        <a:xfrm>
          <a:off x="0" y="2792989"/>
          <a:ext cx="6594475" cy="1286634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 err="1"/>
            <a:t>c</a:t>
          </a:r>
          <a:r>
            <a:rPr lang="pt-BR" sz="2300" kern="1200" dirty="0"/>
            <a:t>) Incentivar os estudantes, de forma articulada, para que tenham experiências internacionais como parte de seus programas; </a:t>
          </a:r>
          <a:endParaRPr lang="en-US" sz="2300" kern="1200" dirty="0"/>
        </a:p>
      </dsp:txBody>
      <dsp:txXfrm>
        <a:off x="62808" y="2855797"/>
        <a:ext cx="6468859" cy="1161018"/>
      </dsp:txXfrm>
    </dsp:sp>
    <dsp:sp modelId="{53991668-97A4-134E-97EC-AC36F9840C68}">
      <dsp:nvSpPr>
        <dsp:cNvPr id="0" name=""/>
        <dsp:cNvSpPr/>
      </dsp:nvSpPr>
      <dsp:spPr>
        <a:xfrm>
          <a:off x="0" y="4145863"/>
          <a:ext cx="6594475" cy="1286634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 err="1"/>
            <a:t>d</a:t>
          </a:r>
          <a:r>
            <a:rPr lang="pt-BR" sz="2300" kern="1200" dirty="0"/>
            <a:t>) Articular número importante de parcerias de pesquisa com algumas instituições em outros países;</a:t>
          </a:r>
          <a:endParaRPr lang="en-US" sz="2300" kern="1200" dirty="0"/>
        </a:p>
      </dsp:txBody>
      <dsp:txXfrm>
        <a:off x="62808" y="4208671"/>
        <a:ext cx="6468859" cy="11610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27A68-5DDE-42DF-AC0A-11C7C6484A85}">
      <dsp:nvSpPr>
        <dsp:cNvPr id="0" name=""/>
        <dsp:cNvSpPr/>
      </dsp:nvSpPr>
      <dsp:spPr>
        <a:xfrm>
          <a:off x="212335" y="469890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FB700-10B1-4604-835F-966B4574141D}">
      <dsp:nvSpPr>
        <dsp:cNvPr id="0" name=""/>
        <dsp:cNvSpPr/>
      </dsp:nvSpPr>
      <dsp:spPr>
        <a:xfrm>
          <a:off x="492877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88E4F-1644-499C-9262-265E92842DAC}">
      <dsp:nvSpPr>
        <dsp:cNvPr id="0" name=""/>
        <dsp:cNvSpPr/>
      </dsp:nvSpPr>
      <dsp:spPr>
        <a:xfrm>
          <a:off x="1834517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1) Programas acadêmicos;</a:t>
          </a:r>
          <a:endParaRPr lang="en-US" sz="2400" kern="1200"/>
        </a:p>
      </dsp:txBody>
      <dsp:txXfrm>
        <a:off x="1834517" y="469890"/>
        <a:ext cx="3148942" cy="1335915"/>
      </dsp:txXfrm>
    </dsp:sp>
    <dsp:sp modelId="{BB743A94-C012-440E-AF3D-5CE08C14A225}">
      <dsp:nvSpPr>
        <dsp:cNvPr id="0" name=""/>
        <dsp:cNvSpPr/>
      </dsp:nvSpPr>
      <dsp:spPr>
        <a:xfrm>
          <a:off x="5532139" y="469890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020F38-C1B9-4F3F-8B55-A8B5ACDC16E9}">
      <dsp:nvSpPr>
        <dsp:cNvPr id="0" name=""/>
        <dsp:cNvSpPr/>
      </dsp:nvSpPr>
      <dsp:spPr>
        <a:xfrm>
          <a:off x="5812681" y="750432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9B8461-06E3-4CEC-B8E0-818A6AB35B3B}">
      <dsp:nvSpPr>
        <dsp:cNvPr id="0" name=""/>
        <dsp:cNvSpPr/>
      </dsp:nvSpPr>
      <dsp:spPr>
        <a:xfrm>
          <a:off x="7154322" y="469890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2) Colaboração entre pesquisadores;</a:t>
          </a:r>
          <a:endParaRPr lang="en-US" sz="2400" kern="1200"/>
        </a:p>
      </dsp:txBody>
      <dsp:txXfrm>
        <a:off x="7154322" y="469890"/>
        <a:ext cx="3148942" cy="1335915"/>
      </dsp:txXfrm>
    </dsp:sp>
    <dsp:sp modelId="{056D215C-FE96-420E-9A44-56AD58278B54}">
      <dsp:nvSpPr>
        <dsp:cNvPr id="0" name=""/>
        <dsp:cNvSpPr/>
      </dsp:nvSpPr>
      <dsp:spPr>
        <a:xfrm>
          <a:off x="212335" y="2545532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669438-9DA2-4EBB-B26B-E10117211442}">
      <dsp:nvSpPr>
        <dsp:cNvPr id="0" name=""/>
        <dsp:cNvSpPr/>
      </dsp:nvSpPr>
      <dsp:spPr>
        <a:xfrm>
          <a:off x="492877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4D48E4-50FB-4C9D-863C-A004CAE70377}">
      <dsp:nvSpPr>
        <dsp:cNvPr id="0" name=""/>
        <dsp:cNvSpPr/>
      </dsp:nvSpPr>
      <dsp:spPr>
        <a:xfrm>
          <a:off x="1834517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3) Relações externas e serviços;</a:t>
          </a:r>
          <a:endParaRPr lang="en-US" sz="2400" kern="1200"/>
        </a:p>
      </dsp:txBody>
      <dsp:txXfrm>
        <a:off x="1834517" y="2545532"/>
        <a:ext cx="3148942" cy="1335915"/>
      </dsp:txXfrm>
    </dsp:sp>
    <dsp:sp modelId="{2496ABAE-424B-4880-BDEC-148AA1329259}">
      <dsp:nvSpPr>
        <dsp:cNvPr id="0" name=""/>
        <dsp:cNvSpPr/>
      </dsp:nvSpPr>
      <dsp:spPr>
        <a:xfrm>
          <a:off x="5532139" y="2545532"/>
          <a:ext cx="1335915" cy="1335915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055AF-D97F-4C5D-99D4-B4346AA5F965}">
      <dsp:nvSpPr>
        <dsp:cNvPr id="0" name=""/>
        <dsp:cNvSpPr/>
      </dsp:nvSpPr>
      <dsp:spPr>
        <a:xfrm>
          <a:off x="5812681" y="2826074"/>
          <a:ext cx="774830" cy="77483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55C2D9-909C-4370-95D3-1D60ADDF99EC}">
      <dsp:nvSpPr>
        <dsp:cNvPr id="0" name=""/>
        <dsp:cNvSpPr/>
      </dsp:nvSpPr>
      <dsp:spPr>
        <a:xfrm>
          <a:off x="7154322" y="2545532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/>
            <a:t>4) Atividades extracurriculares; </a:t>
          </a:r>
          <a:endParaRPr lang="en-US" sz="2400" kern="1200"/>
        </a:p>
      </dsp:txBody>
      <dsp:txXfrm>
        <a:off x="7154322" y="2545532"/>
        <a:ext cx="3148942" cy="1335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7E51-706C-6A4A-ADF5-E7487D619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3BD6B-7B31-EE4D-9D01-D8788F9F18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7E7357-619A-1A44-8947-13DABC092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AFD724-B860-0A45-91C3-AF63D7651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F15BD-8B75-1B4E-8C9B-052C702E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985577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AF7F0-1F42-4140-9F69-538577360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E1C495-6589-B542-A2AA-82559D140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EC93D-208E-654B-A148-D474BEFDE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2DCA0-A697-034A-9D33-11690E892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FCD892-5EFF-8344-9764-7191B0A4A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69227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114E0-5B05-F649-8E69-83D95AD1F8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4AB6D-0E82-4342-B817-62318A119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B4791B-C81B-C14B-AB70-65F1C61E5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ED2BD-E996-0C4B-8898-BB9FA73E9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3542D-0ACE-9747-B28E-FCB0ACD07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96373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F789A-17C2-A046-A225-AFB49044E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87300-C2AF-9849-89C1-CF8814A91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F4EC79-7EF3-DF41-B060-766C2354D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7E259-6ACF-574E-8AF8-BBE147D63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C2C05-1F07-1840-9808-8869E99D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24552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C5B5-D74C-794F-914B-D3B2E8847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8F38A4-CD3D-4943-8CE3-54EBD7458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68B1F-60FD-8040-A709-7E03D8827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ACD0B7-2BCD-3443-B45A-E5EB61AE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65B1D-2C20-1B4B-BE56-ADEA8B19D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69165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612F3-BE8C-1343-8735-B90A39AB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89FAD4-2207-D549-98EB-84EEB10F74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0B223-EE74-8B4D-BA8E-03916CC59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3A3101-F14C-6640-A28A-84FF6D31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D14508-7A4C-364F-8323-9A72275E3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AD2249-7084-BC49-9DE6-C3567297F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488991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A29FC-E90F-EF42-9F02-907711C19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03B47-7D8A-4544-B9F5-BE985A599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79FB0-6831-DA41-96C8-0AA90B7FB3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A7272D-B9A0-E145-B4E7-A37D80E54F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363C9-3030-CD40-9CF1-F86C7092B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21D19-819D-884F-87FE-3639E0F76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1ED60C-DE73-244A-A67E-1CE9EECE0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8783E5-1199-1047-8360-CA0CA11EF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68117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84652-276E-C14B-98DA-0413342F9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B7CFDE-8A07-1741-80F9-FF0AD85DE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BE488-E07F-144E-900B-2637688F2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2402E-E0A2-5F48-801A-3F6483679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54577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CF7E9F-32FF-9C46-8687-972E05B30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87C8D4-55DB-3041-905C-4FAFB76CF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CCB1CD-79C7-B445-9AC8-6E032E384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24574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20133-54D8-BC41-AB68-79BC0D075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31B45-2524-A745-ACE5-24A14939F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81D328-4788-CD45-9453-3984B8D7FB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50E97-875F-7A49-9310-7C6F17ED1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B00E13-5A36-EF4A-8EA4-4E5DACCF1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610FA-E047-E04A-92E8-9858C6878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606607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E3890-9F94-FA44-AE2D-F2DF56970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B20A85-1C11-4744-B24E-8A89982991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2A6AB7-DEF4-9747-93EB-F3215BA58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738762-4A3D-BE46-AA3F-372C0439FE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AEAB3-850B-0D48-AE64-C070E09B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34F313-65AE-A34E-ADF0-05EFD46AE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08954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D3D5CC-8400-A540-943D-75F14D8B4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74FAD-A878-3440-82AA-C25C9CE86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845ED-BE32-6F4F-98BB-F4EA33BFAB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A40ED-00EC-4747-8A29-0C9A1B9FC9EC}" type="datetimeFigureOut">
              <a:rPr lang="en-BR" smtClean="0"/>
              <a:t>03/29/2021</a:t>
            </a:fld>
            <a:endParaRPr lang="en-B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0B118B-ADE8-A04E-B166-076DF4686D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B3790-5065-2247-8918-E4E69A0CA5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FA755-4C7C-9345-81E6-3234F96D298D}" type="slidenum">
              <a:rPr lang="en-BR" smtClean="0"/>
              <a:t>‹nº›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15794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ogajo.wordpress.com/category/globalizacao/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achada_do_Minist%C3%A9rio_da_Educa%C3%A7%C3%A3o_(MEC)_(15837724253)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hyperlink" Target="https://www.ufjf.br/arquivodenoticias/2011/11/ufjf-participa-da-euro-pos-2011-em-busca-da-internacionalizacao-da-pos-graduacao/" TargetMode="External"/><Relationship Id="rId7" Type="http://schemas.openxmlformats.org/officeDocument/2006/relationships/diagramColors" Target="../diagrams/colors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Relationship Id="rId9" Type="http://schemas.openxmlformats.org/officeDocument/2006/relationships/hyperlink" Target="https://creativecommons.org/licenses/by-nc-sa/3.0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hr.wikipedia.org/wiki/Unesco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s/photo/568523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oleObject" Target="file:///\\Users\josealbertoantunesdemiranda\Desktop\Internacionalizac&#807;a&#771;o%20do%20Unilasalle.docx!OLE_LINK1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oleObject" Target="file:///\\Users\josealbertoantunesdemiranda\Desktop\Internacionalizac&#807;a&#771;o%20do%20Unilasalle.docx!OLE_LINK2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hyperlink" Target="http://canaldointercambio.com/2016/01/como-estudar-no-exterior-sem-visto-de-estudante/" TargetMode="External"/><Relationship Id="rId7" Type="http://schemas.openxmlformats.org/officeDocument/2006/relationships/diagramColors" Target="../diagrams/colors1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Relationship Id="rId9" Type="http://schemas.openxmlformats.org/officeDocument/2006/relationships/hyperlink" Target="https://creativecommons.org/licenses/by-nc-nd/3.0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6.xml"/><Relationship Id="rId3" Type="http://schemas.openxmlformats.org/officeDocument/2006/relationships/hyperlink" Target="http://saberesgeograficosemrede.blogspot.com/2017/06/plano-de-aula-formacao-do-mundo-capitalista.html" TargetMode="External"/><Relationship Id="rId7" Type="http://schemas.openxmlformats.org/officeDocument/2006/relationships/diagramLayout" Target="../diagrams/layout16.xml"/><Relationship Id="rId12" Type="http://schemas.openxmlformats.org/officeDocument/2006/relationships/hyperlink" Target="https://creativecommons.org/licenses/by-nc-sa/3.0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6.xml"/><Relationship Id="rId11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overbr.com.br/dicas/microsoft-abre-inscricoes-para-a-imagine-cup-2021-maior-competicao-de-solucoes-tecnologicas-do-mundo" TargetMode="External"/><Relationship Id="rId10" Type="http://schemas.microsoft.com/office/2007/relationships/diagramDrawing" Target="../diagrams/drawing16.xml"/><Relationship Id="rId4" Type="http://schemas.openxmlformats.org/officeDocument/2006/relationships/image" Target="../media/image24.jpg"/><Relationship Id="rId9" Type="http://schemas.openxmlformats.org/officeDocument/2006/relationships/diagramColors" Target="../diagrams/colors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in5d.com/earths-grids-and-portals/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perechoemaricruz.blogspot.com/2015/05/dia-da-interculturalidade-na-nosa.html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nd/3.0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razonpublica.com/manejo-la-pandemia-colombia/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b.capes.gov.br/36-noticias/10426-relatorio-de-gestao-2019-capes-financiou-quase-cem-mil-bolsas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d/3.0/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nafsa.org/2008/05/29/wednesday-postcard-from-the-nafsa-2008-annual-conference/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wih-saopaulo.org/pt/event/faubai-conference-on-international-education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aie.org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acklistednews.com/article/68100/economic-doom-returns-emerging-market-currencies-collapse-to-record-lows-as-global-financial-chaos.html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globus-erde-welt-globalisierung-65837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hyperlink" Target="https://www.revistamanutencao.com.br/gestao-de-ativos-corporativos.html" TargetMode="External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5.png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de/globus-erde-welt-globalisierung-65837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abirinto">
            <a:extLst>
              <a:ext uri="{FF2B5EF4-FFF2-40B4-BE49-F238E27FC236}">
                <a16:creationId xmlns:a16="http://schemas.microsoft.com/office/drawing/2014/main" id="{AAC3F233-8F39-40D9-AF06-890D660F34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1AD685-BF51-3F42-A62D-1AC761B2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br>
              <a:rPr lang="en-BR" sz="3200" dirty="0"/>
            </a:br>
            <a:endParaRPr lang="en-BR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52B6D-0A26-DB45-B6A2-330B9383A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BR" dirty="0"/>
          </a:p>
          <a:p>
            <a:r>
              <a:rPr lang="en-BR" b="1" dirty="0">
                <a:solidFill>
                  <a:srgbClr val="FFFF00"/>
                </a:solidFill>
              </a:rPr>
              <a:t>INTERNACIONALIZACÃO: UM CAMINHO POSSIVEL E VIÁVEL</a:t>
            </a:r>
            <a:endParaRPr lang="en-BR" dirty="0"/>
          </a:p>
          <a:p>
            <a:pPr marL="0" indent="0">
              <a:buNone/>
            </a:pPr>
            <a:endParaRPr lang="en-BR" sz="2400" dirty="0"/>
          </a:p>
          <a:p>
            <a:pPr marL="0" indent="0">
              <a:buNone/>
            </a:pPr>
            <a:endParaRPr lang="en-BR" sz="2400" dirty="0"/>
          </a:p>
          <a:p>
            <a:pPr marL="0" indent="0">
              <a:buNone/>
            </a:pPr>
            <a:endParaRPr lang="en-BR" sz="2400" dirty="0"/>
          </a:p>
          <a:p>
            <a:pPr marL="0" indent="0">
              <a:buNone/>
            </a:pPr>
            <a:endParaRPr lang="en-BR" sz="2400" dirty="0"/>
          </a:p>
          <a:p>
            <a:pPr marL="0" indent="0">
              <a:buNone/>
            </a:pPr>
            <a:r>
              <a:rPr lang="en-BR" sz="2400" dirty="0"/>
              <a:t>Prof. Dr. Jose Alberto de Miranda</a:t>
            </a:r>
          </a:p>
          <a:p>
            <a:pPr marL="0" indent="0">
              <a:buNone/>
            </a:pPr>
            <a:r>
              <a:rPr lang="en-BR" sz="2400" dirty="0"/>
              <a:t>Assessor Assuntos Interisntitucionais e Internacionais – Universidade La Salle</a:t>
            </a:r>
          </a:p>
        </p:txBody>
      </p:sp>
    </p:spTree>
    <p:extLst>
      <p:ext uri="{BB962C8B-B14F-4D97-AF65-F5344CB8AC3E}">
        <p14:creationId xmlns:p14="http://schemas.microsoft.com/office/powerpoint/2010/main" val="1340804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FFA0E-0E47-3248-9096-9B6CBB912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pt-BR" altLang="en-BR" sz="2600" b="1"/>
              <a:t>Não há um modelo único de estratégia de internacionalização para uma IES</a:t>
            </a:r>
            <a:endParaRPr lang="en-BR" sz="2600" b="1"/>
          </a:p>
        </p:txBody>
      </p:sp>
      <p:sp>
        <p:nvSpPr>
          <p:cNvPr id="25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6CA50-49C0-3547-9CD0-F610F8A5B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 lnSpcReduction="10000"/>
          </a:bodyPr>
          <a:lstStyle/>
          <a:p>
            <a:pPr lvl="0"/>
            <a:r>
              <a:rPr lang="pt-BR" sz="2000" dirty="0"/>
              <a:t>Geralmente o documento estratégico das IES começam com a missão e visão institucional com objetivos relativos à internacionalização;</a:t>
            </a:r>
          </a:p>
          <a:p>
            <a:pPr lvl="0"/>
            <a:endParaRPr lang="pt-BR" sz="2000" dirty="0"/>
          </a:p>
          <a:p>
            <a:pPr lvl="0"/>
            <a:r>
              <a:rPr lang="pt-BR" sz="2000" dirty="0"/>
              <a:t>Normalmente, ênfase é dada ao papel que determinada IES dá ao ensino e à pesquisa e a contribuição feita para a sociedade;</a:t>
            </a:r>
          </a:p>
          <a:p>
            <a:pPr marL="0" lvl="0" indent="0">
              <a:buNone/>
            </a:pPr>
            <a:r>
              <a:rPr lang="pt-BR" sz="2000" dirty="0"/>
              <a:t> </a:t>
            </a:r>
          </a:p>
          <a:p>
            <a:pPr lvl="0"/>
            <a:r>
              <a:rPr lang="pt-BR" sz="2000" dirty="0"/>
              <a:t>Outras dão ênfase a ideais para a promoção da paz e pela cooperação no espaço internacional;</a:t>
            </a:r>
          </a:p>
          <a:p>
            <a:endParaRPr lang="en-BR" sz="17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FF7D0C-8887-8B4F-87B9-94F76B4D3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317AE-210E-E748-8A4E-8EEE56D539A5}"/>
              </a:ext>
            </a:extLst>
          </p:cNvPr>
          <p:cNvSpPr txBox="1"/>
          <p:nvPr/>
        </p:nvSpPr>
        <p:spPr>
          <a:xfrm>
            <a:off x="11373286" y="5958429"/>
            <a:ext cx="1847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endParaRPr lang="en-BR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645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B5FE98-B1AC-DB43-B52B-46DCA4968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650752" cy="5340097"/>
          </a:xfrm>
        </p:spPr>
        <p:txBody>
          <a:bodyPr anchor="ctr">
            <a:normAutofit/>
          </a:bodyPr>
          <a:lstStyle/>
          <a:p>
            <a:r>
              <a:rPr lang="pt-BR" altLang="en-BR" sz="3400" b="1" dirty="0">
                <a:solidFill>
                  <a:schemeClr val="bg1"/>
                </a:solidFill>
              </a:rPr>
              <a:t>O Ministério da Educação no último instrumento de avaliação das IES instituiu critérios para mensuração da internacionalização. </a:t>
            </a:r>
            <a:endParaRPr lang="en-BR" sz="34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7DAA7B1-36A9-4F5F-B1CF-2754160D04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3893175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8744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6F261-975C-D543-AA37-5D16EA190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n-US" sz="3300">
                <a:latin typeface="Libre Baskerville"/>
              </a:rPr>
              <a:t>O próprio Plano Nacional de Pós-Graduação 2011- 2020, traz a preocupação:</a:t>
            </a:r>
            <a:br>
              <a:rPr lang="en-US" sz="3300">
                <a:latin typeface="Libre Baskerville"/>
              </a:rPr>
            </a:br>
            <a:endParaRPr lang="en-BR" sz="3300"/>
          </a:p>
        </p:txBody>
      </p:sp>
      <p:pic>
        <p:nvPicPr>
          <p:cNvPr id="5" name="Picture 4" descr="A picture containing tree, outdoor, building&#10;&#10;Description automatically generated">
            <a:extLst>
              <a:ext uri="{FF2B5EF4-FFF2-40B4-BE49-F238E27FC236}">
                <a16:creationId xmlns:a16="http://schemas.microsoft.com/office/drawing/2014/main" id="{5D8B24B9-3D46-3640-B435-5B8048043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123357" y="3207376"/>
            <a:ext cx="3533985" cy="23501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D4799-3DC3-EB44-97EB-521442FF6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4238257" cy="2728198"/>
          </a:xfrm>
        </p:spPr>
        <p:txBody>
          <a:bodyPr anchor="t">
            <a:normAutofit/>
          </a:bodyPr>
          <a:lstStyle/>
          <a:p>
            <a:pPr>
              <a:spcBef>
                <a:spcPct val="0"/>
              </a:spcBef>
            </a:pPr>
            <a:r>
              <a:rPr lang="en-US" sz="2000" dirty="0">
                <a:latin typeface="Libre Baskerville"/>
              </a:rPr>
              <a:t> De </a:t>
            </a:r>
            <a:r>
              <a:rPr lang="en-US" sz="2000" dirty="0" err="1">
                <a:latin typeface="Libre Baskerville"/>
              </a:rPr>
              <a:t>uma</a:t>
            </a:r>
            <a:r>
              <a:rPr lang="en-US" sz="2000" dirty="0">
                <a:latin typeface="Libre Baskerville"/>
              </a:rPr>
              <a:t> forma transversal </a:t>
            </a:r>
            <a:r>
              <a:rPr lang="en-US" sz="2000" dirty="0" err="1">
                <a:latin typeface="Libre Baskerville"/>
              </a:rPr>
              <a:t>sendo</a:t>
            </a:r>
            <a:r>
              <a:rPr lang="en-US" sz="2000" dirty="0">
                <a:latin typeface="Libre Baskerville"/>
              </a:rPr>
              <a:t> </a:t>
            </a:r>
            <a:r>
              <a:rPr lang="en-US" sz="2000" dirty="0" err="1">
                <a:latin typeface="Libre Baskerville"/>
              </a:rPr>
              <a:t>identificadas</a:t>
            </a:r>
            <a:r>
              <a:rPr lang="en-US" sz="2000" dirty="0">
                <a:latin typeface="Libre Baskerville"/>
              </a:rPr>
              <a:t> pela </a:t>
            </a:r>
            <a:r>
              <a:rPr lang="en-US" sz="2000" dirty="0" err="1">
                <a:latin typeface="Libre Baskerville"/>
              </a:rPr>
              <a:t>expansão</a:t>
            </a:r>
            <a:r>
              <a:rPr lang="en-US" sz="2000" dirty="0">
                <a:latin typeface="Libre Baskerville"/>
              </a:rPr>
              <a:t> </a:t>
            </a:r>
            <a:r>
              <a:rPr lang="en-US" sz="2000" dirty="0" err="1">
                <a:latin typeface="Libre Baskerville"/>
              </a:rPr>
              <a:t>numérica</a:t>
            </a:r>
            <a:r>
              <a:rPr lang="en-US" sz="2000" dirty="0">
                <a:latin typeface="Libre Baskerville"/>
              </a:rPr>
              <a:t>;</a:t>
            </a:r>
          </a:p>
          <a:p>
            <a:pPr>
              <a:spcBef>
                <a:spcPct val="0"/>
              </a:spcBef>
            </a:pPr>
            <a:endParaRPr lang="en-US" sz="2000" dirty="0">
              <a:latin typeface="Libre Baskerville"/>
            </a:endParaRPr>
          </a:p>
          <a:p>
            <a:r>
              <a:rPr lang="en-US" sz="2000" dirty="0">
                <a:latin typeface="Libre Baskerville"/>
              </a:rPr>
              <a:t>Pela </a:t>
            </a:r>
            <a:r>
              <a:rPr lang="en-US" sz="2000" dirty="0" err="1">
                <a:latin typeface="Libre Baskerville"/>
              </a:rPr>
              <a:t>necessidade</a:t>
            </a:r>
            <a:r>
              <a:rPr lang="en-US" sz="2000" dirty="0">
                <a:latin typeface="Libre Baskerville"/>
              </a:rPr>
              <a:t> de </a:t>
            </a:r>
            <a:r>
              <a:rPr lang="en-US" sz="2000" dirty="0" err="1">
                <a:latin typeface="Libre Baskerville"/>
              </a:rPr>
              <a:t>expansão</a:t>
            </a:r>
            <a:r>
              <a:rPr lang="en-US" sz="2000" dirty="0">
                <a:latin typeface="Libre Baskerville"/>
              </a:rPr>
              <a:t> </a:t>
            </a:r>
            <a:r>
              <a:rPr lang="en-US" sz="2000" dirty="0" err="1">
                <a:latin typeface="Libre Baskerville"/>
              </a:rPr>
              <a:t>na</a:t>
            </a:r>
            <a:r>
              <a:rPr lang="en-US" sz="2000" dirty="0">
                <a:latin typeface="Libre Baskerville"/>
              </a:rPr>
              <a:t> </a:t>
            </a:r>
            <a:r>
              <a:rPr lang="en-US" sz="2000" dirty="0" err="1">
                <a:latin typeface="Libre Baskerville"/>
              </a:rPr>
              <a:t>produção</a:t>
            </a:r>
            <a:r>
              <a:rPr lang="en-US" sz="2000" dirty="0">
                <a:latin typeface="Libre Baskerville"/>
              </a:rPr>
              <a:t> do </a:t>
            </a:r>
            <a:r>
              <a:rPr lang="en-US" sz="2000" dirty="0" err="1">
                <a:latin typeface="Libre Baskerville"/>
              </a:rPr>
              <a:t>conhecimento</a:t>
            </a:r>
            <a:r>
              <a:rPr lang="en-US" sz="2000" dirty="0">
                <a:latin typeface="Libre Baskerville"/>
              </a:rPr>
              <a:t> por </a:t>
            </a:r>
            <a:r>
              <a:rPr lang="en-US" sz="2000" dirty="0" err="1">
                <a:latin typeface="Libre Baskerville"/>
              </a:rPr>
              <a:t>meio</a:t>
            </a:r>
            <a:r>
              <a:rPr lang="en-US" sz="2000" dirty="0">
                <a:latin typeface="Libre Baskerville"/>
              </a:rPr>
              <a:t> da </a:t>
            </a:r>
            <a:r>
              <a:rPr lang="en-US" sz="2000" dirty="0" err="1">
                <a:latin typeface="Libre Baskerville"/>
              </a:rPr>
              <a:t>colaboracão</a:t>
            </a:r>
            <a:r>
              <a:rPr lang="en-US" sz="2000" dirty="0">
                <a:latin typeface="Libre Baskerville"/>
              </a:rPr>
              <a:t> </a:t>
            </a:r>
            <a:r>
              <a:rPr lang="en-US" sz="2000" dirty="0" err="1">
                <a:latin typeface="Libre Baskerville"/>
              </a:rPr>
              <a:t>internacional</a:t>
            </a:r>
            <a:r>
              <a:rPr lang="en-US" sz="2000" dirty="0">
                <a:latin typeface="Libre Baskerville"/>
              </a:rPr>
              <a:t>;</a:t>
            </a:r>
            <a:endParaRPr lang="en-BR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B63C88-FF09-8F42-A90E-763873AD67BC}"/>
              </a:ext>
            </a:extLst>
          </p:cNvPr>
          <p:cNvSpPr txBox="1"/>
          <p:nvPr/>
        </p:nvSpPr>
        <p:spPr>
          <a:xfrm>
            <a:off x="2350300" y="5357421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BR" sz="700">
                <a:solidFill>
                  <a:srgbClr val="FFFFFF"/>
                </a:solidFill>
                <a:hlinkClick r:id="rId3" tooltip="https://commons.wikimedia.org/wiki/File:Fachada_do_Minist%C3%A9rio_da_Educa%C3%A7%C3%A3o_(MEC)_(15837724253)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BR" sz="700">
                <a:solidFill>
                  <a:srgbClr val="FFFFFF"/>
                </a:solidFill>
              </a:rPr>
              <a:t> by Unknown Author is licensed under </a:t>
            </a:r>
            <a:r>
              <a:rPr lang="en-BR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346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80B2B59-924E-2144-8751-3FE75991F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8468" y="885651"/>
            <a:ext cx="3229803" cy="4624603"/>
          </a:xfrm>
        </p:spPr>
        <p:txBody>
          <a:bodyPr>
            <a:normAutofit/>
          </a:bodyPr>
          <a:lstStyle/>
          <a:p>
            <a:r>
              <a:rPr lang="en-US" altLang="en-BR" sz="3700" dirty="0" err="1">
                <a:solidFill>
                  <a:srgbClr val="FFFFFF"/>
                </a:solidFill>
              </a:rPr>
              <a:t>Críticas</a:t>
            </a:r>
            <a:r>
              <a:rPr lang="en-US" altLang="en-BR" sz="3700" dirty="0">
                <a:solidFill>
                  <a:srgbClr val="FFFFFF"/>
                </a:solidFill>
              </a:rPr>
              <a:t> </a:t>
            </a:r>
            <a:r>
              <a:rPr lang="en-US" altLang="en-BR" sz="3700" dirty="0" err="1">
                <a:solidFill>
                  <a:srgbClr val="FFFFFF"/>
                </a:solidFill>
              </a:rPr>
              <a:t>atual</a:t>
            </a:r>
            <a:r>
              <a:rPr lang="en-US" altLang="en-BR" sz="3700" dirty="0">
                <a:solidFill>
                  <a:srgbClr val="FFFFFF"/>
                </a:solidFill>
              </a:rPr>
              <a:t> </a:t>
            </a:r>
            <a:r>
              <a:rPr lang="en-US" altLang="en-BR" sz="3700" dirty="0" err="1">
                <a:solidFill>
                  <a:srgbClr val="FFFFFF"/>
                </a:solidFill>
              </a:rPr>
              <a:t>politica</a:t>
            </a:r>
            <a:r>
              <a:rPr lang="en-US" altLang="en-BR" sz="3700" dirty="0">
                <a:solidFill>
                  <a:srgbClr val="FFFFFF"/>
                </a:solidFill>
              </a:rPr>
              <a:t> </a:t>
            </a:r>
            <a:r>
              <a:rPr lang="en-US" altLang="en-BR" sz="3700" dirty="0" err="1">
                <a:solidFill>
                  <a:srgbClr val="FFFFFF"/>
                </a:solidFill>
              </a:rPr>
              <a:t>governamental</a:t>
            </a:r>
            <a:r>
              <a:rPr lang="en-US" altLang="en-BR" sz="3700" dirty="0">
                <a:solidFill>
                  <a:srgbClr val="FFFFFF"/>
                </a:solidFill>
              </a:rPr>
              <a:t>:</a:t>
            </a:r>
            <a:endParaRPr lang="en-BR" sz="37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15841-E4F2-4045-A208-C209D70B9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708" y="885651"/>
            <a:ext cx="6525220" cy="4616849"/>
          </a:xfrm>
        </p:spPr>
        <p:txBody>
          <a:bodyPr anchor="ctr">
            <a:normAutofit/>
          </a:bodyPr>
          <a:lstStyle/>
          <a:p>
            <a:pPr lvl="0"/>
            <a:r>
              <a:rPr lang="pt-BR" sz="2400" dirty="0"/>
              <a:t> A promoção da internacionalização da educação superior necessita ter um significado estratégico para o país;</a:t>
            </a:r>
          </a:p>
          <a:p>
            <a:pPr lvl="0"/>
            <a:endParaRPr lang="pt-BR" sz="2400" dirty="0"/>
          </a:p>
          <a:p>
            <a:pPr lvl="0"/>
            <a:endParaRPr lang="pt-BR" sz="2400" dirty="0"/>
          </a:p>
          <a:p>
            <a:pPr lvl="0"/>
            <a:endParaRPr lang="pt-BR" sz="2400" dirty="0"/>
          </a:p>
          <a:p>
            <a:pPr lvl="0"/>
            <a:r>
              <a:rPr lang="pt-BR" sz="2400" dirty="0"/>
              <a:t>A abertura das universidades brasileiras para o mundo precisa ser de mão dupla, no sentido de levá-las à modernização e à inovação a partir da cooperação internacional – promoção do desenvolvimento nacional;</a:t>
            </a:r>
          </a:p>
          <a:p>
            <a:endParaRPr lang="en-BR" sz="2400" dirty="0"/>
          </a:p>
        </p:txBody>
      </p:sp>
    </p:spTree>
    <p:extLst>
      <p:ext uri="{BB962C8B-B14F-4D97-AF65-F5344CB8AC3E}">
        <p14:creationId xmlns:p14="http://schemas.microsoft.com/office/powerpoint/2010/main" val="1427924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093946-A41C-F146-B492-43B370DE1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pt-BR" sz="3600" dirty="0">
                <a:solidFill>
                  <a:srgbClr val="FFFFFF"/>
                </a:solidFill>
              </a:rPr>
              <a:t>O papel do gestor do processo de internacionalização.</a:t>
            </a:r>
            <a:endParaRPr lang="en-BR" sz="3600" dirty="0">
              <a:solidFill>
                <a:srgbClr val="FFFFFF"/>
              </a:solidFill>
            </a:endParaRP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6B9D954E-B27D-4651-B2DF-C91C4604F0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9163056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1662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9528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7E7A3-0681-1A43-91EB-A80D99BB0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072" y="1289765"/>
            <a:ext cx="3651101" cy="4270963"/>
          </a:xfrm>
        </p:spPr>
        <p:txBody>
          <a:bodyPr anchor="ctr">
            <a:normAutofit/>
          </a:bodyPr>
          <a:lstStyle/>
          <a:p>
            <a:pPr algn="ctr"/>
            <a:r>
              <a:rPr lang="en-US" altLang="en-BR" sz="3500" b="1" dirty="0">
                <a:solidFill>
                  <a:srgbClr val="FFFFFF"/>
                </a:solidFill>
              </a:rPr>
              <a:t>Sao </a:t>
            </a:r>
            <a:r>
              <a:rPr lang="en-US" altLang="en-BR" sz="3500" b="1" dirty="0" err="1">
                <a:solidFill>
                  <a:srgbClr val="FFFFFF"/>
                </a:solidFill>
              </a:rPr>
              <a:t>fundamentais</a:t>
            </a:r>
            <a:r>
              <a:rPr lang="en-US" altLang="en-BR" sz="3500" b="1" dirty="0">
                <a:solidFill>
                  <a:srgbClr val="FFFFFF"/>
                </a:solidFill>
              </a:rPr>
              <a:t> para </a:t>
            </a:r>
            <a:r>
              <a:rPr lang="en-US" altLang="en-BR" sz="3500" b="1" dirty="0" err="1">
                <a:solidFill>
                  <a:srgbClr val="FFFFFF"/>
                </a:solidFill>
              </a:rPr>
              <a:t>conducão</a:t>
            </a:r>
            <a:r>
              <a:rPr lang="en-US" altLang="en-BR" sz="3500" b="1" dirty="0">
                <a:solidFill>
                  <a:srgbClr val="FFFFFF"/>
                </a:solidFill>
              </a:rPr>
              <a:t> do </a:t>
            </a:r>
            <a:r>
              <a:rPr lang="en-US" altLang="en-BR" sz="3500" b="1" dirty="0" err="1">
                <a:solidFill>
                  <a:srgbClr val="FFFFFF"/>
                </a:solidFill>
              </a:rPr>
              <a:t>processo</a:t>
            </a:r>
            <a:r>
              <a:rPr lang="en-US" altLang="en-BR" sz="3500" b="1" dirty="0">
                <a:solidFill>
                  <a:srgbClr val="FFFFFF"/>
                </a:solidFill>
              </a:rPr>
              <a:t> de </a:t>
            </a:r>
            <a:r>
              <a:rPr lang="en-US" altLang="en-BR" sz="3500" b="1" dirty="0" err="1">
                <a:solidFill>
                  <a:srgbClr val="FFFFFF"/>
                </a:solidFill>
              </a:rPr>
              <a:t>internacionalizacão</a:t>
            </a:r>
            <a:r>
              <a:rPr lang="en-US" altLang="en-BR" sz="3500" b="1" dirty="0">
                <a:solidFill>
                  <a:srgbClr val="FFFFFF"/>
                </a:solidFill>
              </a:rPr>
              <a:t> </a:t>
            </a:r>
            <a:r>
              <a:rPr lang="en-US" altLang="en-BR" sz="3500" b="1" dirty="0" err="1">
                <a:solidFill>
                  <a:srgbClr val="FFFFFF"/>
                </a:solidFill>
              </a:rPr>
              <a:t>pessoas</a:t>
            </a:r>
            <a:r>
              <a:rPr lang="en-US" altLang="en-BR" sz="3500" b="1" dirty="0">
                <a:solidFill>
                  <a:srgbClr val="FFFFFF"/>
                </a:solidFill>
              </a:rPr>
              <a:t>:</a:t>
            </a:r>
            <a:endParaRPr lang="en-BR" sz="3500" b="1" dirty="0">
              <a:solidFill>
                <a:srgbClr val="FFFFFF"/>
              </a:solidFill>
            </a:endParaRP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3493" y="374394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0109" y="1084507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6F0B9-1DB9-5D44-8F94-234936FE6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7233" y="518400"/>
            <a:ext cx="4771607" cy="5837949"/>
          </a:xfrm>
        </p:spPr>
        <p:txBody>
          <a:bodyPr anchor="ctr">
            <a:normAutofit/>
          </a:bodyPr>
          <a:lstStyle/>
          <a:p>
            <a:pPr lvl="0"/>
            <a:r>
              <a:rPr lang="pt-BR" sz="2000">
                <a:solidFill>
                  <a:schemeClr val="tx1">
                    <a:alpha val="80000"/>
                  </a:schemeClr>
                </a:solidFill>
              </a:rPr>
              <a:t>Em posições de liderança como reitores, pró-reitores, chefes de departamento ou coordenadores de curso;</a:t>
            </a:r>
          </a:p>
          <a:p>
            <a:pPr lvl="0"/>
            <a:endParaRPr lang="pt-BR" sz="2000">
              <a:solidFill>
                <a:schemeClr val="tx1">
                  <a:alpha val="80000"/>
                </a:schemeClr>
              </a:solidFill>
            </a:endParaRPr>
          </a:p>
          <a:p>
            <a:pPr lvl="0"/>
            <a:r>
              <a:rPr lang="pt-BR" sz="2000">
                <a:solidFill>
                  <a:schemeClr val="tx1">
                    <a:alpha val="80000"/>
                  </a:schemeClr>
                </a:solidFill>
              </a:rPr>
              <a:t>Capazes de prestar serviços chaves como (admissões, serviços acadêmicos);</a:t>
            </a:r>
          </a:p>
          <a:p>
            <a:pPr lvl="0"/>
            <a:endParaRPr lang="pt-BR" sz="2000">
              <a:solidFill>
                <a:schemeClr val="tx1">
                  <a:alpha val="80000"/>
                </a:schemeClr>
              </a:solidFill>
            </a:endParaRPr>
          </a:p>
          <a:p>
            <a:pPr lvl="0"/>
            <a:r>
              <a:rPr lang="pt-BR" sz="2000">
                <a:solidFill>
                  <a:schemeClr val="tx1">
                    <a:alpha val="80000"/>
                  </a:schemeClr>
                </a:solidFill>
              </a:rPr>
              <a:t> Com reputação de influência (geralmente as que são respeitadas ou que possuem algum tipo de conhecimento específico).</a:t>
            </a:r>
          </a:p>
          <a:p>
            <a:endParaRPr lang="en-BR" sz="200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6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6547" y="5751820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5400000" scaled="0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817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9D2268A-D939-4E78-91B6-6C7E46406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text, person, indoor, crowd&#10;&#10;Description automatically generated">
            <a:extLst>
              <a:ext uri="{FF2B5EF4-FFF2-40B4-BE49-F238E27FC236}">
                <a16:creationId xmlns:a16="http://schemas.microsoft.com/office/drawing/2014/main" id="{EAEC4B66-0843-1843-AD12-2E6CA89AF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063" b="435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624EB-D014-1A4D-BEB5-FF5CC9DAD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853673"/>
            <a:ext cx="4023360" cy="5004794"/>
          </a:xfrm>
        </p:spPr>
        <p:txBody>
          <a:bodyPr>
            <a:normAutofit/>
          </a:bodyPr>
          <a:lstStyle/>
          <a:p>
            <a:r>
              <a:rPr lang="en-BR" sz="3800" b="1" dirty="0">
                <a:solidFill>
                  <a:srgbClr val="FFFFFF"/>
                </a:solidFill>
              </a:rPr>
              <a:t>A necessidade de um espaco fisico na IES p Gestão da Internacionalizacão.</a:t>
            </a:r>
          </a:p>
        </p:txBody>
      </p:sp>
      <p:sp>
        <p:nvSpPr>
          <p:cNvPr id="18" name="sketch box">
            <a:extLst>
              <a:ext uri="{FF2B5EF4-FFF2-40B4-BE49-F238E27FC236}">
                <a16:creationId xmlns:a16="http://schemas.microsoft.com/office/drawing/2014/main" id="{E0C43A58-225D-452D-8185-0D89D1EED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18921" y="493776"/>
            <a:ext cx="6229604" cy="5722227"/>
          </a:xfrm>
          <a:custGeom>
            <a:avLst/>
            <a:gdLst>
              <a:gd name="connsiteX0" fmla="*/ 0 w 6229604"/>
              <a:gd name="connsiteY0" fmla="*/ 0 h 5722227"/>
              <a:gd name="connsiteX1" fmla="*/ 629882 w 6229604"/>
              <a:gd name="connsiteY1" fmla="*/ 0 h 5722227"/>
              <a:gd name="connsiteX2" fmla="*/ 1135172 w 6229604"/>
              <a:gd name="connsiteY2" fmla="*/ 0 h 5722227"/>
              <a:gd name="connsiteX3" fmla="*/ 1951943 w 6229604"/>
              <a:gd name="connsiteY3" fmla="*/ 0 h 5722227"/>
              <a:gd name="connsiteX4" fmla="*/ 2581825 w 6229604"/>
              <a:gd name="connsiteY4" fmla="*/ 0 h 5722227"/>
              <a:gd name="connsiteX5" fmla="*/ 3211707 w 6229604"/>
              <a:gd name="connsiteY5" fmla="*/ 0 h 5722227"/>
              <a:gd name="connsiteX6" fmla="*/ 4028477 w 6229604"/>
              <a:gd name="connsiteY6" fmla="*/ 0 h 5722227"/>
              <a:gd name="connsiteX7" fmla="*/ 4596063 w 6229604"/>
              <a:gd name="connsiteY7" fmla="*/ 0 h 5722227"/>
              <a:gd name="connsiteX8" fmla="*/ 5412834 w 6229604"/>
              <a:gd name="connsiteY8" fmla="*/ 0 h 5722227"/>
              <a:gd name="connsiteX9" fmla="*/ 6229604 w 6229604"/>
              <a:gd name="connsiteY9" fmla="*/ 0 h 5722227"/>
              <a:gd name="connsiteX10" fmla="*/ 6229604 w 6229604"/>
              <a:gd name="connsiteY10" fmla="*/ 635803 h 5722227"/>
              <a:gd name="connsiteX11" fmla="*/ 6229604 w 6229604"/>
              <a:gd name="connsiteY11" fmla="*/ 1271606 h 5722227"/>
              <a:gd name="connsiteX12" fmla="*/ 6229604 w 6229604"/>
              <a:gd name="connsiteY12" fmla="*/ 1964631 h 5722227"/>
              <a:gd name="connsiteX13" fmla="*/ 6229604 w 6229604"/>
              <a:gd name="connsiteY13" fmla="*/ 2428767 h 5722227"/>
              <a:gd name="connsiteX14" fmla="*/ 6229604 w 6229604"/>
              <a:gd name="connsiteY14" fmla="*/ 3064570 h 5722227"/>
              <a:gd name="connsiteX15" fmla="*/ 6229604 w 6229604"/>
              <a:gd name="connsiteY15" fmla="*/ 3700373 h 5722227"/>
              <a:gd name="connsiteX16" fmla="*/ 6229604 w 6229604"/>
              <a:gd name="connsiteY16" fmla="*/ 4336176 h 5722227"/>
              <a:gd name="connsiteX17" fmla="*/ 6229604 w 6229604"/>
              <a:gd name="connsiteY17" fmla="*/ 5029202 h 5722227"/>
              <a:gd name="connsiteX18" fmla="*/ 6229604 w 6229604"/>
              <a:gd name="connsiteY18" fmla="*/ 5722227 h 5722227"/>
              <a:gd name="connsiteX19" fmla="*/ 5475130 w 6229604"/>
              <a:gd name="connsiteY19" fmla="*/ 5722227 h 5722227"/>
              <a:gd name="connsiteX20" fmla="*/ 4907544 w 6229604"/>
              <a:gd name="connsiteY20" fmla="*/ 5722227 h 5722227"/>
              <a:gd name="connsiteX21" fmla="*/ 4090773 w 6229604"/>
              <a:gd name="connsiteY21" fmla="*/ 5722227 h 5722227"/>
              <a:gd name="connsiteX22" fmla="*/ 3398595 w 6229604"/>
              <a:gd name="connsiteY22" fmla="*/ 5722227 h 5722227"/>
              <a:gd name="connsiteX23" fmla="*/ 2831009 w 6229604"/>
              <a:gd name="connsiteY23" fmla="*/ 5722227 h 5722227"/>
              <a:gd name="connsiteX24" fmla="*/ 2138831 w 6229604"/>
              <a:gd name="connsiteY24" fmla="*/ 5722227 h 5722227"/>
              <a:gd name="connsiteX25" fmla="*/ 1633541 w 6229604"/>
              <a:gd name="connsiteY25" fmla="*/ 5722227 h 5722227"/>
              <a:gd name="connsiteX26" fmla="*/ 1128251 w 6229604"/>
              <a:gd name="connsiteY26" fmla="*/ 5722227 h 5722227"/>
              <a:gd name="connsiteX27" fmla="*/ 0 w 6229604"/>
              <a:gd name="connsiteY27" fmla="*/ 5722227 h 5722227"/>
              <a:gd name="connsiteX28" fmla="*/ 0 w 6229604"/>
              <a:gd name="connsiteY28" fmla="*/ 5200869 h 5722227"/>
              <a:gd name="connsiteX29" fmla="*/ 0 w 6229604"/>
              <a:gd name="connsiteY29" fmla="*/ 4450621 h 5722227"/>
              <a:gd name="connsiteX30" fmla="*/ 0 w 6229604"/>
              <a:gd name="connsiteY30" fmla="*/ 3872040 h 5722227"/>
              <a:gd name="connsiteX31" fmla="*/ 0 w 6229604"/>
              <a:gd name="connsiteY31" fmla="*/ 3407904 h 5722227"/>
              <a:gd name="connsiteX32" fmla="*/ 0 w 6229604"/>
              <a:gd name="connsiteY32" fmla="*/ 2714879 h 5722227"/>
              <a:gd name="connsiteX33" fmla="*/ 0 w 6229604"/>
              <a:gd name="connsiteY33" fmla="*/ 2193520 h 5722227"/>
              <a:gd name="connsiteX34" fmla="*/ 0 w 6229604"/>
              <a:gd name="connsiteY34" fmla="*/ 1500495 h 5722227"/>
              <a:gd name="connsiteX35" fmla="*/ 0 w 6229604"/>
              <a:gd name="connsiteY35" fmla="*/ 750248 h 5722227"/>
              <a:gd name="connsiteX36" fmla="*/ 0 w 6229604"/>
              <a:gd name="connsiteY36" fmla="*/ 0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6229604" h="5722227" extrusionOk="0">
                <a:moveTo>
                  <a:pt x="0" y="0"/>
                </a:moveTo>
                <a:cubicBezTo>
                  <a:pt x="134765" y="733"/>
                  <a:pt x="359555" y="-15387"/>
                  <a:pt x="629882" y="0"/>
                </a:cubicBezTo>
                <a:cubicBezTo>
                  <a:pt x="900209" y="15387"/>
                  <a:pt x="965450" y="15937"/>
                  <a:pt x="1135172" y="0"/>
                </a:cubicBezTo>
                <a:cubicBezTo>
                  <a:pt x="1304894" y="-15937"/>
                  <a:pt x="1787212" y="10921"/>
                  <a:pt x="1951943" y="0"/>
                </a:cubicBezTo>
                <a:cubicBezTo>
                  <a:pt x="2116674" y="-10921"/>
                  <a:pt x="2378222" y="13313"/>
                  <a:pt x="2581825" y="0"/>
                </a:cubicBezTo>
                <a:cubicBezTo>
                  <a:pt x="2785428" y="-13313"/>
                  <a:pt x="2915218" y="19972"/>
                  <a:pt x="3211707" y="0"/>
                </a:cubicBezTo>
                <a:cubicBezTo>
                  <a:pt x="3508196" y="-19972"/>
                  <a:pt x="3832828" y="-34359"/>
                  <a:pt x="4028477" y="0"/>
                </a:cubicBezTo>
                <a:cubicBezTo>
                  <a:pt x="4224126" y="34359"/>
                  <a:pt x="4361257" y="4467"/>
                  <a:pt x="4596063" y="0"/>
                </a:cubicBezTo>
                <a:cubicBezTo>
                  <a:pt x="4830869" y="-4467"/>
                  <a:pt x="5091403" y="-7365"/>
                  <a:pt x="5412834" y="0"/>
                </a:cubicBezTo>
                <a:cubicBezTo>
                  <a:pt x="5734265" y="7365"/>
                  <a:pt x="6034988" y="-26786"/>
                  <a:pt x="6229604" y="0"/>
                </a:cubicBezTo>
                <a:cubicBezTo>
                  <a:pt x="6208296" y="256153"/>
                  <a:pt x="6219810" y="335049"/>
                  <a:pt x="6229604" y="635803"/>
                </a:cubicBezTo>
                <a:cubicBezTo>
                  <a:pt x="6239398" y="936557"/>
                  <a:pt x="6230184" y="1092448"/>
                  <a:pt x="6229604" y="1271606"/>
                </a:cubicBezTo>
                <a:cubicBezTo>
                  <a:pt x="6229024" y="1450764"/>
                  <a:pt x="6217841" y="1797531"/>
                  <a:pt x="6229604" y="1964631"/>
                </a:cubicBezTo>
                <a:cubicBezTo>
                  <a:pt x="6241367" y="2131731"/>
                  <a:pt x="6220367" y="2235822"/>
                  <a:pt x="6229604" y="2428767"/>
                </a:cubicBezTo>
                <a:cubicBezTo>
                  <a:pt x="6238841" y="2621712"/>
                  <a:pt x="6220929" y="2925917"/>
                  <a:pt x="6229604" y="3064570"/>
                </a:cubicBezTo>
                <a:cubicBezTo>
                  <a:pt x="6238279" y="3203223"/>
                  <a:pt x="6256755" y="3501958"/>
                  <a:pt x="6229604" y="3700373"/>
                </a:cubicBezTo>
                <a:cubicBezTo>
                  <a:pt x="6202453" y="3898788"/>
                  <a:pt x="6201714" y="4046823"/>
                  <a:pt x="6229604" y="4336176"/>
                </a:cubicBezTo>
                <a:cubicBezTo>
                  <a:pt x="6257494" y="4625529"/>
                  <a:pt x="6258821" y="4774033"/>
                  <a:pt x="6229604" y="5029202"/>
                </a:cubicBezTo>
                <a:cubicBezTo>
                  <a:pt x="6200387" y="5284371"/>
                  <a:pt x="6233334" y="5383875"/>
                  <a:pt x="6229604" y="5722227"/>
                </a:cubicBezTo>
                <a:cubicBezTo>
                  <a:pt x="6016393" y="5707881"/>
                  <a:pt x="5684528" y="5751176"/>
                  <a:pt x="5475130" y="5722227"/>
                </a:cubicBezTo>
                <a:cubicBezTo>
                  <a:pt x="5265732" y="5693278"/>
                  <a:pt x="5082862" y="5732690"/>
                  <a:pt x="4907544" y="5722227"/>
                </a:cubicBezTo>
                <a:cubicBezTo>
                  <a:pt x="4732226" y="5711764"/>
                  <a:pt x="4474837" y="5716289"/>
                  <a:pt x="4090773" y="5722227"/>
                </a:cubicBezTo>
                <a:cubicBezTo>
                  <a:pt x="3706709" y="5728165"/>
                  <a:pt x="3645902" y="5723973"/>
                  <a:pt x="3398595" y="5722227"/>
                </a:cubicBezTo>
                <a:cubicBezTo>
                  <a:pt x="3151288" y="5720481"/>
                  <a:pt x="3001606" y="5732695"/>
                  <a:pt x="2831009" y="5722227"/>
                </a:cubicBezTo>
                <a:cubicBezTo>
                  <a:pt x="2660412" y="5711759"/>
                  <a:pt x="2424161" y="5689878"/>
                  <a:pt x="2138831" y="5722227"/>
                </a:cubicBezTo>
                <a:cubicBezTo>
                  <a:pt x="1853501" y="5754576"/>
                  <a:pt x="1788223" y="5720540"/>
                  <a:pt x="1633541" y="5722227"/>
                </a:cubicBezTo>
                <a:cubicBezTo>
                  <a:pt x="1478859" y="5723915"/>
                  <a:pt x="1324151" y="5739059"/>
                  <a:pt x="1128251" y="5722227"/>
                </a:cubicBezTo>
                <a:cubicBezTo>
                  <a:pt x="932351" y="5705396"/>
                  <a:pt x="522340" y="5691488"/>
                  <a:pt x="0" y="5722227"/>
                </a:cubicBezTo>
                <a:cubicBezTo>
                  <a:pt x="-8445" y="5596771"/>
                  <a:pt x="-11215" y="5344833"/>
                  <a:pt x="0" y="5200869"/>
                </a:cubicBezTo>
                <a:cubicBezTo>
                  <a:pt x="11215" y="5056905"/>
                  <a:pt x="20310" y="4693766"/>
                  <a:pt x="0" y="4450621"/>
                </a:cubicBezTo>
                <a:cubicBezTo>
                  <a:pt x="-20310" y="4207476"/>
                  <a:pt x="817" y="4075053"/>
                  <a:pt x="0" y="3872040"/>
                </a:cubicBezTo>
                <a:cubicBezTo>
                  <a:pt x="-817" y="3669027"/>
                  <a:pt x="-21729" y="3595882"/>
                  <a:pt x="0" y="3407904"/>
                </a:cubicBezTo>
                <a:cubicBezTo>
                  <a:pt x="21729" y="3219926"/>
                  <a:pt x="-30605" y="3052469"/>
                  <a:pt x="0" y="2714879"/>
                </a:cubicBezTo>
                <a:cubicBezTo>
                  <a:pt x="30605" y="2377289"/>
                  <a:pt x="-16081" y="2430808"/>
                  <a:pt x="0" y="2193520"/>
                </a:cubicBezTo>
                <a:cubicBezTo>
                  <a:pt x="16081" y="1956232"/>
                  <a:pt x="18120" y="1817979"/>
                  <a:pt x="0" y="1500495"/>
                </a:cubicBezTo>
                <a:cubicBezTo>
                  <a:pt x="-18120" y="1183011"/>
                  <a:pt x="23969" y="972269"/>
                  <a:pt x="0" y="750248"/>
                </a:cubicBezTo>
                <a:cubicBezTo>
                  <a:pt x="-23969" y="528227"/>
                  <a:pt x="-3769" y="358360"/>
                  <a:pt x="0" y="0"/>
                </a:cubicBezTo>
                <a:close/>
              </a:path>
            </a:pathLst>
          </a:custGeom>
          <a:noFill/>
          <a:ln w="47625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EBCCCFE-6A82-4222-A729-D9672279E4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2271881"/>
              </p:ext>
            </p:extLst>
          </p:nvPr>
        </p:nvGraphicFramePr>
        <p:xfrm>
          <a:off x="5599083" y="853673"/>
          <a:ext cx="5715000" cy="5004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2E749CA-06D7-704A-A31D-8BEB0A78DDA9}"/>
              </a:ext>
            </a:extLst>
          </p:cNvPr>
          <p:cNvSpPr txBox="1"/>
          <p:nvPr/>
        </p:nvSpPr>
        <p:spPr>
          <a:xfrm>
            <a:off x="9751908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BR" sz="700">
                <a:solidFill>
                  <a:srgbClr val="FFFFFF"/>
                </a:solidFill>
                <a:hlinkClick r:id="rId3" tooltip="https://www.ufjf.br/arquivodenoticias/2011/11/ufjf-participa-da-euro-pos-2011-em-busca-da-internacionalizacao-da-pos-graduacao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BR" sz="700">
                <a:solidFill>
                  <a:srgbClr val="FFFFFF"/>
                </a:solidFill>
              </a:rPr>
              <a:t> by Unknown Author is licensed under </a:t>
            </a:r>
            <a:r>
              <a:rPr lang="en-BR" sz="700">
                <a:solidFill>
                  <a:srgbClr val="FFFFFF"/>
                </a:solidFill>
                <a:hlinkClick r:id="rId9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3906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321731"/>
            <a:ext cx="4142096" cy="6213425"/>
          </a:xfrm>
          <a:prstGeom prst="rect">
            <a:avLst/>
          </a:pr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9A4DE5-1E3C-6B47-BD87-93AFAE53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2" y="583779"/>
            <a:ext cx="4326768" cy="55205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t-BR" altLang="en-US" sz="4100" b="1" dirty="0">
                <a:solidFill>
                  <a:srgbClr val="FFFFFF"/>
                </a:solidFill>
                <a:effectLst/>
              </a:rPr>
              <a:t>As </a:t>
            </a:r>
            <a:r>
              <a:rPr lang="pt-BR" altLang="en-US" sz="4100" b="1" dirty="0">
                <a:solidFill>
                  <a:srgbClr val="FFFFFF"/>
                </a:solidFill>
              </a:rPr>
              <a:t>IES</a:t>
            </a:r>
            <a:r>
              <a:rPr lang="pt-BR" altLang="en-US" sz="4100" b="1" dirty="0">
                <a:solidFill>
                  <a:srgbClr val="FFFFFF"/>
                </a:solidFill>
                <a:effectLst/>
              </a:rPr>
              <a:t>  que têm a internacionalização como prioridade estratégica são caracterizadas por: </a:t>
            </a:r>
            <a:endParaRPr lang="en-BR" sz="4100" b="1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9503" y="321732"/>
            <a:ext cx="7240765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EBEC987-8776-452F-ABC2-DD86472D74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8065730"/>
              </p:ext>
            </p:extLst>
          </p:nvPr>
        </p:nvGraphicFramePr>
        <p:xfrm>
          <a:off x="4933950" y="584200"/>
          <a:ext cx="6594475" cy="5519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585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DB085-B7AD-1A4E-917A-283318B80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pt-BR" altLang="en-US" sz="3200" dirty="0">
                <a:effectLst/>
              </a:rPr>
            </a:br>
            <a:r>
              <a:rPr lang="pt-BR" altLang="en-US" sz="3200" dirty="0">
                <a:effectLst/>
                <a:latin typeface="+mn-lt"/>
              </a:rPr>
              <a:t>As estratégias organizacionais são elencadas em categorias de atividades de forma variada, de acordo com as prioridades de cada </a:t>
            </a:r>
            <a:r>
              <a:rPr lang="pt-BR" altLang="en-US" sz="3200" dirty="0">
                <a:latin typeface="+mn-lt"/>
              </a:rPr>
              <a:t>IES.</a:t>
            </a:r>
            <a:br>
              <a:rPr lang="pt-BR" altLang="en-US" sz="3200" dirty="0">
                <a:effectLst/>
                <a:latin typeface="+mn-lt"/>
              </a:rPr>
            </a:br>
            <a:endParaRPr lang="en-BR" sz="3200" dirty="0">
              <a:latin typeface="+mn-l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AA4C834-260A-43D2-965F-96E4A829CE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6054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FCDBCF-A461-4009-9179-5405012336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60" b="1177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11C17C-FB3E-B044-98FB-E76ED6FBF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endParaRPr lang="en-BR" sz="40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FF5D6DC-6CB2-4157-A445-9322B1B368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2926260"/>
              </p:ext>
            </p:extLst>
          </p:nvPr>
        </p:nvGraphicFramePr>
        <p:xfrm>
          <a:off x="594109" y="2121763"/>
          <a:ext cx="6620505" cy="377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469957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Biblioteca pública abstrata desfocada com estantes">
            <a:extLst>
              <a:ext uri="{FF2B5EF4-FFF2-40B4-BE49-F238E27FC236}">
                <a16:creationId xmlns:a16="http://schemas.microsoft.com/office/drawing/2014/main" id="{9BEA765B-7030-4C2A-9D2C-DF6D6DCD17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59" r="-2" b="2206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78A1D1F-7654-2545-BB85-B6657652CA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5202" r="-2" b="15605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7D3F3F-0B1C-544A-9803-E086F2F41E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912" y="1524659"/>
            <a:ext cx="5019074" cy="2338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800" dirty="0" err="1">
                <a:latin typeface="Libre Baskerville Bold"/>
              </a:rPr>
              <a:t>Emergência</a:t>
            </a:r>
            <a:r>
              <a:rPr lang="en-US" sz="3800" dirty="0">
                <a:latin typeface="Libre Baskerville Bold"/>
              </a:rPr>
              <a:t> da </a:t>
            </a:r>
            <a:r>
              <a:rPr lang="en-US" sz="3800" dirty="0" err="1">
                <a:latin typeface="Libre Baskerville Bold"/>
              </a:rPr>
              <a:t>sociedade</a:t>
            </a:r>
            <a:r>
              <a:rPr lang="en-US" sz="3800" dirty="0">
                <a:latin typeface="Libre Baskerville Bold"/>
              </a:rPr>
              <a:t> do </a:t>
            </a:r>
            <a:r>
              <a:rPr lang="en-US" sz="3800" dirty="0" err="1">
                <a:latin typeface="Libre Baskerville Bold"/>
              </a:rPr>
              <a:t>conhecimento</a:t>
            </a:r>
            <a:r>
              <a:rPr lang="en-US" sz="3800" dirty="0">
                <a:latin typeface="Libre Baskerville Bold"/>
              </a:rPr>
              <a:t> - </a:t>
            </a:r>
            <a:r>
              <a:rPr lang="en-US" sz="3800" dirty="0" err="1">
                <a:latin typeface="Libre Baskerville Bold"/>
              </a:rPr>
              <a:t>educação</a:t>
            </a:r>
            <a:r>
              <a:rPr lang="en-US" sz="3800" dirty="0">
                <a:latin typeface="Libre Baskerville Bold"/>
              </a:rPr>
              <a:t> </a:t>
            </a:r>
            <a:r>
              <a:rPr lang="en-US" sz="3800" dirty="0" err="1">
                <a:latin typeface="Libre Baskerville Bold"/>
              </a:rPr>
              <a:t>internacional</a:t>
            </a:r>
            <a:r>
              <a:rPr lang="en-US" sz="3800" dirty="0">
                <a:latin typeface="Libre Baskerville Bold"/>
              </a:rPr>
              <a:t>.</a:t>
            </a:r>
            <a:br>
              <a:rPr lang="en-US" sz="3800" dirty="0">
                <a:latin typeface="Libre Baskerville Bold"/>
              </a:rPr>
            </a:br>
            <a:endParaRPr lang="en-BR" sz="3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F7FABC-727E-3841-ABA7-208A134D3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8912" y="4515983"/>
            <a:ext cx="5276088" cy="1506408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dirty="0" err="1">
                <a:latin typeface="Libre Baskerville"/>
              </a:rPr>
              <a:t>Conferência</a:t>
            </a:r>
            <a:r>
              <a:rPr lang="en-US" dirty="0">
                <a:latin typeface="Libre Baskerville"/>
              </a:rPr>
              <a:t> da ONU para </a:t>
            </a:r>
            <a:r>
              <a:rPr lang="en-US" dirty="0" err="1">
                <a:latin typeface="Libre Baskerville"/>
              </a:rPr>
              <a:t>Educação</a:t>
            </a:r>
            <a:r>
              <a:rPr lang="en-US" dirty="0">
                <a:latin typeface="Libre Baskerville"/>
              </a:rPr>
              <a:t>, </a:t>
            </a:r>
            <a:r>
              <a:rPr lang="en-US" dirty="0" err="1">
                <a:latin typeface="Libre Baskerville"/>
              </a:rPr>
              <a:t>Ciência</a:t>
            </a:r>
            <a:r>
              <a:rPr lang="en-US" dirty="0">
                <a:latin typeface="Libre Baskerville"/>
              </a:rPr>
              <a:t> e </a:t>
            </a:r>
            <a:r>
              <a:rPr lang="en-US" dirty="0" err="1">
                <a:latin typeface="Libre Baskerville"/>
              </a:rPr>
              <a:t>Cultura</a:t>
            </a:r>
            <a:r>
              <a:rPr lang="en-US" dirty="0">
                <a:latin typeface="Libre Baskerville"/>
              </a:rPr>
              <a:t> (UNESCO) - </a:t>
            </a:r>
            <a:r>
              <a:rPr lang="en-US" dirty="0" err="1">
                <a:latin typeface="Libre Baskerville"/>
              </a:rPr>
              <a:t>Mudança</a:t>
            </a:r>
            <a:r>
              <a:rPr lang="en-US" dirty="0">
                <a:latin typeface="Libre Baskerville"/>
              </a:rPr>
              <a:t> e </a:t>
            </a:r>
            <a:r>
              <a:rPr lang="en-US" dirty="0" err="1">
                <a:latin typeface="Libre Baskerville"/>
              </a:rPr>
              <a:t>Desenvolvimento</a:t>
            </a:r>
            <a:r>
              <a:rPr lang="en-US" dirty="0">
                <a:latin typeface="Libre Baskerville"/>
              </a:rPr>
              <a:t> do Ensino Superior (1998) - </a:t>
            </a:r>
            <a:r>
              <a:rPr lang="en-US" dirty="0" err="1">
                <a:latin typeface="Libre Baskerville"/>
              </a:rPr>
              <a:t>cooperação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internacional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na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centralidade</a:t>
            </a:r>
            <a:r>
              <a:rPr lang="en-US" dirty="0">
                <a:latin typeface="Libre Baskerville"/>
              </a:rPr>
              <a:t> das IES.</a:t>
            </a:r>
          </a:p>
          <a:p>
            <a:pPr algn="l"/>
            <a:r>
              <a:rPr lang="en-US" dirty="0" err="1">
                <a:latin typeface="Libre Baskerville"/>
              </a:rPr>
              <a:t>Universo</a:t>
            </a:r>
            <a:r>
              <a:rPr lang="en-US" dirty="0">
                <a:latin typeface="Libre Baskerville"/>
              </a:rPr>
              <a:t> de </a:t>
            </a:r>
            <a:r>
              <a:rPr lang="en-US" dirty="0" err="1">
                <a:latin typeface="Libre Baskerville"/>
              </a:rPr>
              <a:t>Possibilidades</a:t>
            </a:r>
            <a:endParaRPr lang="en-US" dirty="0">
              <a:latin typeface="Libre Baskerville"/>
            </a:endParaRPr>
          </a:p>
          <a:p>
            <a:pPr algn="l"/>
            <a:endParaRPr lang="en-BR" sz="15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461119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721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11EFE-658B-5446-90DD-5F0589FA8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en-US" altLang="en-US" sz="2000" dirty="0" err="1">
                <a:solidFill>
                  <a:schemeClr val="bg1"/>
                </a:solidFill>
                <a:latin typeface="Verdana" panose="020B0604030504040204" pitchFamily="34" charset="0"/>
              </a:rPr>
              <a:t>Exemplo</a:t>
            </a:r>
            <a:r>
              <a:rPr lang="en-US" altLang="en-US" sz="2000" dirty="0">
                <a:solidFill>
                  <a:schemeClr val="bg1"/>
                </a:solidFill>
                <a:latin typeface="Verdana" panose="020B0604030504040204" pitchFamily="34" charset="0"/>
              </a:rPr>
              <a:t>: </a:t>
            </a:r>
            <a:r>
              <a:rPr lang="en-US" altLang="en-US" sz="2000" dirty="0" err="1">
                <a:solidFill>
                  <a:schemeClr val="bg1"/>
                </a:solidFill>
                <a:latin typeface="Verdana" panose="020B0604030504040204" pitchFamily="34" charset="0"/>
              </a:rPr>
              <a:t>Universidade</a:t>
            </a:r>
            <a:r>
              <a:rPr lang="en-US" altLang="en-US" sz="2000" dirty="0">
                <a:solidFill>
                  <a:schemeClr val="bg1"/>
                </a:solidFill>
                <a:latin typeface="Verdana" panose="020B0604030504040204" pitchFamily="34" charset="0"/>
              </a:rPr>
              <a:t> La Salle Canoas</a:t>
            </a:r>
            <a:endParaRPr lang="en-BR" sz="2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5B119A-7A78-4F41-95C4-8111F8FD29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6487704"/>
              </p:ext>
            </p:extLst>
          </p:nvPr>
        </p:nvGraphicFramePr>
        <p:xfrm>
          <a:off x="788988" y="2798763"/>
          <a:ext cx="10598150" cy="328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3518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79245-7834-EC4B-9DFD-492FC52EE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en-US" sz="2800" dirty="0" err="1"/>
              <a:t>Ciclo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precisa</a:t>
            </a:r>
            <a:r>
              <a:rPr lang="en-US" altLang="en-US" sz="2800" dirty="0"/>
              <a:t> ser </a:t>
            </a:r>
            <a:r>
              <a:rPr lang="en-US" altLang="en-US" sz="2800" dirty="0" err="1"/>
              <a:t>constantemente</a:t>
            </a:r>
            <a:r>
              <a:rPr lang="en-US" altLang="en-US" sz="2800" dirty="0"/>
              <a:t> </a:t>
            </a:r>
            <a:r>
              <a:rPr lang="en-US" altLang="en-US" sz="2800" dirty="0" err="1"/>
              <a:t>observado</a:t>
            </a:r>
            <a:r>
              <a:rPr lang="en-US" altLang="en-US" sz="2800" dirty="0"/>
              <a:t>.</a:t>
            </a:r>
            <a:br>
              <a:rPr lang="en-US" altLang="en-US" sz="2800" dirty="0"/>
            </a:br>
            <a:endParaRPr lang="en-US" sz="2800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B944E5A-50F7-4EF3-B9DD-9A0FF42E8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34679009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2036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8B8B5C-88F9-5D48-BDB8-C4522C6B8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 fontScale="90000"/>
          </a:bodyPr>
          <a:lstStyle/>
          <a:p>
            <a:r>
              <a:rPr lang="es-ES_tradnl" altLang="en-US" sz="3400" dirty="0" err="1">
                <a:solidFill>
                  <a:srgbClr val="FFFFFF"/>
                </a:solidFill>
                <a:cs typeface="Arial" panose="020B0604020202020204" pitchFamily="34" charset="0"/>
              </a:rPr>
              <a:t>Algumas</a:t>
            </a:r>
            <a:r>
              <a:rPr lang="es-ES_tradnl" altLang="en-US" sz="3400" dirty="0">
                <a:solidFill>
                  <a:srgbClr val="FFFFFF"/>
                </a:solidFill>
                <a:cs typeface="Arial" panose="020B0604020202020204" pitchFamily="34" charset="0"/>
              </a:rPr>
              <a:t> prioridades de </a:t>
            </a:r>
            <a:r>
              <a:rPr lang="es-ES_tradnl" altLang="en-US" sz="3400" dirty="0" err="1">
                <a:solidFill>
                  <a:srgbClr val="FFFFFF"/>
                </a:solidFill>
                <a:cs typeface="Arial" panose="020B0604020202020204" pitchFamily="34" charset="0"/>
              </a:rPr>
              <a:t>acões</a:t>
            </a:r>
            <a:r>
              <a:rPr lang="es-ES_tradnl" altLang="en-US" sz="3400" dirty="0">
                <a:solidFill>
                  <a:srgbClr val="FFFFFF"/>
                </a:solidFill>
                <a:cs typeface="Arial" panose="020B0604020202020204" pitchFamily="34" charset="0"/>
              </a:rPr>
              <a:t> estratégicas para </a:t>
            </a:r>
            <a:r>
              <a:rPr lang="es-ES_tradnl" altLang="en-US" sz="3400" dirty="0" err="1">
                <a:solidFill>
                  <a:srgbClr val="FFFFFF"/>
                </a:solidFill>
                <a:cs typeface="Arial" panose="020B0604020202020204" pitchFamily="34" charset="0"/>
              </a:rPr>
              <a:t>internacionalizacão</a:t>
            </a:r>
            <a:endParaRPr lang="en-BR" sz="3400" dirty="0">
              <a:solidFill>
                <a:srgbClr val="FFFFFF"/>
              </a:solidFill>
            </a:endParaRP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6" name="Rectangle 19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7" name="Rectangle 2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8" name="Content Placeholder 2">
            <a:extLst>
              <a:ext uri="{FF2B5EF4-FFF2-40B4-BE49-F238E27FC236}">
                <a16:creationId xmlns:a16="http://schemas.microsoft.com/office/drawing/2014/main" id="{A78B6D43-8DF5-4AA2-A253-BD58EEB2FF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092734"/>
              </p:ext>
            </p:extLst>
          </p:nvPr>
        </p:nvGraphicFramePr>
        <p:xfrm>
          <a:off x="788988" y="2798763"/>
          <a:ext cx="10598150" cy="3282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12470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5BDD0-B7E4-5147-B1D1-5C67B5212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s-ES_tradnl" altLang="en-US" sz="3300">
                <a:latin typeface="Verdana" panose="020B0604030504040204" pitchFamily="34" charset="0"/>
              </a:rPr>
              <a:t>Principais obstáculos  encontrados nas instituicões: </a:t>
            </a:r>
            <a:endParaRPr lang="en-BR" sz="3300"/>
          </a:p>
        </p:txBody>
      </p:sp>
      <p:pic>
        <p:nvPicPr>
          <p:cNvPr id="5" name="Picture 4" descr="A group of people running on a track&#10;&#10;Description automatically generated with low confidence">
            <a:extLst>
              <a:ext uri="{FF2B5EF4-FFF2-40B4-BE49-F238E27FC236}">
                <a16:creationId xmlns:a16="http://schemas.microsoft.com/office/drawing/2014/main" id="{AEEB2D79-8938-F34A-A3C6-C76A823E7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47" b="43547"/>
          <a:stretch/>
        </p:blipFill>
        <p:spPr>
          <a:xfrm>
            <a:off x="20" y="11"/>
            <a:ext cx="12191980" cy="268603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3AF05-02E7-B349-A88C-14B7C55B7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2943225"/>
            <a:ext cx="7485413" cy="3600449"/>
          </a:xfrm>
        </p:spPr>
        <p:txBody>
          <a:bodyPr anchor="ctr">
            <a:normAutofit/>
          </a:bodyPr>
          <a:lstStyle/>
          <a:p>
            <a:pPr lvl="0"/>
            <a:r>
              <a:rPr lang="es-ES_tradnl" sz="2000" dirty="0"/>
              <a:t>Falta de </a:t>
            </a:r>
            <a:r>
              <a:rPr lang="es-ES_tradnl" sz="2000" dirty="0" err="1"/>
              <a:t>conciência</a:t>
            </a:r>
            <a:r>
              <a:rPr lang="es-ES_tradnl" sz="2000" dirty="0"/>
              <a:t> e </a:t>
            </a:r>
            <a:r>
              <a:rPr lang="es-ES_tradnl" sz="2000" dirty="0" err="1"/>
              <a:t>conhecimento</a:t>
            </a:r>
            <a:r>
              <a:rPr lang="es-ES_tradnl" sz="2000" dirty="0"/>
              <a:t> da </a:t>
            </a:r>
            <a:r>
              <a:rPr lang="es-ES_tradnl" sz="2000" dirty="0" err="1"/>
              <a:t>comunidade</a:t>
            </a:r>
            <a:r>
              <a:rPr lang="es-ES_tradnl" sz="2000" dirty="0"/>
              <a:t> académica da </a:t>
            </a:r>
            <a:r>
              <a:rPr lang="es-ES_tradnl" sz="2000" dirty="0" err="1"/>
              <a:t>importância</a:t>
            </a:r>
            <a:r>
              <a:rPr lang="es-ES_tradnl" sz="2000" dirty="0"/>
              <a:t> do internacional; </a:t>
            </a:r>
            <a:endParaRPr lang="en-US" sz="2000" dirty="0"/>
          </a:p>
          <a:p>
            <a:pPr lvl="0"/>
            <a:r>
              <a:rPr lang="es-ES_tradnl" sz="2000" dirty="0" err="1"/>
              <a:t>Atitudes</a:t>
            </a:r>
            <a:r>
              <a:rPr lang="es-ES_tradnl" sz="2000" dirty="0"/>
              <a:t> </a:t>
            </a:r>
            <a:r>
              <a:rPr lang="es-ES_tradnl" sz="2000" dirty="0" err="1"/>
              <a:t>passivas</a:t>
            </a:r>
            <a:r>
              <a:rPr lang="es-ES_tradnl" sz="2000" dirty="0"/>
              <a:t> por parte de </a:t>
            </a:r>
            <a:r>
              <a:rPr lang="es-ES_tradnl" sz="2000" dirty="0" err="1"/>
              <a:t>professores</a:t>
            </a:r>
            <a:r>
              <a:rPr lang="es-ES_tradnl" sz="2000" dirty="0"/>
              <a:t> e </a:t>
            </a:r>
            <a:r>
              <a:rPr lang="es-ES_tradnl" sz="2000" dirty="0" err="1"/>
              <a:t>estudantes</a:t>
            </a:r>
            <a:r>
              <a:rPr lang="es-ES_tradnl" sz="2000" dirty="0"/>
              <a:t> da </a:t>
            </a:r>
            <a:r>
              <a:rPr lang="es-ES_tradnl" sz="2000" dirty="0" err="1"/>
              <a:t>instituicão</a:t>
            </a:r>
            <a:r>
              <a:rPr lang="es-ES_tradnl" sz="2000" dirty="0"/>
              <a:t>;</a:t>
            </a:r>
            <a:endParaRPr lang="en-US" sz="2000" dirty="0"/>
          </a:p>
          <a:p>
            <a:pPr lvl="0"/>
            <a:r>
              <a:rPr lang="es-ES_tradnl" sz="2000" dirty="0"/>
              <a:t> Falta de estrategias claras para a </a:t>
            </a:r>
            <a:r>
              <a:rPr lang="es-ES_tradnl" sz="2000" dirty="0" err="1"/>
              <a:t>internacionalizacão</a:t>
            </a:r>
            <a:r>
              <a:rPr lang="es-ES_tradnl" sz="2000" dirty="0"/>
              <a:t>; </a:t>
            </a:r>
            <a:endParaRPr lang="en-US" sz="2000" dirty="0"/>
          </a:p>
          <a:p>
            <a:pPr lvl="0"/>
            <a:r>
              <a:rPr lang="es-ES_tradnl" sz="2000" dirty="0"/>
              <a:t>A falta de </a:t>
            </a:r>
            <a:r>
              <a:rPr lang="es-ES_tradnl" sz="2000" dirty="0" err="1"/>
              <a:t>reconhecimento</a:t>
            </a:r>
            <a:r>
              <a:rPr lang="es-ES_tradnl" sz="2000" dirty="0"/>
              <a:t> cultural;</a:t>
            </a:r>
            <a:endParaRPr lang="en-US" sz="2000" dirty="0"/>
          </a:p>
          <a:p>
            <a:pPr lvl="0"/>
            <a:r>
              <a:rPr lang="es-ES_tradnl" sz="2000" dirty="0"/>
              <a:t>Falta de </a:t>
            </a:r>
            <a:r>
              <a:rPr lang="es-ES_tradnl" sz="2000" dirty="0" err="1"/>
              <a:t>disponibilidade</a:t>
            </a:r>
            <a:r>
              <a:rPr lang="es-ES_tradnl" sz="2000" dirty="0"/>
              <a:t> e </a:t>
            </a:r>
            <a:r>
              <a:rPr lang="es-ES_tradnl" sz="2000" dirty="0" err="1"/>
              <a:t>inviabilidade</a:t>
            </a:r>
            <a:r>
              <a:rPr lang="es-ES_tradnl" sz="2000" dirty="0"/>
              <a:t> de  </a:t>
            </a:r>
            <a:r>
              <a:rPr lang="es-ES_tradnl" sz="2000" dirty="0" err="1"/>
              <a:t>adaptacão</a:t>
            </a:r>
            <a:r>
              <a:rPr lang="es-ES_tradnl" sz="2000" dirty="0"/>
              <a:t> das comunidades </a:t>
            </a:r>
            <a:r>
              <a:rPr lang="es-ES_tradnl" sz="2000" dirty="0" err="1"/>
              <a:t>estrangeiras</a:t>
            </a:r>
            <a:r>
              <a:rPr lang="es-ES_tradnl" sz="2000" dirty="0"/>
              <a:t>, as </a:t>
            </a:r>
            <a:r>
              <a:rPr lang="es-ES_tradnl" sz="2000" dirty="0" err="1"/>
              <a:t>barreiras</a:t>
            </a:r>
            <a:r>
              <a:rPr lang="es-ES_tradnl" sz="2000" dirty="0"/>
              <a:t> </a:t>
            </a:r>
            <a:r>
              <a:rPr lang="es-ES_tradnl" sz="2000" dirty="0" err="1"/>
              <a:t>línguisticas</a:t>
            </a:r>
            <a:r>
              <a:rPr lang="es-ES_tradnl" sz="2000" dirty="0"/>
              <a:t>;</a:t>
            </a:r>
            <a:endParaRPr lang="en-US" sz="2000" dirty="0"/>
          </a:p>
          <a:p>
            <a:pPr lvl="0"/>
            <a:r>
              <a:rPr lang="es-ES_tradnl" sz="2000" dirty="0"/>
              <a:t>Distancia </a:t>
            </a:r>
            <a:r>
              <a:rPr lang="es-ES_tradnl" sz="2000" dirty="0" err="1"/>
              <a:t>geoeducacional</a:t>
            </a:r>
            <a:r>
              <a:rPr lang="es-ES_tradnl" sz="2000" dirty="0"/>
              <a:t>; </a:t>
            </a:r>
            <a:endParaRPr lang="en-US" sz="2000" dirty="0"/>
          </a:p>
          <a:p>
            <a:pPr lvl="0"/>
            <a:r>
              <a:rPr lang="es-ES_tradnl" sz="2000" dirty="0"/>
              <a:t>Falta de </a:t>
            </a:r>
            <a:r>
              <a:rPr lang="es-ES_tradnl" sz="2000" dirty="0" err="1"/>
              <a:t>articulacão</a:t>
            </a:r>
            <a:r>
              <a:rPr lang="es-ES_tradnl" sz="2000" dirty="0"/>
              <a:t> política.</a:t>
            </a:r>
            <a:endParaRPr lang="en-US" sz="2000" dirty="0"/>
          </a:p>
          <a:p>
            <a:endParaRPr lang="en-BR" sz="1400" dirty="0"/>
          </a:p>
        </p:txBody>
      </p:sp>
    </p:spTree>
    <p:extLst>
      <p:ext uri="{BB962C8B-B14F-4D97-AF65-F5344CB8AC3E}">
        <p14:creationId xmlns:p14="http://schemas.microsoft.com/office/powerpoint/2010/main" val="532175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810A-731D-AC41-AA8D-77F704ADD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R" sz="2800" dirty="0"/>
              <a:t>Estágios do Processo de Internacionalizacão de uma IES</a:t>
            </a:r>
          </a:p>
        </p:txBody>
      </p:sp>
      <p:graphicFrame>
        <p:nvGraphicFramePr>
          <p:cNvPr id="4" name="Object 1">
            <a:extLst>
              <a:ext uri="{FF2B5EF4-FFF2-40B4-BE49-F238E27FC236}">
                <a16:creationId xmlns:a16="http://schemas.microsoft.com/office/drawing/2014/main" id="{547662C4-9049-BC4E-8537-2824AFD02C9B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8178002"/>
              </p:ext>
            </p:extLst>
          </p:nvPr>
        </p:nvGraphicFramePr>
        <p:xfrm>
          <a:off x="1133856" y="1865376"/>
          <a:ext cx="9729216" cy="4413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26100" imgH="2374900" progId="Word.Document.12">
                  <p:link updateAutomatic="1"/>
                </p:oleObj>
              </mc:Choice>
              <mc:Fallback>
                <p:oleObj name="Document" r:id="rId2" imgW="5626100" imgH="2374900" progId="Word.Document.12">
                  <p:link updateAutomatic="1"/>
                  <p:pic>
                    <p:nvPicPr>
                      <p:cNvPr id="25603" name="Object 1">
                        <a:extLst>
                          <a:ext uri="{FF2B5EF4-FFF2-40B4-BE49-F238E27FC236}">
                            <a16:creationId xmlns:a16="http://schemas.microsoft.com/office/drawing/2014/main" id="{7B602288-ED17-5842-A403-93ED9A4CE1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3856" y="1865376"/>
                        <a:ext cx="9729216" cy="44135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77458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18917-937A-FE43-9CAF-508B7A62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R"/>
          </a:p>
        </p:txBody>
      </p:sp>
      <p:graphicFrame>
        <p:nvGraphicFramePr>
          <p:cNvPr id="4" name="Object 1">
            <a:extLst>
              <a:ext uri="{FF2B5EF4-FFF2-40B4-BE49-F238E27FC236}">
                <a16:creationId xmlns:a16="http://schemas.microsoft.com/office/drawing/2014/main" id="{11178F3C-BD01-4B46-94AB-A22A2F376CE9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025654"/>
              </p:ext>
            </p:extLst>
          </p:nvPr>
        </p:nvGraphicFramePr>
        <p:xfrm>
          <a:off x="1028700" y="657225"/>
          <a:ext cx="11163300" cy="620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626100" imgH="3962400" progId="Word.Document.12">
                  <p:link updateAutomatic="1"/>
                </p:oleObj>
              </mc:Choice>
              <mc:Fallback>
                <p:oleObj name="Document" r:id="rId2" imgW="5626100" imgH="3962400" progId="Word.Document.12">
                  <p:link updateAutomatic="1"/>
                  <p:pic>
                    <p:nvPicPr>
                      <p:cNvPr id="26628" name="Object 1">
                        <a:extLst>
                          <a:ext uri="{FF2B5EF4-FFF2-40B4-BE49-F238E27FC236}">
                            <a16:creationId xmlns:a16="http://schemas.microsoft.com/office/drawing/2014/main" id="{800E4646-CB6E-614D-9F9F-B318182E745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8700" y="657225"/>
                        <a:ext cx="11163300" cy="620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51185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159948-5A8E-184B-9FC1-EC63BBAA7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en-US" sz="5200" spc="84">
                <a:latin typeface="Libre Baskerville Bold"/>
              </a:rPr>
              <a:t>PRINCIPAIS ATORES </a:t>
            </a:r>
            <a:br>
              <a:rPr lang="en-US" sz="5200" spc="84">
                <a:latin typeface="Libre Baskerville Bold"/>
              </a:rPr>
            </a:br>
            <a:endParaRPr lang="en-BR" sz="520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757D05D-A39D-4458-A9CE-5BF234BE4E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3736218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2175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2458DF-DE8D-4192-B36C-8910F5AF3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5" y="623275"/>
            <a:ext cx="7152498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E9BFDE9-E444-4A67-A98D-E23CAFF93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75" y="625059"/>
            <a:ext cx="7150798" cy="5607882"/>
          </a:xfrm>
          <a:prstGeom prst="rect">
            <a:avLst/>
          </a:pr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2895C7-368C-BA44-A2E9-DFF40EBAF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9" y="1188637"/>
            <a:ext cx="6171691" cy="1597228"/>
          </a:xfrm>
        </p:spPr>
        <p:txBody>
          <a:bodyPr>
            <a:normAutofit/>
          </a:bodyPr>
          <a:lstStyle/>
          <a:p>
            <a:r>
              <a:rPr lang="en-US" sz="3300" dirty="0" err="1">
                <a:latin typeface="+mn-lt"/>
              </a:rPr>
              <a:t>Desafios</a:t>
            </a:r>
            <a:r>
              <a:rPr lang="en-US" sz="3300" dirty="0">
                <a:latin typeface="+mn-lt"/>
              </a:rPr>
              <a:t> para as IES </a:t>
            </a:r>
            <a:r>
              <a:rPr lang="en-US" sz="3300" dirty="0" err="1">
                <a:latin typeface="+mn-lt"/>
              </a:rPr>
              <a:t>nos</a:t>
            </a:r>
            <a:r>
              <a:rPr lang="en-US" sz="3300" dirty="0">
                <a:latin typeface="+mn-lt"/>
              </a:rPr>
              <a:t> </a:t>
            </a:r>
            <a:r>
              <a:rPr lang="en-US" sz="3300" dirty="0" err="1">
                <a:latin typeface="+mn-lt"/>
              </a:rPr>
              <a:t>próximos</a:t>
            </a:r>
            <a:r>
              <a:rPr lang="en-US" sz="3300" dirty="0">
                <a:latin typeface="+mn-lt"/>
              </a:rPr>
              <a:t> </a:t>
            </a:r>
            <a:r>
              <a:rPr lang="en-US" sz="3300" dirty="0" err="1">
                <a:latin typeface="+mn-lt"/>
              </a:rPr>
              <a:t>anos</a:t>
            </a:r>
            <a:br>
              <a:rPr lang="en-US" sz="3300" dirty="0">
                <a:latin typeface="+mn-lt"/>
              </a:rPr>
            </a:br>
            <a:endParaRPr lang="en-BR" sz="3300" dirty="0">
              <a:latin typeface="+mn-lt"/>
            </a:endParaRPr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group of students in a classroom&#10;&#10;Description automatically generated with medium confidence">
            <a:extLst>
              <a:ext uri="{FF2B5EF4-FFF2-40B4-BE49-F238E27FC236}">
                <a16:creationId xmlns:a16="http://schemas.microsoft.com/office/drawing/2014/main" id="{3FBB9C43-134D-E141-A3A1-86D72B909F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40837" r="18887" b="1"/>
          <a:stretch/>
        </p:blipFill>
        <p:spPr>
          <a:xfrm>
            <a:off x="8119869" y="323519"/>
            <a:ext cx="3748691" cy="6212748"/>
          </a:xfrm>
          <a:custGeom>
            <a:avLst/>
            <a:gdLst/>
            <a:ahLst/>
            <a:cxnLst/>
            <a:rect l="l" t="t" r="r" b="b"/>
            <a:pathLst>
              <a:path w="3748691" h="6212748">
                <a:moveTo>
                  <a:pt x="0" y="0"/>
                </a:moveTo>
                <a:lnTo>
                  <a:pt x="3748691" y="0"/>
                </a:lnTo>
                <a:lnTo>
                  <a:pt x="3748691" y="2864954"/>
                </a:lnTo>
                <a:lnTo>
                  <a:pt x="305246" y="6212748"/>
                </a:lnTo>
                <a:lnTo>
                  <a:pt x="0" y="6212748"/>
                </a:ln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43F3A0-DFB6-4963-A264-BF0CAD5F37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969646"/>
              </p:ext>
            </p:extLst>
          </p:nvPr>
        </p:nvGraphicFramePr>
        <p:xfrm>
          <a:off x="1123358" y="2998278"/>
          <a:ext cx="6171691" cy="2728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EA92B24-2965-CD4E-A7C4-C77FB8F785DC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BR" sz="700">
                <a:solidFill>
                  <a:srgbClr val="FFFFFF"/>
                </a:solidFill>
                <a:hlinkClick r:id="rId3" tooltip="http://canaldointercambio.com/2016/01/como-estudar-no-exterior-sem-visto-de-estudant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BR" sz="700">
                <a:solidFill>
                  <a:srgbClr val="FFFFFF"/>
                </a:solidFill>
              </a:rPr>
              <a:t> by Unknown Author is licensed under </a:t>
            </a:r>
            <a:r>
              <a:rPr lang="en-BR" sz="700">
                <a:solidFill>
                  <a:srgbClr val="FFFFFF"/>
                </a:solidFill>
                <a:hlinkClick r:id="rId9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420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9FED7D-4862-9249-9CF5-263CDAB4D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en-BR" sz="6100"/>
              <a:t>NÚMEROS NO BRASIL: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picture containing colorful, outdoor, transport, painted&#10;&#10;Description automatically generated">
            <a:extLst>
              <a:ext uri="{FF2B5EF4-FFF2-40B4-BE49-F238E27FC236}">
                <a16:creationId xmlns:a16="http://schemas.microsoft.com/office/drawing/2014/main" id="{9FE178CB-2B67-744B-A9CA-3B6842B314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206"/>
          <a:stretch/>
        </p:blipFill>
        <p:spPr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</p:spPr>
      </p:pic>
      <p:pic>
        <p:nvPicPr>
          <p:cNvPr id="7" name="Picture 6" descr="A group of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6FBABCAF-CB3D-DC49-A17D-8F2DDDB89D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1" b="4107"/>
          <a:stretch/>
        </p:blipFill>
        <p:spPr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9ACB3F9-3FA2-47D9-A666-374CDC88A8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9286634"/>
              </p:ext>
            </p:extLst>
          </p:nvPr>
        </p:nvGraphicFramePr>
        <p:xfrm>
          <a:off x="640080" y="2706624"/>
          <a:ext cx="6894576" cy="3483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E496BB3-E25F-8744-947A-9751D284F3BE}"/>
              </a:ext>
            </a:extLst>
          </p:cNvPr>
          <p:cNvSpPr txBox="1"/>
          <p:nvPr/>
        </p:nvSpPr>
        <p:spPr>
          <a:xfrm>
            <a:off x="7552391" y="6870700"/>
            <a:ext cx="218681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BR" sz="700">
                <a:solidFill>
                  <a:srgbClr val="FFFFFF"/>
                </a:solidFill>
                <a:hlinkClick r:id="rId5" tooltip="https://overbr.com.br/dicas/microsoft-abre-inscricoes-para-a-imagine-cup-2021-maior-competicao-de-solucoes-tecnologicas-do-mund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BR" sz="700">
                <a:solidFill>
                  <a:srgbClr val="FFFFFF"/>
                </a:solidFill>
              </a:rPr>
              <a:t> by Unknown Author is licensed under </a:t>
            </a:r>
            <a:r>
              <a:rPr lang="en-BR" sz="700">
                <a:solidFill>
                  <a:srgbClr val="FFFFFF"/>
                </a:solidFill>
                <a:hlinkClick r:id="rId11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BR" sz="700">
              <a:solidFill>
                <a:srgbClr val="FFFFF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0513CE-AA87-6B4C-B6F5-F03C73BDFFC7}"/>
              </a:ext>
            </a:extLst>
          </p:cNvPr>
          <p:cNvSpPr txBox="1"/>
          <p:nvPr/>
        </p:nvSpPr>
        <p:spPr>
          <a:xfrm>
            <a:off x="9751908" y="6870700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BR" sz="700">
                <a:solidFill>
                  <a:srgbClr val="FFFFFF"/>
                </a:solidFill>
                <a:hlinkClick r:id="rId3" tooltip="http://saberesgeograficosemrede.blogspot.com/2017/06/plano-de-aula-formacao-do-mundo-capitalist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BR" sz="700">
                <a:solidFill>
                  <a:srgbClr val="FFFFFF"/>
                </a:solidFill>
              </a:rPr>
              <a:t> by Unknown Author is licensed under </a:t>
            </a:r>
            <a:r>
              <a:rPr lang="en-BR" sz="700">
                <a:solidFill>
                  <a:srgbClr val="FFFFFF"/>
                </a:solidFill>
                <a:hlinkClick r:id="rId12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1849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CA5E6E-AABF-2F4F-AD9A-C31BA06B7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3000" dirty="0" err="1">
                <a:latin typeface="Libre Baskerville"/>
              </a:rPr>
              <a:t>Resistências</a:t>
            </a:r>
            <a:r>
              <a:rPr lang="en-US" sz="3000" dirty="0">
                <a:latin typeface="Libre Baskerville"/>
              </a:rPr>
              <a:t> </a:t>
            </a:r>
            <a:r>
              <a:rPr lang="en-US" sz="3000" dirty="0" err="1">
                <a:latin typeface="Libre Baskerville"/>
              </a:rPr>
              <a:t>ao</a:t>
            </a:r>
            <a:r>
              <a:rPr lang="en-US" sz="3000" dirty="0">
                <a:latin typeface="Libre Baskerville"/>
              </a:rPr>
              <a:t> </a:t>
            </a:r>
            <a:r>
              <a:rPr lang="en-US" sz="3000" dirty="0" err="1">
                <a:latin typeface="Libre Baskerville"/>
              </a:rPr>
              <a:t>processo</a:t>
            </a:r>
            <a:r>
              <a:rPr lang="en-US" sz="3000" dirty="0">
                <a:latin typeface="Libre Baskerville"/>
              </a:rPr>
              <a:t> de </a:t>
            </a:r>
            <a:r>
              <a:rPr lang="en-US" sz="3000" dirty="0" err="1">
                <a:latin typeface="Libre Baskerville"/>
              </a:rPr>
              <a:t>internacionalização</a:t>
            </a:r>
            <a:r>
              <a:rPr lang="en-US" sz="3000" dirty="0">
                <a:latin typeface="Libre Baskerville"/>
              </a:rPr>
              <a:t> das IES: </a:t>
            </a:r>
            <a:br>
              <a:rPr lang="en-US" sz="3000" dirty="0">
                <a:latin typeface="Libre Baskerville"/>
              </a:rPr>
            </a:br>
            <a:r>
              <a:rPr lang="en-US" sz="3000" dirty="0">
                <a:latin typeface="Libre Baskerville"/>
              </a:rPr>
              <a:t>(Leask,2015)</a:t>
            </a:r>
            <a:br>
              <a:rPr lang="en-US" sz="3000" dirty="0">
                <a:latin typeface="Libre Baskerville"/>
              </a:rPr>
            </a:br>
            <a:endParaRPr lang="en-BR" sz="30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7DF9F4E3-2594-4277-8B11-3F5CFA6D2D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81170243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7740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1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1"/>
            <a:ext cx="11542722" cy="196596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590495-8EEE-2345-98CE-C1AE1B145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50" y="521208"/>
            <a:ext cx="10754437" cy="1627632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FFFF"/>
                </a:solidFill>
                <a:latin typeface="Open Sans"/>
              </a:rPr>
              <a:t>Fenômeno</a:t>
            </a:r>
            <a:r>
              <a:rPr lang="en-US" sz="3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200" dirty="0">
                <a:solidFill>
                  <a:srgbClr val="FFFFFF"/>
                </a:solidFill>
                <a:latin typeface="Arimo"/>
              </a:rPr>
              <a:t>da </a:t>
            </a:r>
            <a:r>
              <a:rPr lang="en-US" sz="3200" dirty="0" err="1">
                <a:solidFill>
                  <a:srgbClr val="FFFFFF"/>
                </a:solidFill>
                <a:latin typeface="Arimo"/>
              </a:rPr>
              <a:t>internacionalização</a:t>
            </a:r>
            <a:r>
              <a:rPr lang="en-US" sz="3200" dirty="0">
                <a:solidFill>
                  <a:srgbClr val="FFFFFF"/>
                </a:solidFill>
                <a:latin typeface="Arimo"/>
              </a:rPr>
              <a:t> da </a:t>
            </a:r>
            <a:r>
              <a:rPr lang="en-US" sz="3200" dirty="0" err="1">
                <a:solidFill>
                  <a:srgbClr val="FFFFFF"/>
                </a:solidFill>
                <a:latin typeface="Arimo"/>
              </a:rPr>
              <a:t>educação</a:t>
            </a:r>
            <a:r>
              <a:rPr lang="en-US" sz="3200" dirty="0">
                <a:solidFill>
                  <a:srgbClr val="FFFFFF"/>
                </a:solidFill>
                <a:latin typeface="Arimo"/>
              </a:rPr>
              <a:t> superior</a:t>
            </a:r>
            <a:endParaRPr lang="en-BR" sz="3200" dirty="0">
              <a:solidFill>
                <a:srgbClr val="FFFFFF"/>
              </a:solidFill>
            </a:endParaRPr>
          </a:p>
        </p:txBody>
      </p:sp>
      <p:sp>
        <p:nvSpPr>
          <p:cNvPr id="34" name="Rectangle 23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7" y="2447552"/>
            <a:ext cx="11542722" cy="408871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3771AE-A6C9-244E-AE45-ED7A93F3B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451" y="2776737"/>
            <a:ext cx="10754436" cy="3429234"/>
          </a:xfrm>
        </p:spPr>
        <p:txBody>
          <a:bodyPr anchor="ctr">
            <a:normAutofit/>
          </a:bodyPr>
          <a:lstStyle/>
          <a:p>
            <a:endParaRPr lang="en-US" sz="3000" dirty="0">
              <a:solidFill>
                <a:srgbClr val="FFFFFF"/>
              </a:solidFill>
              <a:latin typeface="Open Sans"/>
            </a:endParaRPr>
          </a:p>
          <a:p>
            <a:pPr marL="0" indent="0">
              <a:buNone/>
            </a:pPr>
            <a:r>
              <a:rPr lang="en-US" sz="3000" dirty="0" err="1">
                <a:solidFill>
                  <a:srgbClr val="FFFFFF"/>
                </a:solidFill>
                <a:latin typeface="Arimo"/>
              </a:rPr>
              <a:t>Quarta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rimo"/>
              </a:rPr>
              <a:t>missão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 da </a:t>
            </a:r>
            <a:r>
              <a:rPr lang="en-US" sz="3000" dirty="0" err="1">
                <a:solidFill>
                  <a:srgbClr val="FFFFFF"/>
                </a:solidFill>
                <a:latin typeface="Arimo"/>
              </a:rPr>
              <a:t>universidade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Arimo"/>
              </a:rPr>
              <a:t>tendo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 a </a:t>
            </a:r>
            <a:r>
              <a:rPr lang="en-US" sz="3000" dirty="0" err="1">
                <a:solidFill>
                  <a:srgbClr val="FFFFFF"/>
                </a:solidFill>
                <a:latin typeface="Arimo"/>
              </a:rPr>
              <a:t>mesma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rimo"/>
              </a:rPr>
              <a:t>relevância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 que as </a:t>
            </a:r>
            <a:r>
              <a:rPr lang="en-US" sz="3000" dirty="0" err="1">
                <a:solidFill>
                  <a:srgbClr val="FFFFFF"/>
                </a:solidFill>
                <a:latin typeface="Arimo"/>
              </a:rPr>
              <a:t>outras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 </a:t>
            </a:r>
            <a:r>
              <a:rPr lang="en-US" sz="3000" dirty="0" err="1">
                <a:solidFill>
                  <a:srgbClr val="FFFFFF"/>
                </a:solidFill>
                <a:latin typeface="Arimo"/>
              </a:rPr>
              <a:t>três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: </a:t>
            </a:r>
            <a:r>
              <a:rPr lang="en-US" sz="3000" dirty="0" err="1">
                <a:solidFill>
                  <a:srgbClr val="FFFFFF"/>
                </a:solidFill>
                <a:latin typeface="Arimo"/>
              </a:rPr>
              <a:t>ensino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, </a:t>
            </a:r>
            <a:r>
              <a:rPr lang="en-US" sz="3000" dirty="0" err="1">
                <a:solidFill>
                  <a:srgbClr val="FFFFFF"/>
                </a:solidFill>
                <a:latin typeface="Arimo"/>
              </a:rPr>
              <a:t>pesquisa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 e </a:t>
            </a:r>
            <a:r>
              <a:rPr lang="en-US" sz="3000" dirty="0" err="1">
                <a:solidFill>
                  <a:srgbClr val="FFFFFF"/>
                </a:solidFill>
                <a:latin typeface="Arimo"/>
              </a:rPr>
              <a:t>extensão</a:t>
            </a:r>
            <a:r>
              <a:rPr lang="en-US" sz="3000" dirty="0">
                <a:solidFill>
                  <a:srgbClr val="FFFFFF"/>
                </a:solidFill>
                <a:latin typeface="Arimo"/>
              </a:rPr>
              <a:t> (SANTOS; FILHO, 2012).</a:t>
            </a:r>
          </a:p>
          <a:p>
            <a:endParaRPr lang="en-BR" sz="3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016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AE9B9-36A3-3949-9F76-15E86910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BR" dirty="0"/>
              <a:t>No Brasil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E10B1-C6DB-424E-B44A-8DCA0A2C8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/>
          </a:bodyPr>
          <a:lstStyle/>
          <a:p>
            <a:endParaRPr lang="en-BR" sz="2000" dirty="0"/>
          </a:p>
          <a:p>
            <a:endParaRPr lang="en-BR" sz="2000" dirty="0"/>
          </a:p>
          <a:p>
            <a:endParaRPr lang="en-BR" sz="2000" dirty="0"/>
          </a:p>
          <a:p>
            <a:r>
              <a:rPr lang="en-BR" dirty="0"/>
              <a:t>Nossos campus  não são tao diversos  com relacão a alunos e professores de outros países;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A6FC0EB0-70C8-5748-B5E6-955F5BC607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654" r="-1" b="24652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6" name="Picture 3" descr="A group of people sitting in a circle holding books&#10;&#10;Description automatically generated with low confidence">
            <a:extLst>
              <a:ext uri="{FF2B5EF4-FFF2-40B4-BE49-F238E27FC236}">
                <a16:creationId xmlns:a16="http://schemas.microsoft.com/office/drawing/2014/main" id="{2041FCE5-9D0D-2643-BAA7-60E494AF8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70" b="30180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65990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3F0F68-62A0-8C4B-8A8E-5CE2DB67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endParaRPr lang="en-BR"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C72919DF-5B3C-594F-94A5-FB1A7C71E94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/>
          <a:p>
            <a:endParaRPr lang="en-US" sz="2000" dirty="0">
              <a:latin typeface="Libre Baskerville"/>
            </a:endParaRPr>
          </a:p>
          <a:p>
            <a:endParaRPr lang="en-US" sz="2000" dirty="0">
              <a:latin typeface="Libre Baskerville"/>
            </a:endParaRPr>
          </a:p>
          <a:p>
            <a:endParaRPr lang="en-US" sz="2000" dirty="0">
              <a:latin typeface="Libre Baskerville"/>
            </a:endParaRPr>
          </a:p>
          <a:p>
            <a:r>
              <a:rPr lang="en-US" dirty="0">
                <a:latin typeface="Libre Baskerville"/>
              </a:rPr>
              <a:t>A </a:t>
            </a:r>
            <a:r>
              <a:rPr lang="en-US" dirty="0" err="1">
                <a:latin typeface="Libre Baskerville"/>
              </a:rPr>
              <a:t>natureza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interconectiva</a:t>
            </a:r>
            <a:r>
              <a:rPr lang="en-US" dirty="0">
                <a:latin typeface="Libre Baskerville"/>
              </a:rPr>
              <a:t> do </a:t>
            </a:r>
            <a:r>
              <a:rPr lang="en-US" dirty="0" err="1">
                <a:latin typeface="Libre Baskerville"/>
              </a:rPr>
              <a:t>mundo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complexo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exige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novas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habilidades</a:t>
            </a:r>
            <a:r>
              <a:rPr lang="en-US" dirty="0">
                <a:latin typeface="Libre Baskerville"/>
              </a:rPr>
              <a:t> &gt; IES </a:t>
            </a:r>
            <a:r>
              <a:rPr lang="en-US" dirty="0" err="1">
                <a:latin typeface="Libre Baskerville"/>
              </a:rPr>
              <a:t>precisam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estar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preparadas</a:t>
            </a:r>
            <a:r>
              <a:rPr lang="en-US" dirty="0">
                <a:latin typeface="Libre Baskerville"/>
              </a:rPr>
              <a:t> a </a:t>
            </a:r>
            <a:r>
              <a:rPr lang="en-US" dirty="0" err="1">
                <a:latin typeface="Libre Baskerville"/>
              </a:rPr>
              <a:t>oferecer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isso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aos</a:t>
            </a:r>
            <a:r>
              <a:rPr lang="en-US" dirty="0">
                <a:latin typeface="Libre Baskerville"/>
              </a:rPr>
              <a:t> </a:t>
            </a:r>
            <a:r>
              <a:rPr lang="en-US" dirty="0" err="1">
                <a:latin typeface="Libre Baskerville"/>
              </a:rPr>
              <a:t>alunos</a:t>
            </a:r>
            <a:r>
              <a:rPr lang="en-US" dirty="0">
                <a:latin typeface="Libre Baskerville"/>
              </a:rPr>
              <a:t>.</a:t>
            </a:r>
          </a:p>
        </p:txBody>
      </p:sp>
      <p:pic>
        <p:nvPicPr>
          <p:cNvPr id="9" name="Picture 8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A4AEEC5E-259A-CB4B-9F88-BDBB973B92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0974" r="18166" b="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4C5DEA-4B71-F242-9C94-E472B02733A0}"/>
              </a:ext>
            </a:extLst>
          </p:cNvPr>
          <p:cNvSpPr txBox="1"/>
          <p:nvPr/>
        </p:nvSpPr>
        <p:spPr>
          <a:xfrm>
            <a:off x="9872134" y="6657945"/>
            <a:ext cx="231986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BR" sz="700">
                <a:solidFill>
                  <a:srgbClr val="FFFFFF"/>
                </a:solidFill>
                <a:hlinkClick r:id="rId3" tooltip="http://in5d.com/earths-grids-and-portal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BR" sz="700">
                <a:solidFill>
                  <a:srgbClr val="FFFFFF"/>
                </a:solidFill>
              </a:rPr>
              <a:t> by Unknown Author is licensed under </a:t>
            </a:r>
            <a:r>
              <a:rPr lang="en-BR" sz="700">
                <a:solidFill>
                  <a:srgbClr val="FFFFFF"/>
                </a:solidFill>
                <a:hlinkClick r:id="rId4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66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32E83-D923-A14B-A760-A551C0A31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BR" sz="3200" dirty="0"/>
              <a:t>Internacionalizacão Curricular</a:t>
            </a: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ACA9C31F-1C1C-4622-A1C6-024761800A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7274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71594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D46FF6-7CA1-D648-B1DC-C345DB75E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endParaRPr lang="en-BR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537C8F-22D3-1C4E-9AEB-90B408996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8741" y="2592168"/>
            <a:ext cx="4048344" cy="3536236"/>
          </a:xfrm>
        </p:spPr>
        <p:txBody>
          <a:bodyPr>
            <a:normAutofit/>
          </a:bodyPr>
          <a:lstStyle/>
          <a:p>
            <a:endParaRPr lang="en-US" sz="2200" dirty="0">
              <a:latin typeface="Libre Baskerville"/>
            </a:endParaRPr>
          </a:p>
          <a:p>
            <a:pPr marL="0" indent="0">
              <a:buNone/>
            </a:pPr>
            <a:r>
              <a:rPr lang="en-US" sz="2400" dirty="0" err="1">
                <a:latin typeface="Libre Baskerville"/>
              </a:rPr>
              <a:t>Os</a:t>
            </a:r>
            <a:r>
              <a:rPr lang="en-US" sz="2400" dirty="0">
                <a:latin typeface="Libre Baskerville"/>
              </a:rPr>
              <a:t> </a:t>
            </a:r>
            <a:r>
              <a:rPr lang="en-US" sz="2400" dirty="0" err="1">
                <a:latin typeface="Libre Baskerville"/>
              </a:rPr>
              <a:t>professores</a:t>
            </a:r>
            <a:r>
              <a:rPr lang="en-US" sz="2400" dirty="0">
                <a:latin typeface="Libre Baskerville"/>
              </a:rPr>
              <a:t> da </a:t>
            </a:r>
            <a:r>
              <a:rPr lang="en-US" sz="2400" dirty="0" err="1">
                <a:latin typeface="Libre Baskerville"/>
              </a:rPr>
              <a:t>educação</a:t>
            </a:r>
            <a:r>
              <a:rPr lang="en-US" sz="2400" dirty="0">
                <a:latin typeface="Libre Baskerville"/>
              </a:rPr>
              <a:t> superior </a:t>
            </a:r>
            <a:r>
              <a:rPr lang="en-US" sz="2400" dirty="0" err="1">
                <a:latin typeface="Libre Baskerville"/>
              </a:rPr>
              <a:t>necessitam</a:t>
            </a:r>
            <a:r>
              <a:rPr lang="en-US" sz="2400" dirty="0">
                <a:latin typeface="Libre Baskerville"/>
              </a:rPr>
              <a:t> </a:t>
            </a:r>
            <a:r>
              <a:rPr lang="en-US" sz="2400" dirty="0" err="1">
                <a:latin typeface="Libre Baskerville"/>
              </a:rPr>
              <a:t>promover</a:t>
            </a:r>
            <a:r>
              <a:rPr lang="en-US" sz="2400" dirty="0">
                <a:latin typeface="Libre Baskerville"/>
              </a:rPr>
              <a:t> </a:t>
            </a:r>
            <a:r>
              <a:rPr lang="en-US" sz="2400" dirty="0" err="1">
                <a:latin typeface="Libre Baskerville"/>
              </a:rPr>
              <a:t>experiências</a:t>
            </a:r>
            <a:r>
              <a:rPr lang="en-US" sz="2400" dirty="0">
                <a:latin typeface="Libre Baskerville"/>
              </a:rPr>
              <a:t> para </a:t>
            </a:r>
            <a:r>
              <a:rPr lang="en-US" sz="2400" dirty="0" err="1">
                <a:latin typeface="Libre Baskerville"/>
              </a:rPr>
              <a:t>os</a:t>
            </a:r>
            <a:r>
              <a:rPr lang="en-US" sz="2400" dirty="0">
                <a:latin typeface="Libre Baskerville"/>
              </a:rPr>
              <a:t> </a:t>
            </a:r>
            <a:r>
              <a:rPr lang="en-US" sz="2400" dirty="0" err="1">
                <a:latin typeface="Libre Baskerville"/>
              </a:rPr>
              <a:t>estudantes</a:t>
            </a:r>
            <a:r>
              <a:rPr lang="en-US" sz="2400" dirty="0">
                <a:latin typeface="Libre Baskerville"/>
              </a:rPr>
              <a:t> no </a:t>
            </a:r>
            <a:r>
              <a:rPr lang="en-US" sz="2400" dirty="0" err="1">
                <a:latin typeface="Libre Baskerville"/>
              </a:rPr>
              <a:t>sentido</a:t>
            </a:r>
            <a:r>
              <a:rPr lang="en-US" sz="2400" dirty="0">
                <a:latin typeface="Libre Baskerville"/>
              </a:rPr>
              <a:t> de </a:t>
            </a:r>
            <a:r>
              <a:rPr lang="en-US" sz="2400" dirty="0" err="1">
                <a:latin typeface="Libre Baskerville"/>
              </a:rPr>
              <a:t>prepará</a:t>
            </a:r>
            <a:r>
              <a:rPr lang="en-US" sz="2400" dirty="0">
                <a:latin typeface="Libre Baskerville"/>
              </a:rPr>
              <a:t>-los para </a:t>
            </a:r>
            <a:r>
              <a:rPr lang="en-US" sz="2400" dirty="0" err="1">
                <a:latin typeface="Libre Baskerville"/>
              </a:rPr>
              <a:t>construir</a:t>
            </a:r>
            <a:r>
              <a:rPr lang="en-US" sz="2400" dirty="0">
                <a:latin typeface="Libre Baskerville"/>
              </a:rPr>
              <a:t> e </a:t>
            </a:r>
            <a:r>
              <a:rPr lang="en-US" sz="2400" dirty="0" err="1">
                <a:latin typeface="Libre Baskerville"/>
              </a:rPr>
              <a:t>experimentar</a:t>
            </a:r>
            <a:r>
              <a:rPr lang="en-US" sz="2400" dirty="0">
                <a:latin typeface="Libre Baskerville"/>
              </a:rPr>
              <a:t> conversas e </a:t>
            </a:r>
            <a:r>
              <a:rPr lang="en-US" sz="2400" dirty="0" err="1">
                <a:latin typeface="Libre Baskerville"/>
              </a:rPr>
              <a:t>trocas</a:t>
            </a:r>
            <a:r>
              <a:rPr lang="en-US" sz="2400" dirty="0">
                <a:latin typeface="Libre Baskerville"/>
              </a:rPr>
              <a:t> com o outro, o </a:t>
            </a:r>
            <a:r>
              <a:rPr lang="en-US" sz="2400" dirty="0" err="1">
                <a:latin typeface="Libre Baskerville"/>
              </a:rPr>
              <a:t>diverso</a:t>
            </a:r>
            <a:r>
              <a:rPr lang="en-US" sz="2400" dirty="0">
                <a:latin typeface="Libre Baskerville"/>
              </a:rPr>
              <a:t>.</a:t>
            </a:r>
          </a:p>
          <a:p>
            <a:endParaRPr lang="en-BR" sz="2200" dirty="0"/>
          </a:p>
        </p:txBody>
      </p:sp>
      <p:sp>
        <p:nvSpPr>
          <p:cNvPr id="14" name="Freeform: Shape 10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F288BEC-A040-F248-B6BF-62070654B3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8" r="1268"/>
          <a:stretch>
            <a:fillRect/>
          </a:stretch>
        </p:blipFill>
        <p:spPr>
          <a:xfrm>
            <a:off x="7576126" y="2105470"/>
            <a:ext cx="3135740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516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6B33B9-AEC0-1C4A-824A-F3D505F0D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BR" sz="5400"/>
              <a:t>Competencia Intercultural</a:t>
            </a:r>
          </a:p>
        </p:txBody>
      </p:sp>
      <p:sp>
        <p:nvSpPr>
          <p:cNvPr id="4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720D3-1C27-164B-86C4-E791ABEC2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US" sz="2200" dirty="0">
              <a:latin typeface="Libre Baskerville Bold"/>
            </a:endParaRPr>
          </a:p>
          <a:p>
            <a:endParaRPr lang="en-US" sz="2200" dirty="0">
              <a:latin typeface="Libre Baskerville Bold"/>
            </a:endParaRPr>
          </a:p>
          <a:p>
            <a:endParaRPr lang="en-US" sz="2200" dirty="0">
              <a:latin typeface="Libre Baskerville Bold"/>
            </a:endParaRPr>
          </a:p>
          <a:p>
            <a:r>
              <a:rPr lang="en-US" sz="2200">
                <a:latin typeface="Libre Baskerville Bold"/>
              </a:rPr>
              <a:t> Habilidade de se comunicar efetivamente e apropriadamente em situações interculturais.</a:t>
            </a:r>
          </a:p>
          <a:p>
            <a:endParaRPr lang="en-BR" sz="2200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C882DE9B-579B-1D46-9F6D-12323F3F0F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274" r="1902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C14D99-C6E7-6447-A4F9-93284F5B1A75}"/>
              </a:ext>
            </a:extLst>
          </p:cNvPr>
          <p:cNvSpPr txBox="1"/>
          <p:nvPr/>
        </p:nvSpPr>
        <p:spPr>
          <a:xfrm>
            <a:off x="9732673" y="6657945"/>
            <a:ext cx="245932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BR" sz="700">
                <a:solidFill>
                  <a:srgbClr val="FFFFFF"/>
                </a:solidFill>
                <a:hlinkClick r:id="rId3" tooltip="https://perechoemaricruz.blogspot.com/2015/05/dia-da-interculturalidade-na-nosa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BR" sz="700">
                <a:solidFill>
                  <a:srgbClr val="FFFFFF"/>
                </a:solidFill>
              </a:rPr>
              <a:t> by Unknown Author is licensed under </a:t>
            </a:r>
            <a:r>
              <a:rPr lang="en-BR" sz="700">
                <a:solidFill>
                  <a:srgbClr val="FFFFFF"/>
                </a:solidFill>
                <a:hlinkClick r:id="rId4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77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D40BD-7BC5-5240-9611-DEB9DD948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BR" sz="3400" b="1"/>
              <a:t>PANDEMIA  X INTERNACIONALICAO DAS IES</a:t>
            </a:r>
            <a:br>
              <a:rPr lang="en-BR" sz="3400"/>
            </a:br>
            <a:endParaRPr lang="en-BR" sz="3400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E0BA2-5C0F-FE41-BE4C-D27366C48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endParaRPr lang="en-BR" sz="2200"/>
          </a:p>
          <a:p>
            <a:endParaRPr lang="en-BR" sz="2200"/>
          </a:p>
          <a:p>
            <a:endParaRPr lang="en-BR" sz="2200"/>
          </a:p>
          <a:p>
            <a:r>
              <a:rPr lang="en-BR" sz="2200"/>
              <a:t>IMPORTANCIA DO PROCESSO DE INTERNACINOALIZACÃO DAS IES DIMINUIU?</a:t>
            </a:r>
          </a:p>
        </p:txBody>
      </p:sp>
      <p:pic>
        <p:nvPicPr>
          <p:cNvPr id="5" name="Picture 4" descr="A picture containing sandglass, close&#10;&#10;Description automatically generated">
            <a:extLst>
              <a:ext uri="{FF2B5EF4-FFF2-40B4-BE49-F238E27FC236}">
                <a16:creationId xmlns:a16="http://schemas.microsoft.com/office/drawing/2014/main" id="{C88BB3C1-FC4E-3644-9C8C-2E57DAFE44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3304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462155-B3B7-1B4A-A103-DEC4CDD493AA}"/>
              </a:ext>
            </a:extLst>
          </p:cNvPr>
          <p:cNvSpPr txBox="1"/>
          <p:nvPr/>
        </p:nvSpPr>
        <p:spPr>
          <a:xfrm>
            <a:off x="9751909" y="6657945"/>
            <a:ext cx="244009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BR" sz="700">
                <a:solidFill>
                  <a:srgbClr val="FFFFFF"/>
                </a:solidFill>
                <a:hlinkClick r:id="rId3" tooltip="https://razonpublica.com/manejo-la-pandemia-colombia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BR" sz="700">
                <a:solidFill>
                  <a:srgbClr val="FFFFFF"/>
                </a:solidFill>
              </a:rPr>
              <a:t> by Unknown Author is licensed under </a:t>
            </a:r>
            <a:r>
              <a:rPr lang="en-BR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23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typing on a computer&#10;&#10;Description automatically generated with low confidence">
            <a:extLst>
              <a:ext uri="{FF2B5EF4-FFF2-40B4-BE49-F238E27FC236}">
                <a16:creationId xmlns:a16="http://schemas.microsoft.com/office/drawing/2014/main" id="{6D7E28D8-D1CC-B845-A684-DC1092081F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73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45100-6AB4-2945-9CBC-03E92416F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BR" sz="4200" dirty="0">
                <a:solidFill>
                  <a:srgbClr val="FFFFFF"/>
                </a:solidFill>
              </a:rPr>
              <a:t>Pandemia acelerou o processo de internacionalizacão virtual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B0CBA-2B38-2E47-870F-9D540598F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en-BR" dirty="0">
                <a:solidFill>
                  <a:srgbClr val="FFFFFF"/>
                </a:solidFill>
              </a:rPr>
              <a:t>Novas modalidades trazem </a:t>
            </a:r>
            <a:r>
              <a:rPr lang="en-BR" dirty="0">
                <a:solidFill>
                  <a:srgbClr val="FFFF00"/>
                </a:solidFill>
              </a:rPr>
              <a:t>o benefício da inclusão </a:t>
            </a:r>
            <a:r>
              <a:rPr lang="en-BR" dirty="0">
                <a:solidFill>
                  <a:srgbClr val="FFFFFF"/>
                </a:solidFill>
              </a:rPr>
              <a:t>ante as acões de internacionalizacao</a:t>
            </a:r>
          </a:p>
          <a:p>
            <a:endParaRPr lang="en-BR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M</a:t>
            </a:r>
            <a:r>
              <a:rPr lang="en-BR" dirty="0">
                <a:solidFill>
                  <a:srgbClr val="FFFFFF"/>
                </a:solidFill>
              </a:rPr>
              <a:t>obilidade virtual;</a:t>
            </a:r>
          </a:p>
          <a:p>
            <a:r>
              <a:rPr lang="en-BR" dirty="0">
                <a:solidFill>
                  <a:srgbClr val="FFFFFF"/>
                </a:solidFill>
              </a:rPr>
              <a:t>Coil – Aprendizado Colaborativo Internacional online;</a:t>
            </a:r>
          </a:p>
          <a:p>
            <a:r>
              <a:rPr lang="en-BR" dirty="0">
                <a:solidFill>
                  <a:srgbClr val="FFFFFF"/>
                </a:solidFill>
              </a:rPr>
              <a:t>Aulas Espelhos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D4130D-7EF5-2C43-AC4C-B4C44EDBB05E}"/>
              </a:ext>
            </a:extLst>
          </p:cNvPr>
          <p:cNvSpPr txBox="1"/>
          <p:nvPr/>
        </p:nvSpPr>
        <p:spPr>
          <a:xfrm>
            <a:off x="9865721" y="6657945"/>
            <a:ext cx="2326278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BR" sz="700">
                <a:solidFill>
                  <a:srgbClr val="FFFFFF"/>
                </a:solidFill>
                <a:hlinkClick r:id="rId3" tooltip="http://www.uab.capes.gov.br/36-noticias/10426-relatorio-de-gestao-2019-capes-financiou-quase-cem-mil-bolsa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BR" sz="700">
                <a:solidFill>
                  <a:srgbClr val="FFFFFF"/>
                </a:solidFill>
              </a:rPr>
              <a:t> by Unknown Author is licensed under </a:t>
            </a:r>
            <a:r>
              <a:rPr lang="en-BR" sz="700">
                <a:solidFill>
                  <a:srgbClr val="FFFFFF"/>
                </a:solidFill>
                <a:hlinkClick r:id="rId4" tooltip="https://creativecommons.org/licenses/by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BY-ND</a:t>
            </a:r>
            <a:endParaRPr lang="en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2214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7">
            <a:extLst>
              <a:ext uri="{FF2B5EF4-FFF2-40B4-BE49-F238E27FC236}">
                <a16:creationId xmlns:a16="http://schemas.microsoft.com/office/drawing/2014/main" id="{A2ED9029-64A6-4BAE-BA25-DC2A13D43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834" y="0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DAFABACF-DDBE-415C-8EE1-F7DD68C632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38656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41E17A99-1553-4633-ADFB-5CCDCF80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656" y="0"/>
            <a:ext cx="3215640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A3F78C-9EF0-AB4B-996E-DAE5C16E0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092" y="1608667"/>
            <a:ext cx="3836471" cy="4491015"/>
          </a:xfrm>
        </p:spPr>
        <p:txBody>
          <a:bodyPr anchor="t">
            <a:normAutofit/>
          </a:bodyPr>
          <a:lstStyle/>
          <a:p>
            <a:pPr algn="r"/>
            <a:r>
              <a:rPr lang="en-BR" sz="3200" dirty="0">
                <a:solidFill>
                  <a:srgbClr val="FFFFFF"/>
                </a:solidFill>
              </a:rPr>
              <a:t>Internacionalizacão das IES é sim  um caminho possível e viável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795F1-0267-0341-AE30-188FDE63FA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6029" y="1608667"/>
            <a:ext cx="6291241" cy="4491015"/>
          </a:xfrm>
        </p:spPr>
        <p:txBody>
          <a:bodyPr>
            <a:normAutofit/>
          </a:bodyPr>
          <a:lstStyle/>
          <a:p>
            <a:endParaRPr lang="en-US" sz="2000" dirty="0">
              <a:solidFill>
                <a:srgbClr val="FFFFFF"/>
              </a:solidFill>
              <a:latin typeface="Libre Baskerville"/>
            </a:endParaRPr>
          </a:p>
          <a:p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É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decisão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estrategica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precisa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ser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enfrentada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;</a:t>
            </a:r>
          </a:p>
          <a:p>
            <a:endParaRPr lang="en-US" sz="2400" dirty="0">
              <a:solidFill>
                <a:srgbClr val="FFFFFF"/>
              </a:solidFill>
              <a:latin typeface="Libre Baskerville"/>
            </a:endParaRPr>
          </a:p>
          <a:p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É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um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processo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que se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constroi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por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fases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;</a:t>
            </a:r>
          </a:p>
          <a:p>
            <a:pPr algn="just"/>
            <a:endParaRPr lang="en-US" sz="2400" dirty="0">
              <a:solidFill>
                <a:srgbClr val="FFFFFF"/>
              </a:solidFill>
              <a:latin typeface="Libre Baskerville"/>
            </a:endParaRPr>
          </a:p>
          <a:p>
            <a:pPr algn="just"/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É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um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caminho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precisa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de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constancia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;</a:t>
            </a:r>
          </a:p>
          <a:p>
            <a:pPr algn="just"/>
            <a:endParaRPr lang="en-US" sz="2400" dirty="0">
              <a:solidFill>
                <a:srgbClr val="FFFFFF"/>
              </a:solidFill>
              <a:latin typeface="Libre Baskerville"/>
            </a:endParaRPr>
          </a:p>
          <a:p>
            <a:pPr algn="just"/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É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uma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acão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que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só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traz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qualidade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e </a:t>
            </a:r>
            <a:r>
              <a:rPr lang="en-US" sz="2400" dirty="0" err="1">
                <a:solidFill>
                  <a:srgbClr val="FFFFFF"/>
                </a:solidFill>
                <a:latin typeface="Libre Baskerville"/>
              </a:rPr>
              <a:t>desenvolvimento</a:t>
            </a:r>
            <a:r>
              <a:rPr lang="en-US" sz="2400" dirty="0">
                <a:solidFill>
                  <a:srgbClr val="FFFFFF"/>
                </a:solidFill>
                <a:latin typeface="Libre Baskerville"/>
              </a:rPr>
              <a:t> para as IES;</a:t>
            </a:r>
            <a:endParaRPr lang="en-BR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03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EDFAE53-EF66-49C7-8C93-2F55A0A42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35" r="9091" b="99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4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2332F-5537-C643-A0F5-50468E30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BR" sz="4000" b="1" dirty="0"/>
              <a:t>Reflexões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A389A5F-41B3-42E0-9A71-F494025F4C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3683799"/>
              </p:ext>
            </p:extLst>
          </p:nvPr>
        </p:nvGraphicFramePr>
        <p:xfrm>
          <a:off x="594109" y="2121763"/>
          <a:ext cx="6620505" cy="37730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39510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6EFC7BB-64AE-45E4-90F7-BA062F86E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FB5B51E-2110-4BFE-90CE-A5C01B4839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picture containing indoor, person, ceiling, people&#10;&#10;Description automatically generated">
            <a:extLst>
              <a:ext uri="{FF2B5EF4-FFF2-40B4-BE49-F238E27FC236}">
                <a16:creationId xmlns:a16="http://schemas.microsoft.com/office/drawing/2014/main" id="{1896F2ED-923C-9848-8ED9-85ECFEE013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6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1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2A128B-CD74-9F40-9C3A-44D347F5E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7056"/>
            <a:ext cx="9144000" cy="251327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EVENTOS NO MUNDO E NO BRASIL</a:t>
            </a: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br>
              <a:rPr lang="en-US" sz="2800" dirty="0">
                <a:solidFill>
                  <a:srgbClr val="FFFFFF"/>
                </a:solidFill>
              </a:rPr>
            </a:br>
            <a:r>
              <a:rPr lang="en-US" sz="2800" dirty="0">
                <a:solidFill>
                  <a:srgbClr val="FFFFFF"/>
                </a:solidFill>
              </a:rPr>
              <a:t>NAFSA</a:t>
            </a:r>
          </a:p>
        </p:txBody>
      </p:sp>
    </p:spTree>
    <p:extLst>
      <p:ext uri="{BB962C8B-B14F-4D97-AF65-F5344CB8AC3E}">
        <p14:creationId xmlns:p14="http://schemas.microsoft.com/office/powerpoint/2010/main" val="686202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BD649-F30C-CA47-90C3-F3EF9ED0A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endParaRPr lang="en-BR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D71DA-C5A7-6747-8958-66FBDFAA1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endParaRPr lang="en-US" sz="2000" dirty="0">
              <a:latin typeface="Libre Baskerville Bold"/>
            </a:endParaRPr>
          </a:p>
          <a:p>
            <a:endParaRPr lang="en-US" sz="2000" dirty="0">
              <a:latin typeface="Libre Baskerville Bold"/>
            </a:endParaRPr>
          </a:p>
          <a:p>
            <a:endParaRPr lang="en-US" sz="2000" dirty="0">
              <a:latin typeface="Libre Baskerville Bold"/>
            </a:endParaRPr>
          </a:p>
          <a:p>
            <a:r>
              <a:rPr lang="en-US" sz="3200" dirty="0">
                <a:latin typeface="Libre Baskerville Bold"/>
              </a:rPr>
              <a:t>Qual o </a:t>
            </a:r>
            <a:r>
              <a:rPr lang="en-US" sz="3200" dirty="0" err="1">
                <a:latin typeface="Libre Baskerville Bold"/>
              </a:rPr>
              <a:t>estado</a:t>
            </a:r>
            <a:r>
              <a:rPr lang="en-US" sz="3200" dirty="0">
                <a:latin typeface="Libre Baskerville Bold"/>
              </a:rPr>
              <a:t> </a:t>
            </a:r>
            <a:r>
              <a:rPr lang="en-US" sz="3200" dirty="0" err="1">
                <a:latin typeface="Libre Baskerville Bold"/>
              </a:rPr>
              <a:t>atual</a:t>
            </a:r>
            <a:r>
              <a:rPr lang="en-US" sz="3200" dirty="0">
                <a:latin typeface="Libre Baskerville Bold"/>
              </a:rPr>
              <a:t> da </a:t>
            </a:r>
            <a:r>
              <a:rPr lang="en-US" sz="3200" dirty="0" err="1">
                <a:latin typeface="Libre Baskerville Bold"/>
              </a:rPr>
              <a:t>internacionalização</a:t>
            </a:r>
            <a:r>
              <a:rPr lang="en-US" sz="3200" dirty="0">
                <a:latin typeface="Libre Baskerville Bold"/>
              </a:rPr>
              <a:t> das IES no </a:t>
            </a:r>
            <a:r>
              <a:rPr lang="en-US" sz="3200" dirty="0" err="1">
                <a:latin typeface="Libre Baskerville Bold"/>
              </a:rPr>
              <a:t>Brasil</a:t>
            </a:r>
            <a:r>
              <a:rPr lang="en-US" sz="3200" dirty="0">
                <a:latin typeface="Libre Baskerville Bold"/>
              </a:rPr>
              <a:t>? </a:t>
            </a:r>
            <a:endParaRPr lang="en-BR" sz="2000" dirty="0"/>
          </a:p>
        </p:txBody>
      </p:sp>
    </p:spTree>
    <p:extLst>
      <p:ext uri="{BB962C8B-B14F-4D97-AF65-F5344CB8AC3E}">
        <p14:creationId xmlns:p14="http://schemas.microsoft.com/office/powerpoint/2010/main" val="42799633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9">
            <a:extLst>
              <a:ext uri="{FF2B5EF4-FFF2-40B4-BE49-F238E27FC236}">
                <a16:creationId xmlns:a16="http://schemas.microsoft.com/office/drawing/2014/main" id="{330D6772-5550-42D5-B8BC-CDE283656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1">
            <a:extLst>
              <a:ext uri="{FF2B5EF4-FFF2-40B4-BE49-F238E27FC236}">
                <a16:creationId xmlns:a16="http://schemas.microsoft.com/office/drawing/2014/main" id="{97DB0DD1-0F30-4B7E-A6DC-3DDA7D5B35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Content Placeholder 7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61DE935E-6ED9-6141-A5EC-ADE4A815FC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6" name="Content Placeholder 16">
            <a:extLst>
              <a:ext uri="{FF2B5EF4-FFF2-40B4-BE49-F238E27FC236}">
                <a16:creationId xmlns:a16="http://schemas.microsoft.com/office/drawing/2014/main" id="{8493CDA4-C2FE-4B78-8E35-AEE9384FB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551" y="1671569"/>
            <a:ext cx="6167248" cy="4072044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FAUBAI – ASSOCIACÃO BRASILEIRA DE EDUCACÃO INTERNACIONAL</a:t>
            </a:r>
          </a:p>
        </p:txBody>
      </p:sp>
    </p:spTree>
    <p:extLst>
      <p:ext uri="{BB962C8B-B14F-4D97-AF65-F5344CB8AC3E}">
        <p14:creationId xmlns:p14="http://schemas.microsoft.com/office/powerpoint/2010/main" val="28745005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22CE514-ED4D-FF45-8AD0-BD78A0B44A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16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A9F7B4E-B03D-4F64-BE33-00D074458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FD117F34-C0D3-A746-9198-3EC57B50A1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6250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69F0A8-5C3A-544B-BBFE-979AFA518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BR" sz="5400">
                <a:solidFill>
                  <a:srgbClr val="FFFFFF"/>
                </a:solidFill>
              </a:rPr>
              <a:t>Internacionalizacão das IES Catolicas 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7E2BE7F7-CA89-4002-ACCE-A478AEA24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4399" y="1681544"/>
            <a:ext cx="9692640" cy="18288"/>
          </a:xfrm>
          <a:custGeom>
            <a:avLst/>
            <a:gdLst>
              <a:gd name="connsiteX0" fmla="*/ 0 w 9692640"/>
              <a:gd name="connsiteY0" fmla="*/ 0 h 18288"/>
              <a:gd name="connsiteX1" fmla="*/ 401552 w 9692640"/>
              <a:gd name="connsiteY1" fmla="*/ 0 h 18288"/>
              <a:gd name="connsiteX2" fmla="*/ 996957 w 9692640"/>
              <a:gd name="connsiteY2" fmla="*/ 0 h 18288"/>
              <a:gd name="connsiteX3" fmla="*/ 1398509 w 9692640"/>
              <a:gd name="connsiteY3" fmla="*/ 0 h 18288"/>
              <a:gd name="connsiteX4" fmla="*/ 2090841 w 9692640"/>
              <a:gd name="connsiteY4" fmla="*/ 0 h 18288"/>
              <a:gd name="connsiteX5" fmla="*/ 2686246 w 9692640"/>
              <a:gd name="connsiteY5" fmla="*/ 0 h 18288"/>
              <a:gd name="connsiteX6" fmla="*/ 3475504 w 9692640"/>
              <a:gd name="connsiteY6" fmla="*/ 0 h 18288"/>
              <a:gd name="connsiteX7" fmla="*/ 4361688 w 9692640"/>
              <a:gd name="connsiteY7" fmla="*/ 0 h 18288"/>
              <a:gd name="connsiteX8" fmla="*/ 5054019 w 9692640"/>
              <a:gd name="connsiteY8" fmla="*/ 0 h 18288"/>
              <a:gd name="connsiteX9" fmla="*/ 5940204 w 9692640"/>
              <a:gd name="connsiteY9" fmla="*/ 0 h 18288"/>
              <a:gd name="connsiteX10" fmla="*/ 6632535 w 9692640"/>
              <a:gd name="connsiteY10" fmla="*/ 0 h 18288"/>
              <a:gd name="connsiteX11" fmla="*/ 7034087 w 9692640"/>
              <a:gd name="connsiteY11" fmla="*/ 0 h 18288"/>
              <a:gd name="connsiteX12" fmla="*/ 7532566 w 9692640"/>
              <a:gd name="connsiteY12" fmla="*/ 0 h 18288"/>
              <a:gd name="connsiteX13" fmla="*/ 8418750 w 9692640"/>
              <a:gd name="connsiteY13" fmla="*/ 0 h 18288"/>
              <a:gd name="connsiteX14" fmla="*/ 9692640 w 9692640"/>
              <a:gd name="connsiteY14" fmla="*/ 0 h 18288"/>
              <a:gd name="connsiteX15" fmla="*/ 9692640 w 9692640"/>
              <a:gd name="connsiteY15" fmla="*/ 18288 h 18288"/>
              <a:gd name="connsiteX16" fmla="*/ 9000309 w 9692640"/>
              <a:gd name="connsiteY16" fmla="*/ 18288 h 18288"/>
              <a:gd name="connsiteX17" fmla="*/ 8307977 w 9692640"/>
              <a:gd name="connsiteY17" fmla="*/ 18288 h 18288"/>
              <a:gd name="connsiteX18" fmla="*/ 7712572 w 9692640"/>
              <a:gd name="connsiteY18" fmla="*/ 18288 h 18288"/>
              <a:gd name="connsiteX19" fmla="*/ 7214093 w 9692640"/>
              <a:gd name="connsiteY19" fmla="*/ 18288 h 18288"/>
              <a:gd name="connsiteX20" fmla="*/ 6327909 w 9692640"/>
              <a:gd name="connsiteY20" fmla="*/ 18288 h 18288"/>
              <a:gd name="connsiteX21" fmla="*/ 5635578 w 9692640"/>
              <a:gd name="connsiteY21" fmla="*/ 18288 h 18288"/>
              <a:gd name="connsiteX22" fmla="*/ 4846320 w 9692640"/>
              <a:gd name="connsiteY22" fmla="*/ 18288 h 18288"/>
              <a:gd name="connsiteX23" fmla="*/ 4444768 w 9692640"/>
              <a:gd name="connsiteY23" fmla="*/ 18288 h 18288"/>
              <a:gd name="connsiteX24" fmla="*/ 3946289 w 9692640"/>
              <a:gd name="connsiteY24" fmla="*/ 18288 h 18288"/>
              <a:gd name="connsiteX25" fmla="*/ 3253958 w 9692640"/>
              <a:gd name="connsiteY25" fmla="*/ 18288 h 18288"/>
              <a:gd name="connsiteX26" fmla="*/ 2464700 w 9692640"/>
              <a:gd name="connsiteY26" fmla="*/ 18288 h 18288"/>
              <a:gd name="connsiteX27" fmla="*/ 2063148 w 9692640"/>
              <a:gd name="connsiteY27" fmla="*/ 18288 h 18288"/>
              <a:gd name="connsiteX28" fmla="*/ 1661595 w 9692640"/>
              <a:gd name="connsiteY28" fmla="*/ 18288 h 18288"/>
              <a:gd name="connsiteX29" fmla="*/ 969264 w 9692640"/>
              <a:gd name="connsiteY29" fmla="*/ 18288 h 18288"/>
              <a:gd name="connsiteX30" fmla="*/ 0 w 9692640"/>
              <a:gd name="connsiteY30" fmla="*/ 18288 h 18288"/>
              <a:gd name="connsiteX31" fmla="*/ 0 w 9692640"/>
              <a:gd name="connsiteY3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9692640" h="18288" fill="none" extrusionOk="0">
                <a:moveTo>
                  <a:pt x="0" y="0"/>
                </a:moveTo>
                <a:cubicBezTo>
                  <a:pt x="142992" y="4732"/>
                  <a:pt x="265909" y="-3365"/>
                  <a:pt x="401552" y="0"/>
                </a:cubicBezTo>
                <a:cubicBezTo>
                  <a:pt x="537195" y="3365"/>
                  <a:pt x="738153" y="6482"/>
                  <a:pt x="996957" y="0"/>
                </a:cubicBezTo>
                <a:cubicBezTo>
                  <a:pt x="1255762" y="-6482"/>
                  <a:pt x="1280511" y="12509"/>
                  <a:pt x="1398509" y="0"/>
                </a:cubicBezTo>
                <a:cubicBezTo>
                  <a:pt x="1516507" y="-12509"/>
                  <a:pt x="1782573" y="-31523"/>
                  <a:pt x="2090841" y="0"/>
                </a:cubicBezTo>
                <a:cubicBezTo>
                  <a:pt x="2399109" y="31523"/>
                  <a:pt x="2488380" y="26286"/>
                  <a:pt x="2686246" y="0"/>
                </a:cubicBezTo>
                <a:cubicBezTo>
                  <a:pt x="2884112" y="-26286"/>
                  <a:pt x="3186024" y="-14734"/>
                  <a:pt x="3475504" y="0"/>
                </a:cubicBezTo>
                <a:cubicBezTo>
                  <a:pt x="3764984" y="14734"/>
                  <a:pt x="4053017" y="43292"/>
                  <a:pt x="4361688" y="0"/>
                </a:cubicBezTo>
                <a:cubicBezTo>
                  <a:pt x="4670359" y="-43292"/>
                  <a:pt x="4736164" y="-729"/>
                  <a:pt x="5054019" y="0"/>
                </a:cubicBezTo>
                <a:cubicBezTo>
                  <a:pt x="5371874" y="729"/>
                  <a:pt x="5543528" y="-22963"/>
                  <a:pt x="5940204" y="0"/>
                </a:cubicBezTo>
                <a:cubicBezTo>
                  <a:pt x="6336881" y="22963"/>
                  <a:pt x="6423838" y="6469"/>
                  <a:pt x="6632535" y="0"/>
                </a:cubicBezTo>
                <a:cubicBezTo>
                  <a:pt x="6841232" y="-6469"/>
                  <a:pt x="6852819" y="17036"/>
                  <a:pt x="7034087" y="0"/>
                </a:cubicBezTo>
                <a:cubicBezTo>
                  <a:pt x="7215355" y="-17036"/>
                  <a:pt x="7313136" y="11151"/>
                  <a:pt x="7532566" y="0"/>
                </a:cubicBezTo>
                <a:cubicBezTo>
                  <a:pt x="7751996" y="-11151"/>
                  <a:pt x="8015001" y="25614"/>
                  <a:pt x="8418750" y="0"/>
                </a:cubicBezTo>
                <a:cubicBezTo>
                  <a:pt x="8822499" y="-25614"/>
                  <a:pt x="9163239" y="48603"/>
                  <a:pt x="9692640" y="0"/>
                </a:cubicBezTo>
                <a:cubicBezTo>
                  <a:pt x="9691955" y="4437"/>
                  <a:pt x="9693170" y="10717"/>
                  <a:pt x="9692640" y="18288"/>
                </a:cubicBezTo>
                <a:cubicBezTo>
                  <a:pt x="9545125" y="42172"/>
                  <a:pt x="9164259" y="6706"/>
                  <a:pt x="9000309" y="18288"/>
                </a:cubicBezTo>
                <a:cubicBezTo>
                  <a:pt x="8836359" y="29870"/>
                  <a:pt x="8521035" y="-14108"/>
                  <a:pt x="8307977" y="18288"/>
                </a:cubicBezTo>
                <a:cubicBezTo>
                  <a:pt x="8094919" y="50684"/>
                  <a:pt x="7881757" y="11235"/>
                  <a:pt x="7712572" y="18288"/>
                </a:cubicBezTo>
                <a:cubicBezTo>
                  <a:pt x="7543387" y="25341"/>
                  <a:pt x="7358861" y="20625"/>
                  <a:pt x="7214093" y="18288"/>
                </a:cubicBezTo>
                <a:cubicBezTo>
                  <a:pt x="7069325" y="15951"/>
                  <a:pt x="6523705" y="52160"/>
                  <a:pt x="6327909" y="18288"/>
                </a:cubicBezTo>
                <a:cubicBezTo>
                  <a:pt x="6132113" y="-15584"/>
                  <a:pt x="5923847" y="21204"/>
                  <a:pt x="5635578" y="18288"/>
                </a:cubicBezTo>
                <a:cubicBezTo>
                  <a:pt x="5347309" y="15372"/>
                  <a:pt x="5114749" y="50642"/>
                  <a:pt x="4846320" y="18288"/>
                </a:cubicBezTo>
                <a:cubicBezTo>
                  <a:pt x="4577891" y="-14066"/>
                  <a:pt x="4576701" y="1487"/>
                  <a:pt x="4444768" y="18288"/>
                </a:cubicBezTo>
                <a:cubicBezTo>
                  <a:pt x="4312835" y="35089"/>
                  <a:pt x="4112575" y="15158"/>
                  <a:pt x="3946289" y="18288"/>
                </a:cubicBezTo>
                <a:cubicBezTo>
                  <a:pt x="3780003" y="21418"/>
                  <a:pt x="3396009" y="18797"/>
                  <a:pt x="3253958" y="18288"/>
                </a:cubicBezTo>
                <a:cubicBezTo>
                  <a:pt x="3111907" y="17779"/>
                  <a:pt x="2760272" y="57223"/>
                  <a:pt x="2464700" y="18288"/>
                </a:cubicBezTo>
                <a:cubicBezTo>
                  <a:pt x="2169128" y="-20647"/>
                  <a:pt x="2232262" y="7960"/>
                  <a:pt x="2063148" y="18288"/>
                </a:cubicBezTo>
                <a:cubicBezTo>
                  <a:pt x="1894034" y="28616"/>
                  <a:pt x="1799338" y="3019"/>
                  <a:pt x="1661595" y="18288"/>
                </a:cubicBezTo>
                <a:cubicBezTo>
                  <a:pt x="1523852" y="33557"/>
                  <a:pt x="1113928" y="-4352"/>
                  <a:pt x="969264" y="18288"/>
                </a:cubicBezTo>
                <a:cubicBezTo>
                  <a:pt x="824600" y="40928"/>
                  <a:pt x="356149" y="-3128"/>
                  <a:pt x="0" y="18288"/>
                </a:cubicBezTo>
                <a:cubicBezTo>
                  <a:pt x="-540" y="12521"/>
                  <a:pt x="894" y="7749"/>
                  <a:pt x="0" y="0"/>
                </a:cubicBezTo>
                <a:close/>
              </a:path>
              <a:path w="9692640" h="18288" stroke="0" extrusionOk="0">
                <a:moveTo>
                  <a:pt x="0" y="0"/>
                </a:moveTo>
                <a:cubicBezTo>
                  <a:pt x="162642" y="3864"/>
                  <a:pt x="346119" y="-18364"/>
                  <a:pt x="498479" y="0"/>
                </a:cubicBezTo>
                <a:cubicBezTo>
                  <a:pt x="650839" y="18364"/>
                  <a:pt x="712065" y="-9389"/>
                  <a:pt x="900031" y="0"/>
                </a:cubicBezTo>
                <a:cubicBezTo>
                  <a:pt x="1087997" y="9389"/>
                  <a:pt x="1177291" y="3685"/>
                  <a:pt x="1398509" y="0"/>
                </a:cubicBezTo>
                <a:cubicBezTo>
                  <a:pt x="1619727" y="-3685"/>
                  <a:pt x="1874008" y="-8897"/>
                  <a:pt x="2090841" y="0"/>
                </a:cubicBezTo>
                <a:cubicBezTo>
                  <a:pt x="2307674" y="8897"/>
                  <a:pt x="2573432" y="-313"/>
                  <a:pt x="2880099" y="0"/>
                </a:cubicBezTo>
                <a:cubicBezTo>
                  <a:pt x="3186766" y="313"/>
                  <a:pt x="3422577" y="10664"/>
                  <a:pt x="3766283" y="0"/>
                </a:cubicBezTo>
                <a:cubicBezTo>
                  <a:pt x="4109989" y="-10664"/>
                  <a:pt x="4342683" y="-32873"/>
                  <a:pt x="4652467" y="0"/>
                </a:cubicBezTo>
                <a:cubicBezTo>
                  <a:pt x="4962251" y="32873"/>
                  <a:pt x="5122120" y="29155"/>
                  <a:pt x="5247872" y="0"/>
                </a:cubicBezTo>
                <a:cubicBezTo>
                  <a:pt x="5373625" y="-29155"/>
                  <a:pt x="5749491" y="1706"/>
                  <a:pt x="6037130" y="0"/>
                </a:cubicBezTo>
                <a:cubicBezTo>
                  <a:pt x="6324769" y="-1706"/>
                  <a:pt x="6531407" y="1172"/>
                  <a:pt x="6729461" y="0"/>
                </a:cubicBezTo>
                <a:cubicBezTo>
                  <a:pt x="6927515" y="-1172"/>
                  <a:pt x="7096794" y="-1520"/>
                  <a:pt x="7324867" y="0"/>
                </a:cubicBezTo>
                <a:cubicBezTo>
                  <a:pt x="7552940" y="1520"/>
                  <a:pt x="7878827" y="-17110"/>
                  <a:pt x="8114124" y="0"/>
                </a:cubicBezTo>
                <a:cubicBezTo>
                  <a:pt x="8349421" y="17110"/>
                  <a:pt x="8334208" y="15114"/>
                  <a:pt x="8515677" y="0"/>
                </a:cubicBezTo>
                <a:cubicBezTo>
                  <a:pt x="8697146" y="-15114"/>
                  <a:pt x="9236164" y="22466"/>
                  <a:pt x="9692640" y="0"/>
                </a:cubicBezTo>
                <a:cubicBezTo>
                  <a:pt x="9692735" y="8251"/>
                  <a:pt x="9692514" y="12333"/>
                  <a:pt x="9692640" y="18288"/>
                </a:cubicBezTo>
                <a:cubicBezTo>
                  <a:pt x="9410102" y="47398"/>
                  <a:pt x="9172773" y="7109"/>
                  <a:pt x="9000309" y="18288"/>
                </a:cubicBezTo>
                <a:cubicBezTo>
                  <a:pt x="8827845" y="29467"/>
                  <a:pt x="8713608" y="28372"/>
                  <a:pt x="8501830" y="18288"/>
                </a:cubicBezTo>
                <a:cubicBezTo>
                  <a:pt x="8290052" y="8204"/>
                  <a:pt x="7893416" y="3561"/>
                  <a:pt x="7712572" y="18288"/>
                </a:cubicBezTo>
                <a:cubicBezTo>
                  <a:pt x="7531728" y="33015"/>
                  <a:pt x="7480716" y="17052"/>
                  <a:pt x="7311020" y="18288"/>
                </a:cubicBezTo>
                <a:cubicBezTo>
                  <a:pt x="7141324" y="19524"/>
                  <a:pt x="6962706" y="15975"/>
                  <a:pt x="6618688" y="18288"/>
                </a:cubicBezTo>
                <a:cubicBezTo>
                  <a:pt x="6274670" y="20601"/>
                  <a:pt x="6230664" y="-1692"/>
                  <a:pt x="6120210" y="18288"/>
                </a:cubicBezTo>
                <a:cubicBezTo>
                  <a:pt x="6009756" y="38268"/>
                  <a:pt x="5442516" y="28115"/>
                  <a:pt x="5234026" y="18288"/>
                </a:cubicBezTo>
                <a:cubicBezTo>
                  <a:pt x="5025536" y="8461"/>
                  <a:pt x="4953693" y="18182"/>
                  <a:pt x="4832473" y="18288"/>
                </a:cubicBezTo>
                <a:cubicBezTo>
                  <a:pt x="4711253" y="18394"/>
                  <a:pt x="4414565" y="-11251"/>
                  <a:pt x="4140142" y="18288"/>
                </a:cubicBezTo>
                <a:cubicBezTo>
                  <a:pt x="3865719" y="47827"/>
                  <a:pt x="3819081" y="16772"/>
                  <a:pt x="3738590" y="18288"/>
                </a:cubicBezTo>
                <a:cubicBezTo>
                  <a:pt x="3658099" y="19804"/>
                  <a:pt x="3427576" y="1385"/>
                  <a:pt x="3240111" y="18288"/>
                </a:cubicBezTo>
                <a:cubicBezTo>
                  <a:pt x="3052646" y="35191"/>
                  <a:pt x="2749652" y="-13914"/>
                  <a:pt x="2450853" y="18288"/>
                </a:cubicBezTo>
                <a:cubicBezTo>
                  <a:pt x="2152054" y="50490"/>
                  <a:pt x="1928331" y="61101"/>
                  <a:pt x="1564669" y="18288"/>
                </a:cubicBezTo>
                <a:cubicBezTo>
                  <a:pt x="1201007" y="-24525"/>
                  <a:pt x="1217828" y="-275"/>
                  <a:pt x="1066190" y="18288"/>
                </a:cubicBezTo>
                <a:cubicBezTo>
                  <a:pt x="914552" y="36851"/>
                  <a:pt x="418290" y="-14785"/>
                  <a:pt x="0" y="18288"/>
                </a:cubicBezTo>
                <a:cubicBezTo>
                  <a:pt x="641" y="14236"/>
                  <a:pt x="889" y="755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64869-7EE8-E743-B01C-5D37329C3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4446"/>
            <a:ext cx="10515600" cy="4176897"/>
          </a:xfrm>
        </p:spPr>
        <p:txBody>
          <a:bodyPr>
            <a:normAutofit/>
          </a:bodyPr>
          <a:lstStyle/>
          <a:p>
            <a:r>
              <a:rPr lang="pt-BR" sz="2200" dirty="0">
                <a:solidFill>
                  <a:srgbClr val="FFFFFF"/>
                </a:solidFill>
              </a:rPr>
              <a:t>A internacionalização constitui hoje uma das forcas que mais impactam e definem a educação superior. </a:t>
            </a:r>
          </a:p>
          <a:p>
            <a:endParaRPr lang="pt-BR" sz="2200" dirty="0">
              <a:solidFill>
                <a:srgbClr val="FFFFFF"/>
              </a:solidFill>
            </a:endParaRPr>
          </a:p>
          <a:p>
            <a:r>
              <a:rPr lang="pt-BR" sz="2200" dirty="0">
                <a:solidFill>
                  <a:srgbClr val="FFFFFF"/>
                </a:solidFill>
              </a:rPr>
              <a:t>As trocas internacionais e interculturais entre as instituições de ensino superior (IES) no mundo se ampliam. </a:t>
            </a:r>
          </a:p>
          <a:p>
            <a:endParaRPr lang="pt-BR" sz="2200" dirty="0">
              <a:solidFill>
                <a:srgbClr val="FFFFFF"/>
              </a:solidFill>
            </a:endParaRPr>
          </a:p>
          <a:p>
            <a:r>
              <a:rPr lang="pt-BR" sz="2200" dirty="0">
                <a:solidFill>
                  <a:srgbClr val="FFFFFF"/>
                </a:solidFill>
              </a:rPr>
              <a:t>Este século exige que as universidades repensem o seu papel diante da sociedade, como instituições que abrigam diferentes valores e opiniões e que destacam o caráter universal do conhecimento. </a:t>
            </a:r>
            <a:endParaRPr lang="en-BR" sz="2200" dirty="0">
              <a:solidFill>
                <a:srgbClr val="FFFFFF"/>
              </a:solidFill>
            </a:endParaRPr>
          </a:p>
          <a:p>
            <a:endParaRPr lang="en-BR" sz="2200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DEC4E-C728-5045-B4F6-4EBEF7BF967F}"/>
              </a:ext>
            </a:extLst>
          </p:cNvPr>
          <p:cNvSpPr txBox="1"/>
          <p:nvPr/>
        </p:nvSpPr>
        <p:spPr>
          <a:xfrm>
            <a:off x="10005183" y="6657945"/>
            <a:ext cx="218681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BR" sz="700">
                <a:solidFill>
                  <a:srgbClr val="FFFFFF"/>
                </a:solidFill>
                <a:hlinkClick r:id="rId3" tooltip="https://www.blacklistednews.com/article/68100/economic-doom-returns-emerging-market-currencies-collapse-to-record-lows-as-global-financial-chao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BR" sz="700">
                <a:solidFill>
                  <a:srgbClr val="FFFFFF"/>
                </a:solidFill>
              </a:rPr>
              <a:t> by Unknown Author is licensed under </a:t>
            </a:r>
            <a:r>
              <a:rPr lang="en-BR" sz="700">
                <a:solidFill>
                  <a:srgbClr val="FFFFFF"/>
                </a:solidFill>
                <a:hlinkClick r:id="rId4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363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B66D7F65-E9B6-4775-8355-D095CC73C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D4CD84-C351-C146-AB00-50CEDE407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6" y="502021"/>
            <a:ext cx="6173262" cy="1655483"/>
          </a:xfrm>
        </p:spPr>
        <p:txBody>
          <a:bodyPr anchor="b">
            <a:normAutofit/>
          </a:bodyPr>
          <a:lstStyle/>
          <a:p>
            <a:r>
              <a:rPr lang="en-BR" sz="2800" dirty="0"/>
              <a:t>Algumas producões para Consulta: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AD302-4DD3-B540-A0DF-6CC9927A2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397" y="2408518"/>
            <a:ext cx="6173262" cy="3535083"/>
          </a:xfrm>
        </p:spPr>
        <p:txBody>
          <a:bodyPr>
            <a:normAutofit fontScale="85000" lnSpcReduction="10000"/>
          </a:bodyPr>
          <a:lstStyle/>
          <a:p>
            <a:r>
              <a:rPr lang="en-US" sz="2000" spc="125" dirty="0">
                <a:latin typeface="Libre Baskerville"/>
              </a:rPr>
              <a:t>- </a:t>
            </a:r>
            <a:r>
              <a:rPr lang="en-US" sz="2000" b="1" spc="125" dirty="0">
                <a:latin typeface="Libre Baskerville Bold"/>
              </a:rPr>
              <a:t>Para </a:t>
            </a:r>
            <a:r>
              <a:rPr lang="en-US" sz="2000" b="1" spc="125" dirty="0" err="1">
                <a:latin typeface="Libre Baskerville Bold"/>
              </a:rPr>
              <a:t>uma</a:t>
            </a:r>
            <a:r>
              <a:rPr lang="en-US" sz="2000" b="1" spc="125" dirty="0">
                <a:latin typeface="Libre Baskerville Bold"/>
              </a:rPr>
              <a:t> </a:t>
            </a:r>
            <a:r>
              <a:rPr lang="en-US" sz="2000" b="1" spc="125" dirty="0" err="1">
                <a:latin typeface="Libre Baskerville Bold"/>
              </a:rPr>
              <a:t>política</a:t>
            </a:r>
            <a:r>
              <a:rPr lang="en-US" sz="2000" b="1" spc="125" dirty="0">
                <a:latin typeface="Libre Baskerville Bold"/>
              </a:rPr>
              <a:t> </a:t>
            </a:r>
            <a:r>
              <a:rPr lang="en-US" sz="2000" b="1" spc="125" dirty="0" err="1">
                <a:latin typeface="Libre Baskerville Bold"/>
              </a:rPr>
              <a:t>pública</a:t>
            </a:r>
            <a:r>
              <a:rPr lang="en-US" sz="2000" b="1" spc="125" dirty="0">
                <a:latin typeface="Libre Baskerville Bold"/>
              </a:rPr>
              <a:t> de </a:t>
            </a:r>
            <a:r>
              <a:rPr lang="en-US" sz="2000" b="1" spc="125" dirty="0" err="1">
                <a:latin typeface="Libre Baskerville Bold"/>
              </a:rPr>
              <a:t>internacionalização</a:t>
            </a:r>
            <a:r>
              <a:rPr lang="en-US" sz="2000" b="1" spc="125" dirty="0">
                <a:latin typeface="Libre Baskerville Bold"/>
              </a:rPr>
              <a:t> para o </a:t>
            </a:r>
            <a:r>
              <a:rPr lang="en-US" sz="2000" b="1" spc="125" dirty="0" err="1">
                <a:latin typeface="Libre Baskerville Bold"/>
              </a:rPr>
              <a:t>ensino</a:t>
            </a:r>
            <a:r>
              <a:rPr lang="en-US" sz="2000" b="1" spc="125" dirty="0">
                <a:latin typeface="Libre Baskerville Bold"/>
              </a:rPr>
              <a:t> superior no </a:t>
            </a:r>
            <a:r>
              <a:rPr lang="en-US" sz="2000" b="1" spc="125" dirty="0" err="1">
                <a:latin typeface="Libre Baskerville Bold"/>
              </a:rPr>
              <a:t>Brasil</a:t>
            </a:r>
            <a:r>
              <a:rPr lang="en-US" sz="2000" b="1" spc="125" dirty="0">
                <a:latin typeface="Libre Baskerville Bold"/>
              </a:rPr>
              <a:t> </a:t>
            </a:r>
            <a:r>
              <a:rPr lang="en-US" sz="2000" spc="125" dirty="0" err="1">
                <a:latin typeface="Libre Baskerville"/>
              </a:rPr>
              <a:t>Revista</a:t>
            </a:r>
            <a:r>
              <a:rPr lang="en-US" sz="2000" spc="125" dirty="0">
                <a:latin typeface="Libre Baskerville"/>
              </a:rPr>
              <a:t> </a:t>
            </a:r>
            <a:r>
              <a:rPr lang="en-US" sz="2000" spc="125" dirty="0" err="1">
                <a:latin typeface="Libre Baskerville"/>
              </a:rPr>
              <a:t>Avaliação</a:t>
            </a:r>
            <a:r>
              <a:rPr lang="en-US" sz="2000" spc="125" dirty="0">
                <a:latin typeface="Libre Baskerville"/>
              </a:rPr>
              <a:t>/</a:t>
            </a:r>
            <a:r>
              <a:rPr lang="en-US" sz="2000" spc="125" dirty="0" err="1">
                <a:latin typeface="Libre Baskerville"/>
              </a:rPr>
              <a:t>Unicamp</a:t>
            </a:r>
            <a:r>
              <a:rPr lang="en-US" sz="2000" spc="125" dirty="0">
                <a:latin typeface="Libre Baskerville"/>
              </a:rPr>
              <a:t> Campinas; Sorocaba, SP, v. 22, n. 03, p. 589-613, </a:t>
            </a:r>
            <a:r>
              <a:rPr lang="en-US" sz="2000" spc="125" dirty="0" err="1">
                <a:latin typeface="Libre Baskerville"/>
              </a:rPr>
              <a:t>nov.</a:t>
            </a:r>
            <a:r>
              <a:rPr lang="en-US" sz="2000" spc="125" dirty="0">
                <a:latin typeface="Libre Baskerville"/>
              </a:rPr>
              <a:t> 2017;</a:t>
            </a:r>
          </a:p>
          <a:p>
            <a:endParaRPr lang="en-US" sz="2000" b="1" spc="125" dirty="0">
              <a:latin typeface="Libre Baskerville"/>
            </a:endParaRPr>
          </a:p>
          <a:p>
            <a:r>
              <a:rPr lang="en-US" sz="2000" b="1" spc="125" dirty="0">
                <a:latin typeface="Libre Baskerville"/>
              </a:rPr>
              <a:t>-</a:t>
            </a:r>
            <a:r>
              <a:rPr lang="en-US" sz="2000" b="1" spc="125" dirty="0">
                <a:latin typeface="Libre Baskerville Bold"/>
              </a:rPr>
              <a:t> O </a:t>
            </a:r>
            <a:r>
              <a:rPr lang="en-US" sz="2000" b="1" spc="125" dirty="0" err="1">
                <a:latin typeface="Libre Baskerville Bold"/>
              </a:rPr>
              <a:t>Necessário</a:t>
            </a:r>
            <a:r>
              <a:rPr lang="en-US" sz="2000" b="1" spc="125" dirty="0">
                <a:latin typeface="Libre Baskerville Bold"/>
              </a:rPr>
              <a:t> </a:t>
            </a:r>
            <a:r>
              <a:rPr lang="en-US" sz="2000" b="1" spc="125" dirty="0" err="1">
                <a:latin typeface="Libre Baskerville Bold"/>
              </a:rPr>
              <a:t>parâmetro</a:t>
            </a:r>
            <a:r>
              <a:rPr lang="en-US" sz="2000" b="1" spc="125" dirty="0">
                <a:latin typeface="Libre Baskerville Bold"/>
              </a:rPr>
              <a:t> de </a:t>
            </a:r>
            <a:r>
              <a:rPr lang="en-US" sz="2000" b="1" spc="125" dirty="0" err="1">
                <a:latin typeface="Libre Baskerville Bold"/>
              </a:rPr>
              <a:t>identidade</a:t>
            </a:r>
            <a:r>
              <a:rPr lang="en-US" sz="2000" b="1" spc="125" dirty="0">
                <a:latin typeface="Libre Baskerville Bold"/>
              </a:rPr>
              <a:t> para a </a:t>
            </a:r>
            <a:r>
              <a:rPr lang="en-US" sz="2000" b="1" spc="125" dirty="0" err="1">
                <a:latin typeface="Libre Baskerville Bold"/>
              </a:rPr>
              <a:t>Internacionalização</a:t>
            </a:r>
            <a:r>
              <a:rPr lang="en-US" sz="2000" b="1" spc="125" dirty="0">
                <a:latin typeface="Libre Baskerville Bold"/>
              </a:rPr>
              <a:t> da </a:t>
            </a:r>
            <a:r>
              <a:rPr lang="en-US" sz="2000" b="1" spc="125" dirty="0" err="1">
                <a:latin typeface="Libre Baskerville Bold"/>
              </a:rPr>
              <a:t>Educação</a:t>
            </a:r>
            <a:r>
              <a:rPr lang="en-US" sz="2000" b="1" spc="125" dirty="0">
                <a:latin typeface="Libre Baskerville Bold"/>
              </a:rPr>
              <a:t> Superior </a:t>
            </a:r>
            <a:r>
              <a:rPr lang="en-US" sz="2000" spc="125" dirty="0" err="1">
                <a:latin typeface="Libre Baskerville"/>
              </a:rPr>
              <a:t>Revista</a:t>
            </a:r>
            <a:r>
              <a:rPr lang="en-US" sz="2000" spc="125" dirty="0">
                <a:latin typeface="Libre Baskerville"/>
              </a:rPr>
              <a:t> e-Curriculum/</a:t>
            </a:r>
            <a:r>
              <a:rPr lang="en-US" sz="2000" spc="125" dirty="0" err="1">
                <a:latin typeface="Libre Baskerville"/>
              </a:rPr>
              <a:t>Puc</a:t>
            </a:r>
            <a:r>
              <a:rPr lang="en-US" sz="2000" spc="125" dirty="0">
                <a:latin typeface="Libre Baskerville"/>
              </a:rPr>
              <a:t> São Paulo, São Paulo, v.17, n.2, p.726-747 </a:t>
            </a:r>
            <a:r>
              <a:rPr lang="en-US" sz="2000" spc="125" dirty="0" err="1">
                <a:latin typeface="Libre Baskerville"/>
              </a:rPr>
              <a:t>abr</a:t>
            </a:r>
            <a:r>
              <a:rPr lang="en-US" sz="2000" spc="125" dirty="0">
                <a:latin typeface="Libre Baskerville"/>
              </a:rPr>
              <a:t>/</a:t>
            </a:r>
            <a:r>
              <a:rPr lang="en-US" sz="2000" spc="125" dirty="0" err="1">
                <a:latin typeface="Libre Baskerville"/>
              </a:rPr>
              <a:t>jun</a:t>
            </a:r>
            <a:r>
              <a:rPr lang="en-US" sz="2000" spc="125" dirty="0">
                <a:latin typeface="Libre Baskerville"/>
              </a:rPr>
              <a:t>/ 2019;</a:t>
            </a:r>
          </a:p>
          <a:p>
            <a:endParaRPr lang="en-US" sz="2000" b="1" spc="125" dirty="0">
              <a:latin typeface="Libre Baskerville"/>
            </a:endParaRPr>
          </a:p>
          <a:p>
            <a:r>
              <a:rPr lang="en-US" sz="2000" b="1" spc="125" dirty="0">
                <a:latin typeface="Libre Baskerville"/>
              </a:rPr>
              <a:t>-</a:t>
            </a:r>
            <a:r>
              <a:rPr lang="en-US" sz="2000" b="1" spc="125" dirty="0">
                <a:latin typeface="Libre Baskerville Bold"/>
              </a:rPr>
              <a:t> </a:t>
            </a:r>
            <a:r>
              <a:rPr lang="en-US" sz="2000" b="1" spc="125" dirty="0" err="1">
                <a:latin typeface="Libre Baskerville Bold"/>
              </a:rPr>
              <a:t>Gestão</a:t>
            </a:r>
            <a:r>
              <a:rPr lang="en-US" sz="2000" b="1" spc="125" dirty="0">
                <a:latin typeface="Libre Baskerville Bold"/>
              </a:rPr>
              <a:t> da </a:t>
            </a:r>
            <a:r>
              <a:rPr lang="en-US" sz="2000" b="1" spc="125" dirty="0" err="1">
                <a:latin typeface="Libre Baskerville Bold"/>
              </a:rPr>
              <a:t>Internacionalização</a:t>
            </a:r>
            <a:r>
              <a:rPr lang="en-US" sz="2000" b="1" spc="125" dirty="0">
                <a:latin typeface="Libre Baskerville Bold"/>
              </a:rPr>
              <a:t> da </a:t>
            </a:r>
            <a:r>
              <a:rPr lang="en-US" sz="2000" b="1" spc="125" dirty="0" err="1">
                <a:latin typeface="Libre Baskerville Bold"/>
              </a:rPr>
              <a:t>Educação</a:t>
            </a:r>
            <a:r>
              <a:rPr lang="en-US" sz="2000" b="1" spc="125" dirty="0">
                <a:latin typeface="Libre Baskerville Bold"/>
              </a:rPr>
              <a:t> Superior: </a:t>
            </a:r>
            <a:r>
              <a:rPr lang="en-US" sz="2000" b="1" spc="125" dirty="0" err="1">
                <a:latin typeface="Libre Baskerville Bold"/>
              </a:rPr>
              <a:t>desafios</a:t>
            </a:r>
            <a:r>
              <a:rPr lang="en-US" sz="2000" b="1" spc="125" dirty="0">
                <a:latin typeface="Libre Baskerville Bold"/>
              </a:rPr>
              <a:t> para o </a:t>
            </a:r>
            <a:r>
              <a:rPr lang="en-US" sz="2000" b="1" spc="125" dirty="0" err="1">
                <a:latin typeface="Libre Baskerville Bold"/>
              </a:rPr>
              <a:t>desenvolvimento</a:t>
            </a:r>
            <a:r>
              <a:rPr lang="en-US" sz="2000" b="1" spc="125" dirty="0">
                <a:latin typeface="Libre Baskerville Bold"/>
              </a:rPr>
              <a:t> do </a:t>
            </a:r>
            <a:r>
              <a:rPr lang="en-US" sz="2000" b="1" spc="125" dirty="0" err="1">
                <a:latin typeface="Libre Baskerville Bold"/>
              </a:rPr>
              <a:t>estudante</a:t>
            </a:r>
            <a:r>
              <a:rPr lang="en-US" sz="2000" b="1" spc="125" dirty="0">
                <a:latin typeface="Libre Baskerville Bold"/>
              </a:rPr>
              <a:t> global </a:t>
            </a:r>
            <a:r>
              <a:rPr lang="en-US" sz="2000" spc="125" dirty="0" err="1">
                <a:latin typeface="Libre Baskerville"/>
              </a:rPr>
              <a:t>Revista</a:t>
            </a:r>
            <a:r>
              <a:rPr lang="en-US" sz="2000" spc="125" dirty="0">
                <a:latin typeface="Libre Baskerville"/>
              </a:rPr>
              <a:t> </a:t>
            </a:r>
            <a:r>
              <a:rPr lang="en-US" sz="2000" spc="125" dirty="0" err="1">
                <a:latin typeface="Libre Baskerville"/>
              </a:rPr>
              <a:t>Educação</a:t>
            </a:r>
            <a:r>
              <a:rPr lang="en-US" sz="2000" spc="125" dirty="0">
                <a:latin typeface="Libre Baskerville"/>
              </a:rPr>
              <a:t>/PUC-Campinas., Campinas, 23(2):273-289, </a:t>
            </a:r>
            <a:r>
              <a:rPr lang="en-US" sz="2000" spc="125" dirty="0" err="1">
                <a:latin typeface="Libre Baskerville"/>
              </a:rPr>
              <a:t>maio</a:t>
            </a:r>
            <a:r>
              <a:rPr lang="en-US" sz="2000" spc="125" dirty="0">
                <a:latin typeface="Libre Baskerville"/>
              </a:rPr>
              <a:t>/ago., 2018</a:t>
            </a:r>
          </a:p>
          <a:p>
            <a:endParaRPr lang="en-BR" sz="1300" dirty="0"/>
          </a:p>
        </p:txBody>
      </p:sp>
      <p:pic>
        <p:nvPicPr>
          <p:cNvPr id="8" name="Picture 7" descr="A picture containing wire, blue&#10;&#10;Description automatically generated">
            <a:extLst>
              <a:ext uri="{FF2B5EF4-FFF2-40B4-BE49-F238E27FC236}">
                <a16:creationId xmlns:a16="http://schemas.microsoft.com/office/drawing/2014/main" id="{85D3FBD2-DFEC-A94B-9E03-BBA1225F96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91" r="25774" b="1"/>
          <a:stretch/>
        </p:blipFill>
        <p:spPr>
          <a:xfrm>
            <a:off x="8115300" y="-12515"/>
            <a:ext cx="4076700" cy="6418631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61707E60-CEC9-4661-AA82-69242EB4B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6116"/>
            <a:ext cx="12191998" cy="461774"/>
          </a:xfrm>
          <a:prstGeom prst="rect">
            <a:avLst/>
          </a:prstGeom>
          <a:gradFill>
            <a:gsLst>
              <a:gs pos="0">
                <a:srgbClr val="000000"/>
              </a:gs>
              <a:gs pos="70000">
                <a:schemeClr val="accent1">
                  <a:lumMod val="7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F035CD8-AE30-4146-96F2-036B0CE5E4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5300" y="6406115"/>
            <a:ext cx="4076698" cy="464399"/>
          </a:xfrm>
          <a:prstGeom prst="rect">
            <a:avLst/>
          </a:prstGeom>
          <a:gradFill>
            <a:gsLst>
              <a:gs pos="19000">
                <a:srgbClr val="000000">
                  <a:alpha val="46000"/>
                </a:srgbClr>
              </a:gs>
              <a:gs pos="99000">
                <a:schemeClr val="accent1"/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341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0B5A60-830F-1042-91DD-283DE16B6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endParaRPr lang="en-BR" sz="400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F7F0F-6224-D946-96C3-36FE70432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4811" y="649480"/>
            <a:ext cx="3974684" cy="5546047"/>
          </a:xfrm>
        </p:spPr>
        <p:txBody>
          <a:bodyPr anchor="ctr">
            <a:normAutofit/>
          </a:bodyPr>
          <a:lstStyle/>
          <a:p>
            <a:endParaRPr lang="en-BR" sz="2000" dirty="0"/>
          </a:p>
          <a:p>
            <a:endParaRPr lang="en-BR" sz="2000" dirty="0"/>
          </a:p>
          <a:p>
            <a:r>
              <a:rPr lang="en-BR" sz="2000" dirty="0"/>
              <a:t>Obrigado!</a:t>
            </a:r>
          </a:p>
          <a:p>
            <a:endParaRPr lang="en-BR" sz="2000" dirty="0"/>
          </a:p>
          <a:p>
            <a:r>
              <a:rPr lang="en-US" sz="2000" dirty="0"/>
              <a:t>J</a:t>
            </a:r>
            <a:r>
              <a:rPr lang="en-BR" sz="2000" dirty="0"/>
              <a:t>ose.miranda@unilasalle.edu.br</a:t>
            </a:r>
          </a:p>
        </p:txBody>
      </p:sp>
      <p:pic>
        <p:nvPicPr>
          <p:cNvPr id="28" name="Graphic 6" descr="Mail Reply">
            <a:extLst>
              <a:ext uri="{FF2B5EF4-FFF2-40B4-BE49-F238E27FC236}">
                <a16:creationId xmlns:a16="http://schemas.microsoft.com/office/drawing/2014/main" id="{63590750-E40A-4447-86E4-EB68F5FED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09502" y="1627051"/>
            <a:ext cx="3615776" cy="361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9777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FFFEE76-BF8C-E743-87B2-044DD7EED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BR" sz="4800" b="1" dirty="0">
                <a:solidFill>
                  <a:schemeClr val="bg1"/>
                </a:solidFill>
              </a:rPr>
              <a:t>Panorama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63A483-2089-4FAF-81CF-60D4F351B2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5322420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398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A6566-47A2-4746-AB59-3C6B35F06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BR" sz="3600" b="1" dirty="0"/>
              <a:t>Características das Diretrizes da Internacionalizacão das IES no Brasil: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8AC0DD9-B2DD-45A5-9C5D-3765C769797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77192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3920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1400CB0-B84C-5D40-85A6-CD2C8D2698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751" r="556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28" name="Picture 23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78B73F-3A23-4A41-8F88-517BC4E0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endParaRPr lang="en-BR">
              <a:solidFill>
                <a:srgbClr val="000000"/>
              </a:solidFill>
            </a:endParaRPr>
          </a:p>
        </p:txBody>
      </p:sp>
      <p:graphicFrame>
        <p:nvGraphicFramePr>
          <p:cNvPr id="19" name="Content Placeholder 2">
            <a:extLst>
              <a:ext uri="{FF2B5EF4-FFF2-40B4-BE49-F238E27FC236}">
                <a16:creationId xmlns:a16="http://schemas.microsoft.com/office/drawing/2014/main" id="{A59F716C-3E74-4BA8-8617-0043A4D1AF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6656364"/>
              </p:ext>
            </p:extLst>
          </p:nvPr>
        </p:nvGraphicFramePr>
        <p:xfrm>
          <a:off x="804997" y="2272143"/>
          <a:ext cx="4706803" cy="3788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029455A-D212-4246-B945-769750C6C407}"/>
              </a:ext>
            </a:extLst>
          </p:cNvPr>
          <p:cNvSpPr txBox="1"/>
          <p:nvPr/>
        </p:nvSpPr>
        <p:spPr>
          <a:xfrm>
            <a:off x="9884653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BR" sz="700">
                <a:solidFill>
                  <a:srgbClr val="FFFFFF"/>
                </a:solidFill>
                <a:hlinkClick r:id="rId3" tooltip="https://www.revistamanutencao.com.br/gestao-de-ativos-corporativo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BR" sz="700">
                <a:solidFill>
                  <a:srgbClr val="FFFFFF"/>
                </a:solidFill>
              </a:rPr>
              <a:t> by Unknown Author is licensed under </a:t>
            </a:r>
            <a:r>
              <a:rPr lang="en-BR" sz="700">
                <a:solidFill>
                  <a:srgbClr val="FFFFFF"/>
                </a:solidFill>
                <a:hlinkClick r:id="rId10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BR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7174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F825C9-F936-4545-85DD-CE6BB08C5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pt-BR" altLang="en-BR" sz="4200" dirty="0"/>
              <a:t>Oportunidades trazidas pela globalização.</a:t>
            </a:r>
            <a:endParaRPr lang="en-BR" sz="4200" dirty="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469FB1F-42AE-464B-978F-4A8D2B2DD6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399156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203304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DD8168-7559-3F49-B25B-15BA94D3B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pt-BR" altLang="en-BR" sz="2600" b="1" dirty="0"/>
              <a:t>Processo de globalização impacta a educação e torna a internacionalização das IES  mais comum e complexa. </a:t>
            </a:r>
            <a:br>
              <a:rPr lang="pt-BR" altLang="en-BR" sz="2600" dirty="0"/>
            </a:br>
            <a:endParaRPr lang="en-BR" sz="2600" dirty="0"/>
          </a:p>
        </p:txBody>
      </p:sp>
      <p:sp>
        <p:nvSpPr>
          <p:cNvPr id="4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8C54F94-6F3B-164C-9BD1-F44A36C9C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85000" lnSpcReduction="20000"/>
          </a:bodyPr>
          <a:lstStyle/>
          <a:p>
            <a:pPr lvl="0" algn="just"/>
            <a:r>
              <a:rPr lang="en-US" sz="2400" dirty="0" err="1">
                <a:latin typeface="+mj-lt"/>
              </a:rPr>
              <a:t>Massificacão</a:t>
            </a:r>
            <a:r>
              <a:rPr lang="en-US" sz="2400" dirty="0">
                <a:latin typeface="+mj-lt"/>
              </a:rPr>
              <a:t> da </a:t>
            </a:r>
            <a:r>
              <a:rPr lang="en-US" sz="2400" dirty="0" err="1">
                <a:latin typeface="+mj-lt"/>
              </a:rPr>
              <a:t>Educação</a:t>
            </a:r>
            <a:r>
              <a:rPr lang="en-US" sz="2400" dirty="0">
                <a:latin typeface="+mj-lt"/>
              </a:rPr>
              <a:t> superior, </a:t>
            </a:r>
            <a:r>
              <a:rPr lang="en-US" sz="2400" dirty="0" err="1">
                <a:latin typeface="+mj-lt"/>
              </a:rPr>
              <a:t>aumento</a:t>
            </a:r>
            <a:r>
              <a:rPr lang="en-US" sz="2400" dirty="0">
                <a:latin typeface="+mj-lt"/>
              </a:rPr>
              <a:t> das </a:t>
            </a:r>
            <a:r>
              <a:rPr lang="en-US" sz="2400" dirty="0" err="1">
                <a:latin typeface="+mj-lt"/>
              </a:rPr>
              <a:t>informacões</a:t>
            </a:r>
            <a:r>
              <a:rPr lang="en-US" sz="2400" dirty="0">
                <a:latin typeface="+mj-lt"/>
              </a:rPr>
              <a:t> por </a:t>
            </a:r>
            <a:r>
              <a:rPr lang="en-US" sz="2400" dirty="0" err="1">
                <a:latin typeface="+mj-lt"/>
              </a:rPr>
              <a:t>meio</a:t>
            </a:r>
            <a:r>
              <a:rPr lang="en-US" sz="2400" dirty="0">
                <a:latin typeface="+mj-lt"/>
              </a:rPr>
              <a:t> da internet, </a:t>
            </a:r>
            <a:r>
              <a:rPr lang="en-US" sz="2400" dirty="0" err="1">
                <a:latin typeface="+mj-lt"/>
              </a:rPr>
              <a:t>movimentacão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alunos</a:t>
            </a:r>
            <a:r>
              <a:rPr lang="en-US" sz="2400" dirty="0">
                <a:latin typeface="+mj-lt"/>
              </a:rPr>
              <a:t> e </a:t>
            </a:r>
            <a:r>
              <a:rPr lang="en-US" sz="2400" dirty="0" err="1">
                <a:latin typeface="+mj-lt"/>
              </a:rPr>
              <a:t>profissionais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em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direcão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ao</a:t>
            </a:r>
            <a:r>
              <a:rPr lang="en-US" sz="2400" dirty="0">
                <a:latin typeface="+mj-lt"/>
              </a:rPr>
              <a:t> exterior e a </a:t>
            </a:r>
            <a:r>
              <a:rPr lang="en-US" sz="2400" dirty="0" err="1">
                <a:latin typeface="+mj-lt"/>
              </a:rPr>
              <a:t>vinda</a:t>
            </a:r>
            <a:r>
              <a:rPr lang="en-US" sz="2400" dirty="0">
                <a:latin typeface="+mj-lt"/>
              </a:rPr>
              <a:t> de </a:t>
            </a:r>
            <a:r>
              <a:rPr lang="en-US" sz="2400" dirty="0" err="1">
                <a:latin typeface="+mj-lt"/>
              </a:rPr>
              <a:t>estrangeiros</a:t>
            </a:r>
            <a:r>
              <a:rPr lang="en-US" sz="2400" dirty="0">
                <a:latin typeface="+mj-lt"/>
              </a:rPr>
              <a:t>;</a:t>
            </a:r>
          </a:p>
          <a:p>
            <a:pPr lvl="0" algn="just"/>
            <a:endParaRPr lang="en-US" sz="2400" dirty="0">
              <a:latin typeface="+mj-lt"/>
            </a:endParaRPr>
          </a:p>
          <a:p>
            <a:pPr lvl="0"/>
            <a:endParaRPr lang="en-US" sz="2400" dirty="0">
              <a:latin typeface="+mj-lt"/>
            </a:endParaRPr>
          </a:p>
          <a:p>
            <a:pPr lvl="0"/>
            <a:endParaRPr lang="en-US" sz="2400" dirty="0">
              <a:latin typeface="+mj-lt"/>
            </a:endParaRPr>
          </a:p>
          <a:p>
            <a:pPr lvl="0"/>
            <a:endParaRPr lang="en-US" sz="2400" dirty="0">
              <a:latin typeface="+mj-lt"/>
            </a:endParaRPr>
          </a:p>
          <a:p>
            <a:pPr lvl="0"/>
            <a:r>
              <a:rPr lang="pt-BR" sz="2400" dirty="0">
                <a:latin typeface="+mj-lt"/>
              </a:rPr>
              <a:t>Necessária profissionalização da gestão; </a:t>
            </a:r>
          </a:p>
          <a:p>
            <a:endParaRPr lang="en-BR" sz="1700" dirty="0"/>
          </a:p>
        </p:txBody>
      </p:sp>
      <p:pic>
        <p:nvPicPr>
          <p:cNvPr id="5" name="Picture 4" descr="A picture containing wire, blue&#10;&#10;Description automatically generated">
            <a:extLst>
              <a:ext uri="{FF2B5EF4-FFF2-40B4-BE49-F238E27FC236}">
                <a16:creationId xmlns:a16="http://schemas.microsoft.com/office/drawing/2014/main" id="{8A77EA5E-3909-4B40-AB2B-BF55ECA1F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4518" r="14517" b="-1"/>
          <a:stretch/>
        </p:blipFill>
        <p:spPr>
          <a:xfrm>
            <a:off x="5523749" y="10"/>
            <a:ext cx="6666728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E48D00D2-C622-7C4D-8EDB-A0E429B7CADD}"/>
              </a:ext>
            </a:extLst>
          </p:cNvPr>
          <p:cNvSpPr/>
          <p:nvPr/>
        </p:nvSpPr>
        <p:spPr>
          <a:xfrm>
            <a:off x="2512445" y="4335305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29874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2015</Words>
  <Application>Microsoft Office PowerPoint</Application>
  <PresentationFormat>Widescreen</PresentationFormat>
  <Paragraphs>210</Paragraphs>
  <Slides>44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Vínculos</vt:lpstr>
      </vt:variant>
      <vt:variant>
        <vt:i4>2</vt:i4>
      </vt:variant>
      <vt:variant>
        <vt:lpstr>Títulos de slides</vt:lpstr>
      </vt:variant>
      <vt:variant>
        <vt:i4>44</vt:i4>
      </vt:variant>
    </vt:vector>
  </HeadingPairs>
  <TitlesOfParts>
    <vt:vector size="56" baseType="lpstr">
      <vt:lpstr>Arial</vt:lpstr>
      <vt:lpstr>Arimo</vt:lpstr>
      <vt:lpstr>Avenir Next LT Pro</vt:lpstr>
      <vt:lpstr>Calibri</vt:lpstr>
      <vt:lpstr>Calibri Light</vt:lpstr>
      <vt:lpstr>Libre Baskerville</vt:lpstr>
      <vt:lpstr>Libre Baskerville Bold</vt:lpstr>
      <vt:lpstr>Open Sans</vt:lpstr>
      <vt:lpstr>Verdana</vt:lpstr>
      <vt:lpstr>Office Theme</vt:lpstr>
      <vt:lpstr>file:///Users/josealbertoantunesdemiranda/Desktop/Internacionalização%20do%20Unilasalle.docx!OLE_LINK1</vt:lpstr>
      <vt:lpstr>file:///Users/josealbertoantunesdemiranda/Desktop/Internacionalização%20do%20Unilasalle.docx!OLE_LINK2</vt:lpstr>
      <vt:lpstr> </vt:lpstr>
      <vt:lpstr>Emergência da sociedade do conhecimento - educação internacional. </vt:lpstr>
      <vt:lpstr>Fenômeno da internacionalização da educação superior</vt:lpstr>
      <vt:lpstr>Apresentação do PowerPoint</vt:lpstr>
      <vt:lpstr>Panorama</vt:lpstr>
      <vt:lpstr>Características das Diretrizes da Internacionalizacão das IES no Brasil:</vt:lpstr>
      <vt:lpstr>Apresentação do PowerPoint</vt:lpstr>
      <vt:lpstr>Oportunidades trazidas pela globalização.</vt:lpstr>
      <vt:lpstr>Processo de globalização impacta a educação e torna a internacionalização das IES  mais comum e complexa.  </vt:lpstr>
      <vt:lpstr>Não há um modelo único de estratégia de internacionalização para uma IES</vt:lpstr>
      <vt:lpstr>O Ministério da Educação no último instrumento de avaliação das IES instituiu critérios para mensuração da internacionalização. </vt:lpstr>
      <vt:lpstr>O próprio Plano Nacional de Pós-Graduação 2011- 2020, traz a preocupação: </vt:lpstr>
      <vt:lpstr>Críticas atual politica governamental:</vt:lpstr>
      <vt:lpstr>O papel do gestor do processo de internacionalização.</vt:lpstr>
      <vt:lpstr>Sao fundamentais para conducão do processo de internacionalizacão pessoas:</vt:lpstr>
      <vt:lpstr>A necessidade de um espaco fisico na IES p Gestão da Internacionalizacão.</vt:lpstr>
      <vt:lpstr>As IES  que têm a internacionalização como prioridade estratégica são caracterizadas por: </vt:lpstr>
      <vt:lpstr> As estratégias organizacionais são elencadas em categorias de atividades de forma variada, de acordo com as prioridades de cada IES. </vt:lpstr>
      <vt:lpstr>Apresentação do PowerPoint</vt:lpstr>
      <vt:lpstr>Exemplo: Universidade La Salle Canoas</vt:lpstr>
      <vt:lpstr>Ciclo precisa ser constantemente observado. </vt:lpstr>
      <vt:lpstr>Algumas prioridades de acões estratégicas para internacionalizacão</vt:lpstr>
      <vt:lpstr>Principais obstáculos  encontrados nas instituicões: </vt:lpstr>
      <vt:lpstr>Estágios do Processo de Internacionalizacão de uma IES</vt:lpstr>
      <vt:lpstr>Apresentação do PowerPoint</vt:lpstr>
      <vt:lpstr>PRINCIPAIS ATORES  </vt:lpstr>
      <vt:lpstr>Desafios para as IES nos próximos anos </vt:lpstr>
      <vt:lpstr>NÚMEROS NO BRASIL:</vt:lpstr>
      <vt:lpstr>Resistências ao processo de internacionalização das IES:  (Leask,2015) </vt:lpstr>
      <vt:lpstr>No Brasil</vt:lpstr>
      <vt:lpstr>Apresentação do PowerPoint</vt:lpstr>
      <vt:lpstr>Internacionalizacão Curricular</vt:lpstr>
      <vt:lpstr>Apresentação do PowerPoint</vt:lpstr>
      <vt:lpstr>Competencia Intercultural</vt:lpstr>
      <vt:lpstr>PANDEMIA  X INTERNACIONALICAO DAS IES </vt:lpstr>
      <vt:lpstr>Pandemia acelerou o processo de internacionalizacão virtual</vt:lpstr>
      <vt:lpstr>Internacionalizacão das IES é sim  um caminho possível e viável</vt:lpstr>
      <vt:lpstr>Reflexões</vt:lpstr>
      <vt:lpstr>EVENTOS NO MUNDO E NO BRASIL     NAFSA</vt:lpstr>
      <vt:lpstr>Apresentação do PowerPoint</vt:lpstr>
      <vt:lpstr>Apresentação do PowerPoint</vt:lpstr>
      <vt:lpstr>Internacionalizacão das IES Catolicas </vt:lpstr>
      <vt:lpstr>Algumas producões para Consulta: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José Alberto Antunes de miranda</dc:creator>
  <cp:lastModifiedBy>Fabiana Deflon dos Santos Gonçalves</cp:lastModifiedBy>
  <cp:revision>47</cp:revision>
  <dcterms:created xsi:type="dcterms:W3CDTF">2021-03-21T20:03:36Z</dcterms:created>
  <dcterms:modified xsi:type="dcterms:W3CDTF">2021-03-29T13:07:29Z</dcterms:modified>
</cp:coreProperties>
</file>