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08" r:id="rId1"/>
  </p:sldMasterIdLst>
  <p:notesMasterIdLst>
    <p:notesMasterId r:id="rId9"/>
  </p:notesMasterIdLst>
  <p:sldIdLst>
    <p:sldId id="257" r:id="rId2"/>
    <p:sldId id="270" r:id="rId3"/>
    <p:sldId id="401" r:id="rId4"/>
    <p:sldId id="430" r:id="rId5"/>
    <p:sldId id="433" r:id="rId6"/>
    <p:sldId id="439" r:id="rId7"/>
    <p:sldId id="44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Paula Costa e Silva" initials="APCeS" lastIdx="0" clrIdx="0">
    <p:extLst>
      <p:ext uri="{19B8F6BF-5375-455C-9EA6-DF929625EA0E}">
        <p15:presenceInfo xmlns:p15="http://schemas.microsoft.com/office/powerpoint/2012/main" userId="S-1-5-21-3267306497-4020281173-127924185-13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00"/>
    <a:srgbClr val="C92707"/>
    <a:srgbClr val="011893"/>
    <a:srgbClr val="FF7C80"/>
    <a:srgbClr val="CE7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7" autoAdjust="0"/>
    <p:restoredTop sz="94552"/>
  </p:normalViewPr>
  <p:slideViewPr>
    <p:cSldViewPr>
      <p:cViewPr varScale="1">
        <p:scale>
          <a:sx n="79" d="100"/>
          <a:sy n="79" d="100"/>
        </p:scale>
        <p:origin x="162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14F08-EF46-4040-8D43-8ACB73D50DBB}" type="doc">
      <dgm:prSet loTypeId="urn:microsoft.com/office/officeart/2008/layout/VerticalCurvedList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E1A542B1-0187-4008-ACDA-960B6483DDF8}">
      <dgm:prSet phldrT="[Texto]" custT="1"/>
      <dgm:spPr/>
      <dgm:t>
        <a:bodyPr/>
        <a:lstStyle/>
        <a:p>
          <a:r>
            <a:rPr lang="pt-BR" sz="2400" dirty="0" smtClean="0">
              <a:latin typeface="+mj-lt"/>
            </a:rPr>
            <a:t>Encontros de março a junho de 2020 para </a:t>
          </a:r>
          <a:r>
            <a:rPr lang="pt-BR" sz="2400" dirty="0" smtClean="0">
              <a:latin typeface="+mj-lt"/>
            </a:rPr>
            <a:t>estudo, planejamento </a:t>
          </a:r>
          <a:r>
            <a:rPr lang="pt-BR" sz="2400" dirty="0" smtClean="0">
              <a:latin typeface="+mj-lt"/>
            </a:rPr>
            <a:t>e </a:t>
          </a:r>
          <a:r>
            <a:rPr lang="pt-BR" sz="2400" dirty="0" smtClean="0">
              <a:latin typeface="+mj-lt"/>
            </a:rPr>
            <a:t>realização do </a:t>
          </a:r>
          <a:r>
            <a:rPr lang="pt-BR" sz="2400" dirty="0" smtClean="0">
              <a:latin typeface="+mj-lt"/>
            </a:rPr>
            <a:t>trabalho.</a:t>
          </a:r>
          <a:endParaRPr lang="pt-BR" sz="2400" dirty="0">
            <a:latin typeface="+mj-lt"/>
          </a:endParaRPr>
        </a:p>
      </dgm:t>
    </dgm:pt>
    <dgm:pt modelId="{08A2D276-E365-4D81-8AED-7DE599A41775}" type="parTrans" cxnId="{AE57D547-3AE6-4221-A597-0C6AD996F5BB}">
      <dgm:prSet/>
      <dgm:spPr/>
      <dgm:t>
        <a:bodyPr/>
        <a:lstStyle/>
        <a:p>
          <a:endParaRPr lang="pt-BR" sz="1900">
            <a:latin typeface="+mj-lt"/>
          </a:endParaRPr>
        </a:p>
      </dgm:t>
    </dgm:pt>
    <dgm:pt modelId="{2D04487C-97EA-4561-B763-1E55FB11F5AD}" type="sibTrans" cxnId="{AE57D547-3AE6-4221-A597-0C6AD996F5BB}">
      <dgm:prSet/>
      <dgm:spPr/>
      <dgm:t>
        <a:bodyPr/>
        <a:lstStyle/>
        <a:p>
          <a:endParaRPr lang="pt-BR" sz="1900">
            <a:latin typeface="+mj-lt"/>
          </a:endParaRPr>
        </a:p>
      </dgm:t>
    </dgm:pt>
    <dgm:pt modelId="{F7CCD05A-2B4F-4406-86A4-5BA683F3110C}">
      <dgm:prSet phldrT="[Texto]" custT="1"/>
      <dgm:spPr/>
      <dgm:t>
        <a:bodyPr/>
        <a:lstStyle/>
        <a:p>
          <a:r>
            <a:rPr lang="pt-BR" sz="2400" dirty="0" smtClean="0">
              <a:latin typeface="+mj-lt"/>
            </a:rPr>
            <a:t>Formações com Dom Eduardo Pinheiro.</a:t>
          </a:r>
          <a:endParaRPr lang="pt-BR" sz="2400" dirty="0">
            <a:latin typeface="+mj-lt"/>
          </a:endParaRPr>
        </a:p>
      </dgm:t>
    </dgm:pt>
    <dgm:pt modelId="{AC7ED533-024F-4DAD-AC79-BBC1F961C48C}" type="parTrans" cxnId="{20982642-BB4C-40E3-ADDF-2CB2CBD9ABEA}">
      <dgm:prSet/>
      <dgm:spPr/>
      <dgm:t>
        <a:bodyPr/>
        <a:lstStyle/>
        <a:p>
          <a:endParaRPr lang="pt-BR" sz="1900">
            <a:latin typeface="+mj-lt"/>
          </a:endParaRPr>
        </a:p>
      </dgm:t>
    </dgm:pt>
    <dgm:pt modelId="{B5C652AF-935B-48F4-8AD2-9B6373C13A46}" type="sibTrans" cxnId="{20982642-BB4C-40E3-ADDF-2CB2CBD9ABEA}">
      <dgm:prSet/>
      <dgm:spPr/>
      <dgm:t>
        <a:bodyPr/>
        <a:lstStyle/>
        <a:p>
          <a:endParaRPr lang="pt-BR" sz="1900">
            <a:latin typeface="+mj-lt"/>
          </a:endParaRPr>
        </a:p>
      </dgm:t>
    </dgm:pt>
    <dgm:pt modelId="{5CC327A5-2888-4AC7-BFDB-54BD3FFF8214}">
      <dgm:prSet phldrT="[Texto]" custT="1"/>
      <dgm:spPr/>
      <dgm:t>
        <a:bodyPr/>
        <a:lstStyle/>
        <a:p>
          <a:r>
            <a:rPr lang="pt-BR" sz="2400" dirty="0" smtClean="0">
              <a:latin typeface="+mj-lt"/>
            </a:rPr>
            <a:t>Palestras com </a:t>
          </a:r>
          <a:r>
            <a:rPr lang="pt-BR" sz="2400" dirty="0" smtClean="0">
              <a:latin typeface="+mj-lt"/>
            </a:rPr>
            <a:t>especialista </a:t>
          </a:r>
          <a:r>
            <a:rPr lang="pt-BR" sz="2400" dirty="0" smtClean="0">
              <a:latin typeface="+mj-lt"/>
            </a:rPr>
            <a:t>em Projeto de Vida.</a:t>
          </a:r>
          <a:endParaRPr lang="pt-BR" sz="2400" dirty="0">
            <a:latin typeface="+mj-lt"/>
          </a:endParaRPr>
        </a:p>
      </dgm:t>
    </dgm:pt>
    <dgm:pt modelId="{1B7885E9-D2AD-4DE7-A481-2E0EEAB63F81}" type="parTrans" cxnId="{7B21C2DA-DEA4-41EB-9A9B-3CAB71EA3D4D}">
      <dgm:prSet/>
      <dgm:spPr/>
      <dgm:t>
        <a:bodyPr/>
        <a:lstStyle/>
        <a:p>
          <a:endParaRPr lang="pt-BR" sz="1900">
            <a:latin typeface="+mj-lt"/>
          </a:endParaRPr>
        </a:p>
      </dgm:t>
    </dgm:pt>
    <dgm:pt modelId="{76349CF1-A9BD-4578-964A-37D6D311E7F6}" type="sibTrans" cxnId="{7B21C2DA-DEA4-41EB-9A9B-3CAB71EA3D4D}">
      <dgm:prSet/>
      <dgm:spPr/>
      <dgm:t>
        <a:bodyPr/>
        <a:lstStyle/>
        <a:p>
          <a:endParaRPr lang="pt-BR" sz="1900">
            <a:latin typeface="+mj-lt"/>
          </a:endParaRPr>
        </a:p>
      </dgm:t>
    </dgm:pt>
    <dgm:pt modelId="{C9F23680-701B-43AD-B8FD-3D1563F4035B}">
      <dgm:prSet phldrT="[Texto]" custT="1"/>
      <dgm:spPr/>
      <dgm:t>
        <a:bodyPr/>
        <a:lstStyle/>
        <a:p>
          <a:r>
            <a:rPr lang="pt-BR" sz="2400" dirty="0" smtClean="0">
              <a:latin typeface="+mj-lt"/>
            </a:rPr>
            <a:t>Elaboração do Material Didático para o Ensino Médio.</a:t>
          </a:r>
          <a:endParaRPr lang="pt-BR" sz="2400" dirty="0">
            <a:latin typeface="+mj-lt"/>
          </a:endParaRPr>
        </a:p>
      </dgm:t>
    </dgm:pt>
    <dgm:pt modelId="{15A9C86A-2C86-440D-8DA4-92E70E852009}" type="sibTrans" cxnId="{89800490-D22E-437F-9E06-46189CD84689}">
      <dgm:prSet/>
      <dgm:spPr/>
      <dgm:t>
        <a:bodyPr/>
        <a:lstStyle/>
        <a:p>
          <a:endParaRPr lang="pt-BR" sz="1900"/>
        </a:p>
      </dgm:t>
    </dgm:pt>
    <dgm:pt modelId="{680A1AC1-1584-4654-AAC8-DF2EF45E5C07}" type="parTrans" cxnId="{89800490-D22E-437F-9E06-46189CD84689}">
      <dgm:prSet/>
      <dgm:spPr/>
      <dgm:t>
        <a:bodyPr/>
        <a:lstStyle/>
        <a:p>
          <a:endParaRPr lang="pt-BR" sz="1900"/>
        </a:p>
      </dgm:t>
    </dgm:pt>
    <dgm:pt modelId="{7AF1F184-F008-4803-BEFF-5D87B367B2B7}">
      <dgm:prSet custT="1"/>
      <dgm:spPr/>
      <dgm:t>
        <a:bodyPr/>
        <a:lstStyle/>
        <a:p>
          <a:r>
            <a:rPr lang="pt-BR" sz="2400" dirty="0" smtClean="0">
              <a:latin typeface="+mj-lt"/>
            </a:rPr>
            <a:t>Escuta aos estudantes e aos professores da RSB-Escolas.</a:t>
          </a:r>
          <a:endParaRPr lang="pt-BR" sz="2400" dirty="0">
            <a:latin typeface="+mj-lt"/>
          </a:endParaRPr>
        </a:p>
      </dgm:t>
    </dgm:pt>
    <dgm:pt modelId="{5584344A-0410-4166-AB58-A28487650FD1}" type="parTrans" cxnId="{86477D17-E675-43A7-A105-B4667A3E04CD}">
      <dgm:prSet/>
      <dgm:spPr/>
      <dgm:t>
        <a:bodyPr/>
        <a:lstStyle/>
        <a:p>
          <a:endParaRPr lang="pt-BR"/>
        </a:p>
      </dgm:t>
    </dgm:pt>
    <dgm:pt modelId="{8CEB53BE-10D7-425B-8F4A-C96BA48E7758}" type="sibTrans" cxnId="{86477D17-E675-43A7-A105-B4667A3E04CD}">
      <dgm:prSet/>
      <dgm:spPr/>
      <dgm:t>
        <a:bodyPr/>
        <a:lstStyle/>
        <a:p>
          <a:endParaRPr lang="pt-BR"/>
        </a:p>
      </dgm:t>
    </dgm:pt>
    <dgm:pt modelId="{D56E7566-2AC1-4E23-BBA7-0695CEF96D15}">
      <dgm:prSet custT="1"/>
      <dgm:spPr/>
      <dgm:t>
        <a:bodyPr/>
        <a:lstStyle/>
        <a:p>
          <a:r>
            <a:rPr lang="pt-BR" sz="2400" dirty="0" smtClean="0">
              <a:latin typeface="+mj-lt"/>
            </a:rPr>
            <a:t>Curso de Formação.</a:t>
          </a:r>
          <a:endParaRPr lang="pt-BR" sz="2400" dirty="0">
            <a:latin typeface="+mj-lt"/>
          </a:endParaRPr>
        </a:p>
      </dgm:t>
    </dgm:pt>
    <dgm:pt modelId="{E030A82D-029C-45CC-95E6-933D8FE391B7}" type="parTrans" cxnId="{C9532C0C-54D7-4E43-8340-B174BA23D3E2}">
      <dgm:prSet/>
      <dgm:spPr/>
      <dgm:t>
        <a:bodyPr/>
        <a:lstStyle/>
        <a:p>
          <a:endParaRPr lang="pt-BR"/>
        </a:p>
      </dgm:t>
    </dgm:pt>
    <dgm:pt modelId="{04D500F0-2EFE-4D1E-9A3D-1962586C6ABA}" type="sibTrans" cxnId="{C9532C0C-54D7-4E43-8340-B174BA23D3E2}">
      <dgm:prSet/>
      <dgm:spPr/>
      <dgm:t>
        <a:bodyPr/>
        <a:lstStyle/>
        <a:p>
          <a:endParaRPr lang="pt-BR"/>
        </a:p>
      </dgm:t>
    </dgm:pt>
    <dgm:pt modelId="{7C6E6464-7CE2-4F52-B7F4-0242338DCA0D}" type="pres">
      <dgm:prSet presAssocID="{6C914F08-EF46-4040-8D43-8ACB73D50DB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31391604-F003-4274-960D-BC911D17CFE4}" type="pres">
      <dgm:prSet presAssocID="{6C914F08-EF46-4040-8D43-8ACB73D50DBB}" presName="Name1" presStyleCnt="0"/>
      <dgm:spPr/>
    </dgm:pt>
    <dgm:pt modelId="{698D5A14-CACC-4AA8-B593-CA809EBB4124}" type="pres">
      <dgm:prSet presAssocID="{6C914F08-EF46-4040-8D43-8ACB73D50DBB}" presName="cycle" presStyleCnt="0"/>
      <dgm:spPr/>
    </dgm:pt>
    <dgm:pt modelId="{636CE49F-FF1F-43B3-BF43-4DE11A220E8D}" type="pres">
      <dgm:prSet presAssocID="{6C914F08-EF46-4040-8D43-8ACB73D50DBB}" presName="srcNode" presStyleLbl="node1" presStyleIdx="0" presStyleCnt="6"/>
      <dgm:spPr/>
    </dgm:pt>
    <dgm:pt modelId="{B1220CC8-D467-4CFF-BF44-A965F3F73793}" type="pres">
      <dgm:prSet presAssocID="{6C914F08-EF46-4040-8D43-8ACB73D50DBB}" presName="conn" presStyleLbl="parChTrans1D2" presStyleIdx="0" presStyleCnt="1"/>
      <dgm:spPr/>
      <dgm:t>
        <a:bodyPr/>
        <a:lstStyle/>
        <a:p>
          <a:endParaRPr lang="pt-BR"/>
        </a:p>
      </dgm:t>
    </dgm:pt>
    <dgm:pt modelId="{81CECF2F-E8F8-4076-AE28-4C1F371959EA}" type="pres">
      <dgm:prSet presAssocID="{6C914F08-EF46-4040-8D43-8ACB73D50DBB}" presName="extraNode" presStyleLbl="node1" presStyleIdx="0" presStyleCnt="6"/>
      <dgm:spPr/>
    </dgm:pt>
    <dgm:pt modelId="{D7C09339-B928-4834-A2FB-B9A6D31A8D8D}" type="pres">
      <dgm:prSet presAssocID="{6C914F08-EF46-4040-8D43-8ACB73D50DBB}" presName="dstNode" presStyleLbl="node1" presStyleIdx="0" presStyleCnt="6"/>
      <dgm:spPr/>
    </dgm:pt>
    <dgm:pt modelId="{8E347840-5A76-4C42-A83F-B75E4DFCA99C}" type="pres">
      <dgm:prSet presAssocID="{E1A542B1-0187-4008-ACDA-960B6483DDF8}" presName="text_1" presStyleLbl="node1" presStyleIdx="0" presStyleCnt="6" custScaleY="1545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47164D-EC9A-49D1-9E51-E12B579427D4}" type="pres">
      <dgm:prSet presAssocID="{E1A542B1-0187-4008-ACDA-960B6483DDF8}" presName="accent_1" presStyleCnt="0"/>
      <dgm:spPr/>
    </dgm:pt>
    <dgm:pt modelId="{C7AFE47A-82F5-4003-9BC4-4AFB267AAB4B}" type="pres">
      <dgm:prSet presAssocID="{E1A542B1-0187-4008-ACDA-960B6483DDF8}" presName="accentRepeatNode" presStyleLbl="solidFgAcc1" presStyleIdx="0" presStyleCnt="6"/>
      <dgm:spPr/>
    </dgm:pt>
    <dgm:pt modelId="{E2113DDC-CF33-4DE4-924E-BED2E31CC2A6}" type="pres">
      <dgm:prSet presAssocID="{F7CCD05A-2B4F-4406-86A4-5BA683F3110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54FA0B-0319-493D-90B4-0E0D87E46ED7}" type="pres">
      <dgm:prSet presAssocID="{F7CCD05A-2B4F-4406-86A4-5BA683F3110C}" presName="accent_2" presStyleCnt="0"/>
      <dgm:spPr/>
    </dgm:pt>
    <dgm:pt modelId="{78A2ABD0-1E20-4EC8-BFE1-C51B9A6B2BEE}" type="pres">
      <dgm:prSet presAssocID="{F7CCD05A-2B4F-4406-86A4-5BA683F3110C}" presName="accentRepeatNode" presStyleLbl="solidFgAcc1" presStyleIdx="1" presStyleCnt="6"/>
      <dgm:spPr/>
    </dgm:pt>
    <dgm:pt modelId="{9453FD9E-5F44-49DA-A009-7B1DB7E46F19}" type="pres">
      <dgm:prSet presAssocID="{5CC327A5-2888-4AC7-BFDB-54BD3FFF821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23390E-C1B7-4871-B803-C3312E2E6799}" type="pres">
      <dgm:prSet presAssocID="{5CC327A5-2888-4AC7-BFDB-54BD3FFF8214}" presName="accent_3" presStyleCnt="0"/>
      <dgm:spPr/>
    </dgm:pt>
    <dgm:pt modelId="{CF908A9A-877E-47B9-84C3-FBE9849D49E3}" type="pres">
      <dgm:prSet presAssocID="{5CC327A5-2888-4AC7-BFDB-54BD3FFF8214}" presName="accentRepeatNode" presStyleLbl="solidFgAcc1" presStyleIdx="2" presStyleCnt="6"/>
      <dgm:spPr/>
    </dgm:pt>
    <dgm:pt modelId="{C21C10D8-9F9A-4FDE-898C-A22184D31C50}" type="pres">
      <dgm:prSet presAssocID="{C9F23680-701B-43AD-B8FD-3D1563F4035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0F8E5D-46C4-4CBE-A394-FAC97EB74FB5}" type="pres">
      <dgm:prSet presAssocID="{C9F23680-701B-43AD-B8FD-3D1563F4035B}" presName="accent_4" presStyleCnt="0"/>
      <dgm:spPr/>
    </dgm:pt>
    <dgm:pt modelId="{514F869B-9442-492F-AA86-792FD918CC5E}" type="pres">
      <dgm:prSet presAssocID="{C9F23680-701B-43AD-B8FD-3D1563F4035B}" presName="accentRepeatNode" presStyleLbl="solidFgAcc1" presStyleIdx="3" presStyleCnt="6"/>
      <dgm:spPr/>
    </dgm:pt>
    <dgm:pt modelId="{E75B0EB1-72AB-4FD9-B36F-F92B6F2878D6}" type="pres">
      <dgm:prSet presAssocID="{7AF1F184-F008-4803-BEFF-5D87B367B2B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C383F5-8D8E-4BFF-B1E8-C5860BE7F67D}" type="pres">
      <dgm:prSet presAssocID="{7AF1F184-F008-4803-BEFF-5D87B367B2B7}" presName="accent_5" presStyleCnt="0"/>
      <dgm:spPr/>
    </dgm:pt>
    <dgm:pt modelId="{5C8FEBF8-C07E-42CB-B359-4A962AD9EB1A}" type="pres">
      <dgm:prSet presAssocID="{7AF1F184-F008-4803-BEFF-5D87B367B2B7}" presName="accentRepeatNode" presStyleLbl="solidFgAcc1" presStyleIdx="4" presStyleCnt="6"/>
      <dgm:spPr/>
    </dgm:pt>
    <dgm:pt modelId="{3719B7B1-20FA-44A3-93F7-49C97CB67A39}" type="pres">
      <dgm:prSet presAssocID="{D56E7566-2AC1-4E23-BBA7-0695CEF96D1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603CA4-27DC-4FC4-9209-FEE257812C0C}" type="pres">
      <dgm:prSet presAssocID="{D56E7566-2AC1-4E23-BBA7-0695CEF96D15}" presName="accent_6" presStyleCnt="0"/>
      <dgm:spPr/>
    </dgm:pt>
    <dgm:pt modelId="{51EDA36C-A430-465D-8B30-F99BE076CB39}" type="pres">
      <dgm:prSet presAssocID="{D56E7566-2AC1-4E23-BBA7-0695CEF96D15}" presName="accentRepeatNode" presStyleLbl="solidFgAcc1" presStyleIdx="5" presStyleCnt="6"/>
      <dgm:spPr/>
    </dgm:pt>
  </dgm:ptLst>
  <dgm:cxnLst>
    <dgm:cxn modelId="{76AE569B-2E9B-4A66-BC51-45D51CA259BA}" type="presOf" srcId="{6C914F08-EF46-4040-8D43-8ACB73D50DBB}" destId="{7C6E6464-7CE2-4F52-B7F4-0242338DCA0D}" srcOrd="0" destOrd="0" presId="urn:microsoft.com/office/officeart/2008/layout/VerticalCurvedList"/>
    <dgm:cxn modelId="{AC4ED8AF-D4BD-442E-A362-80A8CF567697}" type="presOf" srcId="{7AF1F184-F008-4803-BEFF-5D87B367B2B7}" destId="{E75B0EB1-72AB-4FD9-B36F-F92B6F2878D6}" srcOrd="0" destOrd="0" presId="urn:microsoft.com/office/officeart/2008/layout/VerticalCurvedList"/>
    <dgm:cxn modelId="{BB58625F-FF83-4C37-A783-88C97D2222AB}" type="presOf" srcId="{D56E7566-2AC1-4E23-BBA7-0695CEF96D15}" destId="{3719B7B1-20FA-44A3-93F7-49C97CB67A39}" srcOrd="0" destOrd="0" presId="urn:microsoft.com/office/officeart/2008/layout/VerticalCurvedList"/>
    <dgm:cxn modelId="{429EBDE7-5B58-4575-B691-95FE6EC10A35}" type="presOf" srcId="{F7CCD05A-2B4F-4406-86A4-5BA683F3110C}" destId="{E2113DDC-CF33-4DE4-924E-BED2E31CC2A6}" srcOrd="0" destOrd="0" presId="urn:microsoft.com/office/officeart/2008/layout/VerticalCurvedList"/>
    <dgm:cxn modelId="{7B21C2DA-DEA4-41EB-9A9B-3CAB71EA3D4D}" srcId="{6C914F08-EF46-4040-8D43-8ACB73D50DBB}" destId="{5CC327A5-2888-4AC7-BFDB-54BD3FFF8214}" srcOrd="2" destOrd="0" parTransId="{1B7885E9-D2AD-4DE7-A481-2E0EEAB63F81}" sibTransId="{76349CF1-A9BD-4578-964A-37D6D311E7F6}"/>
    <dgm:cxn modelId="{A4FBC338-2736-4DE9-8868-748B46548CE8}" type="presOf" srcId="{E1A542B1-0187-4008-ACDA-960B6483DDF8}" destId="{8E347840-5A76-4C42-A83F-B75E4DFCA99C}" srcOrd="0" destOrd="0" presId="urn:microsoft.com/office/officeart/2008/layout/VerticalCurvedList"/>
    <dgm:cxn modelId="{86477D17-E675-43A7-A105-B4667A3E04CD}" srcId="{6C914F08-EF46-4040-8D43-8ACB73D50DBB}" destId="{7AF1F184-F008-4803-BEFF-5D87B367B2B7}" srcOrd="4" destOrd="0" parTransId="{5584344A-0410-4166-AB58-A28487650FD1}" sibTransId="{8CEB53BE-10D7-425B-8F4A-C96BA48E7758}"/>
    <dgm:cxn modelId="{20982642-BB4C-40E3-ADDF-2CB2CBD9ABEA}" srcId="{6C914F08-EF46-4040-8D43-8ACB73D50DBB}" destId="{F7CCD05A-2B4F-4406-86A4-5BA683F3110C}" srcOrd="1" destOrd="0" parTransId="{AC7ED533-024F-4DAD-AC79-BBC1F961C48C}" sibTransId="{B5C652AF-935B-48F4-8AD2-9B6373C13A46}"/>
    <dgm:cxn modelId="{C9532C0C-54D7-4E43-8340-B174BA23D3E2}" srcId="{6C914F08-EF46-4040-8D43-8ACB73D50DBB}" destId="{D56E7566-2AC1-4E23-BBA7-0695CEF96D15}" srcOrd="5" destOrd="0" parTransId="{E030A82D-029C-45CC-95E6-933D8FE391B7}" sibTransId="{04D500F0-2EFE-4D1E-9A3D-1962586C6ABA}"/>
    <dgm:cxn modelId="{BEE8EB1F-C928-4F0F-9231-6F425CD9BBFE}" type="presOf" srcId="{C9F23680-701B-43AD-B8FD-3D1563F4035B}" destId="{C21C10D8-9F9A-4FDE-898C-A22184D31C50}" srcOrd="0" destOrd="0" presId="urn:microsoft.com/office/officeart/2008/layout/VerticalCurvedList"/>
    <dgm:cxn modelId="{89800490-D22E-437F-9E06-46189CD84689}" srcId="{6C914F08-EF46-4040-8D43-8ACB73D50DBB}" destId="{C9F23680-701B-43AD-B8FD-3D1563F4035B}" srcOrd="3" destOrd="0" parTransId="{680A1AC1-1584-4654-AAC8-DF2EF45E5C07}" sibTransId="{15A9C86A-2C86-440D-8DA4-92E70E852009}"/>
    <dgm:cxn modelId="{AE57D547-3AE6-4221-A597-0C6AD996F5BB}" srcId="{6C914F08-EF46-4040-8D43-8ACB73D50DBB}" destId="{E1A542B1-0187-4008-ACDA-960B6483DDF8}" srcOrd="0" destOrd="0" parTransId="{08A2D276-E365-4D81-8AED-7DE599A41775}" sibTransId="{2D04487C-97EA-4561-B763-1E55FB11F5AD}"/>
    <dgm:cxn modelId="{8A630C35-62BA-4346-B6C7-A641794C8A6C}" type="presOf" srcId="{2D04487C-97EA-4561-B763-1E55FB11F5AD}" destId="{B1220CC8-D467-4CFF-BF44-A965F3F73793}" srcOrd="0" destOrd="0" presId="urn:microsoft.com/office/officeart/2008/layout/VerticalCurvedList"/>
    <dgm:cxn modelId="{ED94D73F-7500-4844-8E7E-BA16DF83C00E}" type="presOf" srcId="{5CC327A5-2888-4AC7-BFDB-54BD3FFF8214}" destId="{9453FD9E-5F44-49DA-A009-7B1DB7E46F19}" srcOrd="0" destOrd="0" presId="urn:microsoft.com/office/officeart/2008/layout/VerticalCurvedList"/>
    <dgm:cxn modelId="{191FDD42-0FF6-47C2-B94F-AA887686215E}" type="presParOf" srcId="{7C6E6464-7CE2-4F52-B7F4-0242338DCA0D}" destId="{31391604-F003-4274-960D-BC911D17CFE4}" srcOrd="0" destOrd="0" presId="urn:microsoft.com/office/officeart/2008/layout/VerticalCurvedList"/>
    <dgm:cxn modelId="{40085289-2AD5-41A5-AE06-2799945A1264}" type="presParOf" srcId="{31391604-F003-4274-960D-BC911D17CFE4}" destId="{698D5A14-CACC-4AA8-B593-CA809EBB4124}" srcOrd="0" destOrd="0" presId="urn:microsoft.com/office/officeart/2008/layout/VerticalCurvedList"/>
    <dgm:cxn modelId="{2FFD6BA2-E72F-4CA4-9630-5B0C814A5CA4}" type="presParOf" srcId="{698D5A14-CACC-4AA8-B593-CA809EBB4124}" destId="{636CE49F-FF1F-43B3-BF43-4DE11A220E8D}" srcOrd="0" destOrd="0" presId="urn:microsoft.com/office/officeart/2008/layout/VerticalCurvedList"/>
    <dgm:cxn modelId="{22AA8213-C08C-4BFC-8852-95B99C67A283}" type="presParOf" srcId="{698D5A14-CACC-4AA8-B593-CA809EBB4124}" destId="{B1220CC8-D467-4CFF-BF44-A965F3F73793}" srcOrd="1" destOrd="0" presId="urn:microsoft.com/office/officeart/2008/layout/VerticalCurvedList"/>
    <dgm:cxn modelId="{82C18843-1417-4B77-8B26-9597C5A8E9E6}" type="presParOf" srcId="{698D5A14-CACC-4AA8-B593-CA809EBB4124}" destId="{81CECF2F-E8F8-4076-AE28-4C1F371959EA}" srcOrd="2" destOrd="0" presId="urn:microsoft.com/office/officeart/2008/layout/VerticalCurvedList"/>
    <dgm:cxn modelId="{91DBBB28-A2FC-4E71-9059-0D8359C5AE7E}" type="presParOf" srcId="{698D5A14-CACC-4AA8-B593-CA809EBB4124}" destId="{D7C09339-B928-4834-A2FB-B9A6D31A8D8D}" srcOrd="3" destOrd="0" presId="urn:microsoft.com/office/officeart/2008/layout/VerticalCurvedList"/>
    <dgm:cxn modelId="{7E038FC3-3D60-41BE-99AD-43612CED1519}" type="presParOf" srcId="{31391604-F003-4274-960D-BC911D17CFE4}" destId="{8E347840-5A76-4C42-A83F-B75E4DFCA99C}" srcOrd="1" destOrd="0" presId="urn:microsoft.com/office/officeart/2008/layout/VerticalCurvedList"/>
    <dgm:cxn modelId="{51953B3A-F22B-4BF6-BF50-0ABEBDF6A521}" type="presParOf" srcId="{31391604-F003-4274-960D-BC911D17CFE4}" destId="{7347164D-EC9A-49D1-9E51-E12B579427D4}" srcOrd="2" destOrd="0" presId="urn:microsoft.com/office/officeart/2008/layout/VerticalCurvedList"/>
    <dgm:cxn modelId="{9889DA43-6F36-43D7-AF68-2AB989B5D17F}" type="presParOf" srcId="{7347164D-EC9A-49D1-9E51-E12B579427D4}" destId="{C7AFE47A-82F5-4003-9BC4-4AFB267AAB4B}" srcOrd="0" destOrd="0" presId="urn:microsoft.com/office/officeart/2008/layout/VerticalCurvedList"/>
    <dgm:cxn modelId="{286044CD-DE22-4D0C-873D-A7668A269D7B}" type="presParOf" srcId="{31391604-F003-4274-960D-BC911D17CFE4}" destId="{E2113DDC-CF33-4DE4-924E-BED2E31CC2A6}" srcOrd="3" destOrd="0" presId="urn:microsoft.com/office/officeart/2008/layout/VerticalCurvedList"/>
    <dgm:cxn modelId="{48777191-040A-42DC-98CD-2D7275CB1C89}" type="presParOf" srcId="{31391604-F003-4274-960D-BC911D17CFE4}" destId="{7954FA0B-0319-493D-90B4-0E0D87E46ED7}" srcOrd="4" destOrd="0" presId="urn:microsoft.com/office/officeart/2008/layout/VerticalCurvedList"/>
    <dgm:cxn modelId="{FF95C001-76E5-4BAD-9E2B-91A17736CB42}" type="presParOf" srcId="{7954FA0B-0319-493D-90B4-0E0D87E46ED7}" destId="{78A2ABD0-1E20-4EC8-BFE1-C51B9A6B2BEE}" srcOrd="0" destOrd="0" presId="urn:microsoft.com/office/officeart/2008/layout/VerticalCurvedList"/>
    <dgm:cxn modelId="{C363A45C-0EB6-44F0-80C5-AFB85D3C4F49}" type="presParOf" srcId="{31391604-F003-4274-960D-BC911D17CFE4}" destId="{9453FD9E-5F44-49DA-A009-7B1DB7E46F19}" srcOrd="5" destOrd="0" presId="urn:microsoft.com/office/officeart/2008/layout/VerticalCurvedList"/>
    <dgm:cxn modelId="{01921D55-49EA-48FD-93A0-1B3DED95D10F}" type="presParOf" srcId="{31391604-F003-4274-960D-BC911D17CFE4}" destId="{8423390E-C1B7-4871-B803-C3312E2E6799}" srcOrd="6" destOrd="0" presId="urn:microsoft.com/office/officeart/2008/layout/VerticalCurvedList"/>
    <dgm:cxn modelId="{9FDAE588-9C9B-41EB-A514-B044201C5903}" type="presParOf" srcId="{8423390E-C1B7-4871-B803-C3312E2E6799}" destId="{CF908A9A-877E-47B9-84C3-FBE9849D49E3}" srcOrd="0" destOrd="0" presId="urn:microsoft.com/office/officeart/2008/layout/VerticalCurvedList"/>
    <dgm:cxn modelId="{EAF145CB-B9CD-4453-88C7-DD7D554DF3A2}" type="presParOf" srcId="{31391604-F003-4274-960D-BC911D17CFE4}" destId="{C21C10D8-9F9A-4FDE-898C-A22184D31C50}" srcOrd="7" destOrd="0" presId="urn:microsoft.com/office/officeart/2008/layout/VerticalCurvedList"/>
    <dgm:cxn modelId="{21954659-56D6-4CA4-B4EE-EAC63CCE520D}" type="presParOf" srcId="{31391604-F003-4274-960D-BC911D17CFE4}" destId="{040F8E5D-46C4-4CBE-A394-FAC97EB74FB5}" srcOrd="8" destOrd="0" presId="urn:microsoft.com/office/officeart/2008/layout/VerticalCurvedList"/>
    <dgm:cxn modelId="{CEB98FB4-E5A0-41B9-A4E4-B12D62B9E30C}" type="presParOf" srcId="{040F8E5D-46C4-4CBE-A394-FAC97EB74FB5}" destId="{514F869B-9442-492F-AA86-792FD918CC5E}" srcOrd="0" destOrd="0" presId="urn:microsoft.com/office/officeart/2008/layout/VerticalCurvedList"/>
    <dgm:cxn modelId="{474B7BD2-CDF9-4363-9CCE-B74550377DBA}" type="presParOf" srcId="{31391604-F003-4274-960D-BC911D17CFE4}" destId="{E75B0EB1-72AB-4FD9-B36F-F92B6F2878D6}" srcOrd="9" destOrd="0" presId="urn:microsoft.com/office/officeart/2008/layout/VerticalCurvedList"/>
    <dgm:cxn modelId="{B4730849-EB97-4EAB-89AB-F707A5CD614F}" type="presParOf" srcId="{31391604-F003-4274-960D-BC911D17CFE4}" destId="{90C383F5-8D8E-4BFF-B1E8-C5860BE7F67D}" srcOrd="10" destOrd="0" presId="urn:microsoft.com/office/officeart/2008/layout/VerticalCurvedList"/>
    <dgm:cxn modelId="{DECD99D7-E258-45A8-A901-36EC3815EBA9}" type="presParOf" srcId="{90C383F5-8D8E-4BFF-B1E8-C5860BE7F67D}" destId="{5C8FEBF8-C07E-42CB-B359-4A962AD9EB1A}" srcOrd="0" destOrd="0" presId="urn:microsoft.com/office/officeart/2008/layout/VerticalCurvedList"/>
    <dgm:cxn modelId="{529EA208-0AFD-4524-A254-694EAFC8B931}" type="presParOf" srcId="{31391604-F003-4274-960D-BC911D17CFE4}" destId="{3719B7B1-20FA-44A3-93F7-49C97CB67A39}" srcOrd="11" destOrd="0" presId="urn:microsoft.com/office/officeart/2008/layout/VerticalCurvedList"/>
    <dgm:cxn modelId="{D518EC4B-DB3D-4F74-AE7A-1CADA32794D2}" type="presParOf" srcId="{31391604-F003-4274-960D-BC911D17CFE4}" destId="{5B603CA4-27DC-4FC4-9209-FEE257812C0C}" srcOrd="12" destOrd="0" presId="urn:microsoft.com/office/officeart/2008/layout/VerticalCurvedList"/>
    <dgm:cxn modelId="{92A571E4-883A-4976-A16A-131CDC2C3352}" type="presParOf" srcId="{5B603CA4-27DC-4FC4-9209-FEE257812C0C}" destId="{51EDA36C-A430-465D-8B30-F99BE076CB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20CC8-D467-4CFF-BF44-A965F3F73793}">
      <dsp:nvSpPr>
        <dsp:cNvPr id="0" name=""/>
        <dsp:cNvSpPr/>
      </dsp:nvSpPr>
      <dsp:spPr>
        <a:xfrm>
          <a:off x="-6106540" y="-934303"/>
          <a:ext cx="7269206" cy="7269206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47840-5A76-4C42-A83F-B75E4DFCA99C}">
      <dsp:nvSpPr>
        <dsp:cNvPr id="0" name=""/>
        <dsp:cNvSpPr/>
      </dsp:nvSpPr>
      <dsp:spPr>
        <a:xfrm>
          <a:off x="432979" y="129254"/>
          <a:ext cx="8414015" cy="8788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13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+mj-lt"/>
            </a:rPr>
            <a:t>Encontros de março a junho de 2020 para </a:t>
          </a:r>
          <a:r>
            <a:rPr lang="pt-BR" sz="2400" kern="1200" dirty="0" smtClean="0">
              <a:latin typeface="+mj-lt"/>
            </a:rPr>
            <a:t>estudo, planejamento </a:t>
          </a:r>
          <a:r>
            <a:rPr lang="pt-BR" sz="2400" kern="1200" dirty="0" smtClean="0">
              <a:latin typeface="+mj-lt"/>
            </a:rPr>
            <a:t>e </a:t>
          </a:r>
          <a:r>
            <a:rPr lang="pt-BR" sz="2400" kern="1200" dirty="0" smtClean="0">
              <a:latin typeface="+mj-lt"/>
            </a:rPr>
            <a:t>realização do </a:t>
          </a:r>
          <a:r>
            <a:rPr lang="pt-BR" sz="2400" kern="1200" dirty="0" smtClean="0">
              <a:latin typeface="+mj-lt"/>
            </a:rPr>
            <a:t>trabalho.</a:t>
          </a:r>
          <a:endParaRPr lang="pt-BR" sz="2400" kern="1200" dirty="0">
            <a:latin typeface="+mj-lt"/>
          </a:endParaRPr>
        </a:p>
      </dsp:txBody>
      <dsp:txXfrm>
        <a:off x="432979" y="129254"/>
        <a:ext cx="8414015" cy="878858"/>
      </dsp:txXfrm>
    </dsp:sp>
    <dsp:sp modelId="{C7AFE47A-82F5-4003-9BC4-4AFB267AAB4B}">
      <dsp:nvSpPr>
        <dsp:cNvPr id="0" name=""/>
        <dsp:cNvSpPr/>
      </dsp:nvSpPr>
      <dsp:spPr>
        <a:xfrm>
          <a:off x="77620" y="213323"/>
          <a:ext cx="710718" cy="7107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13DDC-CF33-4DE4-924E-BED2E31CC2A6}">
      <dsp:nvSpPr>
        <dsp:cNvPr id="0" name=""/>
        <dsp:cNvSpPr/>
      </dsp:nvSpPr>
      <dsp:spPr>
        <a:xfrm>
          <a:off x="900671" y="1137150"/>
          <a:ext cx="7946323" cy="5685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13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+mj-lt"/>
            </a:rPr>
            <a:t>Formações com Dom Eduardo Pinheiro.</a:t>
          </a:r>
          <a:endParaRPr lang="pt-BR" sz="2400" kern="1200" dirty="0">
            <a:latin typeface="+mj-lt"/>
          </a:endParaRPr>
        </a:p>
      </dsp:txBody>
      <dsp:txXfrm>
        <a:off x="900671" y="1137150"/>
        <a:ext cx="7946323" cy="568575"/>
      </dsp:txXfrm>
    </dsp:sp>
    <dsp:sp modelId="{78A2ABD0-1E20-4EC8-BFE1-C51B9A6B2BEE}">
      <dsp:nvSpPr>
        <dsp:cNvPr id="0" name=""/>
        <dsp:cNvSpPr/>
      </dsp:nvSpPr>
      <dsp:spPr>
        <a:xfrm>
          <a:off x="545312" y="1066078"/>
          <a:ext cx="710718" cy="7107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3FD9E-5F44-49DA-A009-7B1DB7E46F19}">
      <dsp:nvSpPr>
        <dsp:cNvPr id="0" name=""/>
        <dsp:cNvSpPr/>
      </dsp:nvSpPr>
      <dsp:spPr>
        <a:xfrm>
          <a:off x="1114535" y="1989905"/>
          <a:ext cx="7732459" cy="5685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13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+mj-lt"/>
            </a:rPr>
            <a:t>Palestras com </a:t>
          </a:r>
          <a:r>
            <a:rPr lang="pt-BR" sz="2400" kern="1200" dirty="0" smtClean="0">
              <a:latin typeface="+mj-lt"/>
            </a:rPr>
            <a:t>especialista </a:t>
          </a:r>
          <a:r>
            <a:rPr lang="pt-BR" sz="2400" kern="1200" dirty="0" smtClean="0">
              <a:latin typeface="+mj-lt"/>
            </a:rPr>
            <a:t>em Projeto de Vida.</a:t>
          </a:r>
          <a:endParaRPr lang="pt-BR" sz="2400" kern="1200" dirty="0">
            <a:latin typeface="+mj-lt"/>
          </a:endParaRPr>
        </a:p>
      </dsp:txBody>
      <dsp:txXfrm>
        <a:off x="1114535" y="1989905"/>
        <a:ext cx="7732459" cy="568575"/>
      </dsp:txXfrm>
    </dsp:sp>
    <dsp:sp modelId="{CF908A9A-877E-47B9-84C3-FBE9849D49E3}">
      <dsp:nvSpPr>
        <dsp:cNvPr id="0" name=""/>
        <dsp:cNvSpPr/>
      </dsp:nvSpPr>
      <dsp:spPr>
        <a:xfrm>
          <a:off x="759176" y="1918833"/>
          <a:ext cx="710718" cy="7107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C10D8-9F9A-4FDE-898C-A22184D31C50}">
      <dsp:nvSpPr>
        <dsp:cNvPr id="0" name=""/>
        <dsp:cNvSpPr/>
      </dsp:nvSpPr>
      <dsp:spPr>
        <a:xfrm>
          <a:off x="1114535" y="2842119"/>
          <a:ext cx="7732459" cy="5685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13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+mj-lt"/>
            </a:rPr>
            <a:t>Elaboração do Material Didático para o Ensino Médio.</a:t>
          </a:r>
          <a:endParaRPr lang="pt-BR" sz="2400" kern="1200" dirty="0">
            <a:latin typeface="+mj-lt"/>
          </a:endParaRPr>
        </a:p>
      </dsp:txBody>
      <dsp:txXfrm>
        <a:off x="1114535" y="2842119"/>
        <a:ext cx="7732459" cy="568575"/>
      </dsp:txXfrm>
    </dsp:sp>
    <dsp:sp modelId="{514F869B-9442-492F-AA86-792FD918CC5E}">
      <dsp:nvSpPr>
        <dsp:cNvPr id="0" name=""/>
        <dsp:cNvSpPr/>
      </dsp:nvSpPr>
      <dsp:spPr>
        <a:xfrm>
          <a:off x="759176" y="2771047"/>
          <a:ext cx="710718" cy="7107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B0EB1-72AB-4FD9-B36F-F92B6F2878D6}">
      <dsp:nvSpPr>
        <dsp:cNvPr id="0" name=""/>
        <dsp:cNvSpPr/>
      </dsp:nvSpPr>
      <dsp:spPr>
        <a:xfrm>
          <a:off x="900671" y="3694874"/>
          <a:ext cx="7946323" cy="5685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13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+mj-lt"/>
            </a:rPr>
            <a:t>Escuta aos estudantes e aos professores da RSB-Escolas.</a:t>
          </a:r>
          <a:endParaRPr lang="pt-BR" sz="2400" kern="1200" dirty="0">
            <a:latin typeface="+mj-lt"/>
          </a:endParaRPr>
        </a:p>
      </dsp:txBody>
      <dsp:txXfrm>
        <a:off x="900671" y="3694874"/>
        <a:ext cx="7946323" cy="568575"/>
      </dsp:txXfrm>
    </dsp:sp>
    <dsp:sp modelId="{5C8FEBF8-C07E-42CB-B359-4A962AD9EB1A}">
      <dsp:nvSpPr>
        <dsp:cNvPr id="0" name=""/>
        <dsp:cNvSpPr/>
      </dsp:nvSpPr>
      <dsp:spPr>
        <a:xfrm>
          <a:off x="545312" y="3623802"/>
          <a:ext cx="710718" cy="7107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19B7B1-20FA-44A3-93F7-49C97CB67A39}">
      <dsp:nvSpPr>
        <dsp:cNvPr id="0" name=""/>
        <dsp:cNvSpPr/>
      </dsp:nvSpPr>
      <dsp:spPr>
        <a:xfrm>
          <a:off x="432979" y="4547629"/>
          <a:ext cx="8414015" cy="5685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13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+mj-lt"/>
            </a:rPr>
            <a:t>Curso de Formação.</a:t>
          </a:r>
          <a:endParaRPr lang="pt-BR" sz="2400" kern="1200" dirty="0">
            <a:latin typeface="+mj-lt"/>
          </a:endParaRPr>
        </a:p>
      </dsp:txBody>
      <dsp:txXfrm>
        <a:off x="432979" y="4547629"/>
        <a:ext cx="8414015" cy="568575"/>
      </dsp:txXfrm>
    </dsp:sp>
    <dsp:sp modelId="{51EDA36C-A430-465D-8B30-F99BE076CB39}">
      <dsp:nvSpPr>
        <dsp:cNvPr id="0" name=""/>
        <dsp:cNvSpPr/>
      </dsp:nvSpPr>
      <dsp:spPr>
        <a:xfrm>
          <a:off x="77620" y="4476557"/>
          <a:ext cx="710718" cy="7107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84B0B-3523-2C4A-8FB1-E2C47B009407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3B310-C09D-E040-BB53-754348436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42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69744-FFE3-4EC7-8310-BC16E7BF3184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7D8833-20A0-4D56-8199-EB1D1129439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0847" y="3777389"/>
            <a:ext cx="1646281" cy="192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D5B0F473-D1C2-E14C-9573-5CE10AA23C64}"/>
              </a:ext>
            </a:extLst>
          </p:cNvPr>
          <p:cNvSpPr txBox="1">
            <a:spLocks/>
          </p:cNvSpPr>
          <p:nvPr/>
        </p:nvSpPr>
        <p:spPr>
          <a:xfrm>
            <a:off x="107504" y="692696"/>
            <a:ext cx="8712968" cy="308469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800" b="1" smtClean="0"/>
              <a:t>Organização do PROJETO </a:t>
            </a:r>
            <a:r>
              <a:rPr lang="pt-BR" sz="3800" b="1" dirty="0" smtClean="0"/>
              <a:t>DE VIDA na </a:t>
            </a:r>
          </a:p>
          <a:p>
            <a:pPr algn="ctr"/>
            <a:r>
              <a:rPr lang="pt-BR" sz="3800" b="1" dirty="0" smtClean="0"/>
              <a:t>REDE SALESIANA BRASIL DE ESCOLAS</a:t>
            </a:r>
          </a:p>
          <a:p>
            <a:pPr algn="ctr"/>
            <a:endParaRPr lang="pt-BR" sz="3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16632"/>
            <a:ext cx="714380" cy="83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5">
            <a:extLst>
              <a:ext uri="{FF2B5EF4-FFF2-40B4-BE49-F238E27FC236}">
                <a16:creationId xmlns:a16="http://schemas.microsoft.com/office/drawing/2014/main" id="{D5B0F473-D1C2-E14C-9573-5CE10AA23C64}"/>
              </a:ext>
            </a:extLst>
          </p:cNvPr>
          <p:cNvSpPr txBox="1">
            <a:spLocks/>
          </p:cNvSpPr>
          <p:nvPr/>
        </p:nvSpPr>
        <p:spPr>
          <a:xfrm>
            <a:off x="1331640" y="194857"/>
            <a:ext cx="6696744" cy="151216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/>
              <a:t>Constituição de um </a:t>
            </a:r>
            <a:r>
              <a:rPr lang="pt-BR" sz="3200" b="1" dirty="0" smtClean="0"/>
              <a:t>GT-Pedagógico</a:t>
            </a:r>
          </a:p>
          <a:p>
            <a:endParaRPr lang="pt-BR" sz="42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66902250"/>
              </p:ext>
            </p:extLst>
          </p:nvPr>
        </p:nvGraphicFramePr>
        <p:xfrm>
          <a:off x="107504" y="1268760"/>
          <a:ext cx="892329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8867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0108" y="146419"/>
            <a:ext cx="714380" cy="83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D5B0F473-D1C2-E14C-9573-5CE10AA2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-571500"/>
            <a:ext cx="6984776" cy="1143000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Inspirações: Dom Eduardo Pinheiro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7504" y="980728"/>
            <a:ext cx="88569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>
              <a:buFont typeface="+mj-lt"/>
              <a:buAutoNum type="arabicPeriod"/>
            </a:pPr>
            <a:r>
              <a:rPr lang="pt-BR" sz="2300" b="1" dirty="0">
                <a:latin typeface="+mj-lt"/>
              </a:rPr>
              <a:t>Falar de Projeto de Vida não é recorrente na cultura do </a:t>
            </a:r>
            <a:r>
              <a:rPr lang="pt-BR" sz="2300" b="1" dirty="0" smtClean="0">
                <a:latin typeface="+mj-lt"/>
              </a:rPr>
              <a:t>jovem</a:t>
            </a:r>
            <a:r>
              <a:rPr lang="pt-BR" sz="2300" dirty="0" smtClean="0">
                <a:latin typeface="+mj-lt"/>
              </a:rPr>
              <a:t>. </a:t>
            </a:r>
          </a:p>
          <a:p>
            <a:pPr marL="273050" indent="-273050" algn="just">
              <a:buFont typeface="+mj-lt"/>
              <a:buAutoNum type="arabicPeriod"/>
            </a:pPr>
            <a:endParaRPr lang="pt-BR" sz="2300" dirty="0">
              <a:latin typeface="+mj-lt"/>
            </a:endParaRPr>
          </a:p>
          <a:p>
            <a:pPr marL="273050" indent="-273050" algn="just">
              <a:buFont typeface="+mj-lt"/>
              <a:buAutoNum type="arabicPeriod"/>
            </a:pPr>
            <a:r>
              <a:rPr lang="pt-BR" sz="2300" b="1" dirty="0" smtClean="0">
                <a:latin typeface="+mj-lt"/>
              </a:rPr>
              <a:t>Uma das </a:t>
            </a:r>
            <a:r>
              <a:rPr lang="pt-BR" sz="2300" b="1" dirty="0">
                <a:latin typeface="+mj-lt"/>
              </a:rPr>
              <a:t>causas do suicídio é a vivência do presente como a única opção</a:t>
            </a:r>
            <a:r>
              <a:rPr lang="pt-BR" sz="2300" dirty="0">
                <a:latin typeface="+mj-lt"/>
              </a:rPr>
              <a:t>, pois a </a:t>
            </a:r>
            <a:r>
              <a:rPr lang="pt-BR" sz="2300" b="1" dirty="0">
                <a:solidFill>
                  <a:srgbClr val="0432FF"/>
                </a:solidFill>
                <a:latin typeface="+mj-lt"/>
              </a:rPr>
              <a:t>cultura juvenil </a:t>
            </a:r>
            <a:r>
              <a:rPr lang="pt-BR" sz="2300" dirty="0">
                <a:latin typeface="+mj-lt"/>
              </a:rPr>
              <a:t>é uma cultura do presentismo, é uma </a:t>
            </a:r>
            <a:r>
              <a:rPr lang="pt-BR" sz="2300" b="1" dirty="0">
                <a:solidFill>
                  <a:srgbClr val="0432FF"/>
                </a:solidFill>
                <a:latin typeface="+mj-lt"/>
              </a:rPr>
              <a:t>geração líquida </a:t>
            </a:r>
            <a:r>
              <a:rPr lang="pt-BR" sz="2300" dirty="0">
                <a:latin typeface="+mj-lt"/>
              </a:rPr>
              <a:t>e a </a:t>
            </a:r>
            <a:r>
              <a:rPr lang="pt-BR" sz="2300" b="1" dirty="0">
                <a:solidFill>
                  <a:srgbClr val="0432FF"/>
                </a:solidFill>
                <a:latin typeface="+mj-lt"/>
              </a:rPr>
              <a:t>mídia</a:t>
            </a:r>
            <a:r>
              <a:rPr lang="pt-BR" sz="2300" dirty="0">
                <a:latin typeface="+mj-lt"/>
              </a:rPr>
              <a:t> faz acreditar que se pode conectar com o todo e isso nem sempre é uma verdade. </a:t>
            </a:r>
            <a:endParaRPr lang="pt-BR" sz="2300" dirty="0" smtClean="0">
              <a:latin typeface="+mj-lt"/>
            </a:endParaRPr>
          </a:p>
          <a:p>
            <a:pPr marL="273050" indent="-273050" algn="just">
              <a:buFont typeface="+mj-lt"/>
              <a:buAutoNum type="arabicPeriod"/>
            </a:pPr>
            <a:endParaRPr lang="pt-BR" sz="2300" dirty="0">
              <a:latin typeface="+mj-lt"/>
            </a:endParaRPr>
          </a:p>
          <a:p>
            <a:pPr marL="273050" indent="-273050" algn="just">
              <a:buFont typeface="+mj-lt"/>
              <a:buAutoNum type="arabicPeriod"/>
            </a:pPr>
            <a:r>
              <a:rPr lang="pt-BR" sz="2300" b="1" dirty="0" smtClean="0">
                <a:latin typeface="+mj-lt"/>
              </a:rPr>
              <a:t>Todos </a:t>
            </a:r>
            <a:r>
              <a:rPr lang="pt-BR" sz="2300" b="1" dirty="0">
                <a:latin typeface="+mj-lt"/>
              </a:rPr>
              <a:t>os colaboradores da escola devem contribuir com o Projeto de Vida dos seus </a:t>
            </a:r>
            <a:r>
              <a:rPr lang="pt-BR" sz="2300" b="1" dirty="0" smtClean="0">
                <a:latin typeface="+mj-lt"/>
              </a:rPr>
              <a:t>destinatários. </a:t>
            </a:r>
          </a:p>
          <a:p>
            <a:pPr algn="just"/>
            <a:endParaRPr lang="pt-BR" sz="2300" dirty="0" smtClean="0">
              <a:latin typeface="+mj-lt"/>
            </a:endParaRPr>
          </a:p>
          <a:p>
            <a:pPr marL="360363" indent="-360363" algn="just"/>
            <a:r>
              <a:rPr lang="pt-BR" sz="2300" dirty="0" smtClean="0">
                <a:latin typeface="+mj-lt"/>
              </a:rPr>
              <a:t>4. </a:t>
            </a:r>
            <a:r>
              <a:rPr lang="pt-BR" sz="2300" b="1" dirty="0" smtClean="0">
                <a:latin typeface="+mj-lt"/>
              </a:rPr>
              <a:t>Esse </a:t>
            </a:r>
            <a:r>
              <a:rPr lang="pt-BR" sz="2300" b="1" dirty="0">
                <a:latin typeface="+mj-lt"/>
              </a:rPr>
              <a:t>tema não pode ficar só no campo da Pastoral ou da aula de Ensino Religioso</a:t>
            </a:r>
            <a:r>
              <a:rPr lang="pt-BR" sz="2300" dirty="0">
                <a:latin typeface="+mj-lt"/>
              </a:rPr>
              <a:t>, isto é, não pode ser um tema discursivo e o jovem tem de se encantar. </a:t>
            </a:r>
            <a:endParaRPr lang="pt-BR" sz="2300" dirty="0" smtClean="0">
              <a:latin typeface="+mj-lt"/>
            </a:endParaRPr>
          </a:p>
          <a:p>
            <a:pPr marL="273050" indent="-273050" algn="just">
              <a:buFont typeface="+mj-lt"/>
              <a:buAutoNum type="arabicPeriod"/>
            </a:pPr>
            <a:endParaRPr lang="pt-BR" sz="2300" dirty="0" smtClean="0">
              <a:latin typeface="+mj-lt"/>
            </a:endParaRPr>
          </a:p>
          <a:p>
            <a:pPr algn="just"/>
            <a:r>
              <a:rPr lang="pt-BR" sz="2300" dirty="0" smtClean="0">
                <a:latin typeface="+mj-lt"/>
              </a:rPr>
              <a:t>5. As </a:t>
            </a:r>
            <a:r>
              <a:rPr lang="pt-BR" sz="2300" dirty="0">
                <a:latin typeface="+mj-lt"/>
              </a:rPr>
              <a:t>dimensões abordam a relação </a:t>
            </a:r>
            <a:r>
              <a:rPr lang="pt-BR" sz="2300" b="1" dirty="0">
                <a:latin typeface="+mj-lt"/>
              </a:rPr>
              <a:t>consigo</a:t>
            </a:r>
            <a:r>
              <a:rPr lang="pt-BR" sz="2300" dirty="0">
                <a:latin typeface="+mj-lt"/>
              </a:rPr>
              <a:t>, com os </a:t>
            </a:r>
            <a:r>
              <a:rPr lang="pt-BR" sz="2300" b="1" dirty="0">
                <a:latin typeface="+mj-lt"/>
              </a:rPr>
              <a:t>outros</a:t>
            </a:r>
            <a:r>
              <a:rPr lang="pt-BR" sz="2300" dirty="0">
                <a:latin typeface="+mj-lt"/>
              </a:rPr>
              <a:t> e com </a:t>
            </a:r>
            <a:r>
              <a:rPr lang="pt-BR" sz="2300" b="1" dirty="0">
                <a:latin typeface="+mj-lt"/>
              </a:rPr>
              <a:t>Deus</a:t>
            </a:r>
            <a:r>
              <a:rPr lang="pt-BR" sz="2300" dirty="0">
                <a:latin typeface="+mj-lt"/>
              </a:rPr>
              <a:t>.</a:t>
            </a:r>
          </a:p>
          <a:p>
            <a:pPr marL="273050" indent="-273050" algn="just">
              <a:buFont typeface="+mj-lt"/>
              <a:buAutoNum type="arabicPeriod"/>
            </a:pPr>
            <a:endParaRPr lang="pt-BR" sz="2200" dirty="0" smtClean="0">
              <a:latin typeface="+mj-lt"/>
            </a:endParaRPr>
          </a:p>
          <a:p>
            <a:pPr marL="273050" indent="-273050" algn="just">
              <a:buFont typeface="+mj-lt"/>
              <a:buAutoNum type="arabicPeriod"/>
            </a:pPr>
            <a:endParaRPr lang="pt-BR" sz="22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24903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7504" y="1124744"/>
            <a:ext cx="8928992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latin typeface="+mj-lt"/>
              </a:rPr>
              <a:t>6</a:t>
            </a:r>
            <a:r>
              <a:rPr lang="pt-BR" sz="2200" b="1" dirty="0" smtClean="0">
                <a:latin typeface="+mj-lt"/>
              </a:rPr>
              <a:t>. Ajudar </a:t>
            </a:r>
            <a:r>
              <a:rPr lang="pt-BR" sz="2200" b="1" dirty="0">
                <a:latin typeface="+mj-lt"/>
              </a:rPr>
              <a:t>o jovem a querer ter um projeto de vida</a:t>
            </a:r>
            <a:r>
              <a:rPr lang="pt-BR" sz="2200" dirty="0">
                <a:latin typeface="+mj-lt"/>
              </a:rPr>
              <a:t>, a perceber que tê-lo é sinal de maturidade existencial; </a:t>
            </a:r>
            <a:endParaRPr lang="pt-BR" sz="2200" dirty="0" smtClean="0">
              <a:latin typeface="+mj-lt"/>
            </a:endParaRPr>
          </a:p>
          <a:p>
            <a:pPr algn="just"/>
            <a:endParaRPr lang="pt-BR" sz="2200" dirty="0">
              <a:latin typeface="+mj-lt"/>
            </a:endParaRPr>
          </a:p>
          <a:p>
            <a:pPr algn="just"/>
            <a:r>
              <a:rPr lang="pt-BR" sz="2200" b="1" dirty="0" smtClean="0">
                <a:solidFill>
                  <a:srgbClr val="0432FF"/>
                </a:solidFill>
                <a:latin typeface="+mj-lt"/>
              </a:rPr>
              <a:t>7. O </a:t>
            </a:r>
            <a:r>
              <a:rPr lang="pt-BR" sz="2200" b="1" dirty="0">
                <a:solidFill>
                  <a:srgbClr val="0432FF"/>
                </a:solidFill>
                <a:latin typeface="+mj-lt"/>
              </a:rPr>
              <a:t>Projeto de Vida </a:t>
            </a:r>
            <a:r>
              <a:rPr lang="pt-BR" sz="2200" b="1" dirty="0">
                <a:latin typeface="+mj-lt"/>
              </a:rPr>
              <a:t>além de ajudar nas escolhas</a:t>
            </a:r>
            <a:r>
              <a:rPr lang="pt-BR" sz="2200" dirty="0">
                <a:latin typeface="+mj-lt"/>
              </a:rPr>
              <a:t>, </a:t>
            </a:r>
            <a:r>
              <a:rPr lang="pt-BR" sz="2200" b="1" dirty="0">
                <a:solidFill>
                  <a:srgbClr val="FF0000"/>
                </a:solidFill>
                <a:latin typeface="+mj-lt"/>
              </a:rPr>
              <a:t>deixa a pessoa mais flexível, mais livre para mudar algo que não favorece</a:t>
            </a:r>
            <a:r>
              <a:rPr lang="pt-BR" sz="2200" dirty="0">
                <a:latin typeface="+mj-lt"/>
              </a:rPr>
              <a:t>. </a:t>
            </a:r>
            <a:endParaRPr lang="pt-BR" sz="2200" dirty="0" smtClean="0">
              <a:latin typeface="+mj-lt"/>
            </a:endParaRPr>
          </a:p>
          <a:p>
            <a:pPr algn="just"/>
            <a:endParaRPr lang="pt-BR" sz="2200" dirty="0">
              <a:latin typeface="+mj-lt"/>
            </a:endParaRPr>
          </a:p>
          <a:p>
            <a:pPr algn="just"/>
            <a:r>
              <a:rPr lang="pt-BR" sz="2200" b="1" dirty="0" smtClean="0">
                <a:solidFill>
                  <a:srgbClr val="0432FF"/>
                </a:solidFill>
                <a:latin typeface="+mj-lt"/>
              </a:rPr>
              <a:t>8. Vantagens </a:t>
            </a:r>
            <a:r>
              <a:rPr lang="pt-BR" sz="2200" b="1" dirty="0">
                <a:solidFill>
                  <a:srgbClr val="0432FF"/>
                </a:solidFill>
                <a:latin typeface="+mj-lt"/>
              </a:rPr>
              <a:t>de se ter um Projeto de Vida</a:t>
            </a:r>
            <a:r>
              <a:rPr lang="pt-BR" sz="2200" dirty="0">
                <a:latin typeface="+mj-lt"/>
              </a:rPr>
              <a:t>: realização pessoal, integração dos passos que se dá, valorização das pessoas, serenidade diante dos acontecimentos da vida.</a:t>
            </a:r>
          </a:p>
          <a:p>
            <a:pPr algn="just"/>
            <a:endParaRPr lang="pt-BR" sz="2200" dirty="0">
              <a:latin typeface="+mj-lt"/>
            </a:endParaRPr>
          </a:p>
          <a:p>
            <a:pPr algn="just"/>
            <a:r>
              <a:rPr lang="pt-BR" sz="2200" dirty="0">
                <a:latin typeface="+mj-lt"/>
              </a:rPr>
              <a:t>9</a:t>
            </a:r>
            <a:r>
              <a:rPr lang="pt-BR" sz="2200" dirty="0" smtClean="0">
                <a:latin typeface="+mj-lt"/>
              </a:rPr>
              <a:t>. </a:t>
            </a:r>
            <a:r>
              <a:rPr lang="pt-BR" sz="2200" dirty="0">
                <a:latin typeface="+mj-lt"/>
              </a:rPr>
              <a:t>Ajudar o jovem a responder a pergunta de fundo “por que ter um projeto de vida?”,  </a:t>
            </a:r>
            <a:r>
              <a:rPr lang="pt-BR" sz="2200" b="1" dirty="0">
                <a:latin typeface="+mj-lt"/>
              </a:rPr>
              <a:t>e a resposta será </a:t>
            </a:r>
            <a:r>
              <a:rPr lang="pt-BR" sz="2200" dirty="0">
                <a:latin typeface="+mj-lt"/>
              </a:rPr>
              <a:t>“</a:t>
            </a:r>
            <a:r>
              <a:rPr lang="pt-BR" sz="2200" b="1" dirty="0">
                <a:solidFill>
                  <a:srgbClr val="0432FF"/>
                </a:solidFill>
                <a:latin typeface="+mj-lt"/>
              </a:rPr>
              <a:t>para qualificar minha vida</a:t>
            </a:r>
            <a:r>
              <a:rPr lang="pt-BR" sz="2200" dirty="0">
                <a:latin typeface="+mj-lt"/>
              </a:rPr>
              <a:t>”, </a:t>
            </a:r>
            <a:r>
              <a:rPr lang="pt-BR" sz="2200" dirty="0" smtClean="0">
                <a:latin typeface="+mj-lt"/>
              </a:rPr>
              <a:t> para </a:t>
            </a:r>
            <a:r>
              <a:rPr lang="pt-BR" sz="2200" dirty="0">
                <a:latin typeface="+mj-lt"/>
              </a:rPr>
              <a:t>saber </a:t>
            </a:r>
            <a:r>
              <a:rPr lang="pt-BR" sz="2200" b="1" dirty="0">
                <a:solidFill>
                  <a:srgbClr val="FF0000"/>
                </a:solidFill>
                <a:latin typeface="+mj-lt"/>
              </a:rPr>
              <a:t>de</a:t>
            </a:r>
            <a:r>
              <a:rPr lang="pt-BR" sz="2200" dirty="0">
                <a:latin typeface="+mj-lt"/>
              </a:rPr>
              <a:t> </a:t>
            </a:r>
            <a:r>
              <a:rPr lang="pt-BR" sz="2200" b="1" dirty="0">
                <a:solidFill>
                  <a:srgbClr val="FF0000"/>
                </a:solidFill>
                <a:latin typeface="+mj-lt"/>
              </a:rPr>
              <a:t>onde veio, onde está e para onde vai</a:t>
            </a:r>
            <a:r>
              <a:rPr lang="pt-BR" sz="2200" dirty="0">
                <a:latin typeface="+mj-lt"/>
              </a:rPr>
              <a:t>, </a:t>
            </a:r>
            <a:r>
              <a:rPr lang="pt-BR" sz="2200" dirty="0" smtClean="0">
                <a:latin typeface="+mj-lt"/>
              </a:rPr>
              <a:t> ou </a:t>
            </a:r>
            <a:r>
              <a:rPr lang="pt-BR" sz="2200" dirty="0">
                <a:latin typeface="+mj-lt"/>
              </a:rPr>
              <a:t>seja, </a:t>
            </a:r>
            <a:r>
              <a:rPr lang="pt-BR" sz="2200" b="1" dirty="0">
                <a:latin typeface="+mj-lt"/>
              </a:rPr>
              <a:t>para deixar a tentação de olhar somente para o presente</a:t>
            </a:r>
            <a:r>
              <a:rPr lang="pt-BR" sz="2200" dirty="0">
                <a:latin typeface="+mj-lt"/>
              </a:rPr>
              <a:t> e saber renunciar o que é negativo e o que não é produtivo, o que não colabora e não colabora. </a:t>
            </a:r>
            <a:endParaRPr lang="pt-BR" sz="19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900" dirty="0" smtClean="0">
              <a:latin typeface="+mj-lt"/>
            </a:endParaRP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D5B0F473-D1C2-E14C-9573-5CE10AA2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310852"/>
            <a:ext cx="8928992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Inspirações: Dom Eduardo Pinheiro</a:t>
            </a:r>
            <a:endParaRPr lang="pt-BR" sz="3600" b="1" dirty="0"/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598525" cy="69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3896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51520" y="902350"/>
            <a:ext cx="86054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0432FF"/>
                </a:solidFill>
                <a:latin typeface="+mj-lt"/>
              </a:rPr>
              <a:t>O trabalho pedagógico com Projeto de Vida deve ser intencional e estruturado </a:t>
            </a:r>
            <a:r>
              <a:rPr lang="pt-BR" sz="2000" dirty="0">
                <a:latin typeface="+mj-lt"/>
              </a:rPr>
              <a:t>e tem como </a:t>
            </a:r>
            <a:r>
              <a:rPr lang="pt-BR" sz="2000" b="1" dirty="0">
                <a:latin typeface="+mj-lt"/>
              </a:rPr>
              <a:t>objetivo primordial </a:t>
            </a:r>
            <a:r>
              <a:rPr lang="pt-BR" sz="2000" b="1" dirty="0">
                <a:solidFill>
                  <a:srgbClr val="0432FF"/>
                </a:solidFill>
                <a:latin typeface="+mj-lt"/>
              </a:rPr>
              <a:t>desenvolver a capacidade do estudante de dar sentido à sua existência</a:t>
            </a:r>
            <a:r>
              <a:rPr lang="pt-BR" sz="2000" dirty="0">
                <a:latin typeface="+mj-lt"/>
              </a:rPr>
              <a:t>, </a:t>
            </a:r>
            <a:r>
              <a:rPr lang="pt-BR" sz="2000" b="1" dirty="0">
                <a:latin typeface="+mj-lt"/>
              </a:rPr>
              <a:t>tomar decisões, planejar o futuro e agir no presente com autonomia e responsabilidade</a:t>
            </a:r>
            <a:r>
              <a:rPr lang="pt-BR" sz="2000" dirty="0">
                <a:latin typeface="+mj-lt"/>
              </a:rPr>
              <a:t>.</a:t>
            </a:r>
          </a:p>
          <a:p>
            <a:pPr marL="174625" indent="-17462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0432FF"/>
                </a:solidFill>
                <a:latin typeface="+mj-lt"/>
              </a:rPr>
              <a:t>O Projeto de Vida não deve ser confundido apenas com escolha profissional</a:t>
            </a:r>
            <a:r>
              <a:rPr lang="pt-BR" sz="2000" dirty="0">
                <a:latin typeface="+mj-lt"/>
              </a:rPr>
              <a:t>, pois está intrinsecamente relacionado à capacidade dos jovens de perceberem e decidirem sobre suas perspectivas futuras em âmbitos diversos. Que não se trata de lhes perguntar “o que querem ser quando crescer”, mas de fazê-los refletir sobre que ser humano deseja se tornar, que vida aspira ter e que diferença pretende fazer no mundo. </a:t>
            </a:r>
          </a:p>
          <a:p>
            <a:pPr marL="174625" indent="-17462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</a:rPr>
              <a:t>Os documentos recomendam que </a:t>
            </a:r>
            <a:r>
              <a:rPr lang="pt-BR" sz="2000" b="1" dirty="0">
                <a:solidFill>
                  <a:srgbClr val="0432FF"/>
                </a:solidFill>
                <a:latin typeface="+mj-lt"/>
              </a:rPr>
              <a:t>o trabalho com Projeto de Vida, ao longo do Ensino Médio, deve ser, simultaneamente, como componente curricular e de forma transversal ao cotidiano da escola</a:t>
            </a:r>
            <a:r>
              <a:rPr lang="pt-BR" sz="2000" dirty="0">
                <a:latin typeface="+mj-lt"/>
              </a:rPr>
              <a:t>; e que era necessário assegurar tempo, espaço, planejamento, avaliação e professores com formação adequada para conduzir o processo</a:t>
            </a:r>
            <a:r>
              <a:rPr lang="pt-BR" sz="2000" dirty="0" smtClean="0">
                <a:latin typeface="+mj-lt"/>
              </a:rPr>
              <a:t>.</a:t>
            </a: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D5B0F473-D1C2-E14C-9573-5CE10AA2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-459432"/>
            <a:ext cx="9181528" cy="1143000"/>
          </a:xfrm>
        </p:spPr>
        <p:txBody>
          <a:bodyPr>
            <a:noAutofit/>
          </a:bodyPr>
          <a:lstStyle/>
          <a:p>
            <a:r>
              <a:rPr lang="pt-BR" sz="3700" b="1" dirty="0"/>
              <a:t>O que a BNCC propõe sobre o Projeto de Vida</a:t>
            </a:r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51" y="5919108"/>
            <a:ext cx="642405" cy="75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05568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1124744"/>
            <a:ext cx="87792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500" b="1" dirty="0" smtClean="0">
                <a:latin typeface="+mj-lt"/>
              </a:rPr>
              <a:t>Percurso: </a:t>
            </a:r>
          </a:p>
          <a:p>
            <a:pPr marL="360363" lvl="2" algn="just">
              <a:spcBef>
                <a:spcPts val="600"/>
              </a:spcBef>
              <a:spcAft>
                <a:spcPts val="600"/>
              </a:spcAft>
            </a:pPr>
            <a:r>
              <a:rPr lang="pt-BR" sz="2500" b="1" dirty="0" smtClean="0">
                <a:latin typeface="+mj-lt"/>
              </a:rPr>
              <a:t>1º) </a:t>
            </a:r>
            <a:r>
              <a:rPr lang="pt-BR" sz="2500" dirty="0">
                <a:latin typeface="+mj-lt"/>
              </a:rPr>
              <a:t>Suscitar o gosto pela tema Projeto de Vida, em 2021, fazendo uma </a:t>
            </a:r>
            <a:r>
              <a:rPr lang="pt-BR" sz="2500" b="1" dirty="0">
                <a:solidFill>
                  <a:srgbClr val="0432FF"/>
                </a:solidFill>
                <a:latin typeface="+mj-lt"/>
              </a:rPr>
              <a:t>escuta qualificada</a:t>
            </a:r>
            <a:r>
              <a:rPr lang="pt-BR" sz="2500" dirty="0">
                <a:latin typeface="+mj-lt"/>
              </a:rPr>
              <a:t>, no processo da </a:t>
            </a:r>
            <a:r>
              <a:rPr lang="pt-BR" sz="2500" dirty="0" err="1">
                <a:latin typeface="+mj-lt"/>
              </a:rPr>
              <a:t>sinodalidade</a:t>
            </a:r>
            <a:r>
              <a:rPr lang="pt-BR" sz="2500" dirty="0">
                <a:latin typeface="+mj-lt"/>
              </a:rPr>
              <a:t>, que é </a:t>
            </a:r>
            <a:r>
              <a:rPr lang="pt-BR" sz="2500" b="1" dirty="0">
                <a:latin typeface="+mj-lt"/>
              </a:rPr>
              <a:t>escutar a todos para depois chegar a uma </a:t>
            </a:r>
            <a:r>
              <a:rPr lang="pt-BR" sz="2500" b="1" dirty="0" smtClean="0">
                <a:latin typeface="+mj-lt"/>
              </a:rPr>
              <a:t>conclusão</a:t>
            </a:r>
            <a:r>
              <a:rPr lang="pt-BR" sz="2500" dirty="0" smtClean="0">
                <a:latin typeface="+mj-lt"/>
              </a:rPr>
              <a:t>.</a:t>
            </a:r>
          </a:p>
          <a:p>
            <a:pPr marL="360363" lvl="2" algn="just">
              <a:spcBef>
                <a:spcPts val="600"/>
              </a:spcBef>
              <a:spcAft>
                <a:spcPts val="600"/>
              </a:spcAft>
            </a:pPr>
            <a:r>
              <a:rPr lang="pt-BR" sz="2500" b="1" dirty="0" smtClean="0">
                <a:latin typeface="+mj-lt"/>
              </a:rPr>
              <a:t>2º) </a:t>
            </a:r>
            <a:r>
              <a:rPr lang="pt-BR" sz="2500" dirty="0" smtClean="0">
                <a:latin typeface="+mj-lt"/>
              </a:rPr>
              <a:t>Constituir </a:t>
            </a:r>
            <a:r>
              <a:rPr lang="pt-BR" sz="2500" dirty="0" smtClean="0">
                <a:latin typeface="+mj-lt"/>
              </a:rPr>
              <a:t>um </a:t>
            </a:r>
            <a:r>
              <a:rPr lang="pt-BR" sz="2500" dirty="0" smtClean="0">
                <a:latin typeface="+mj-lt"/>
              </a:rPr>
              <a:t>GT </a:t>
            </a:r>
            <a:r>
              <a:rPr lang="pt-BR" sz="2500" dirty="0" smtClean="0">
                <a:latin typeface="+mj-lt"/>
              </a:rPr>
              <a:t>permanente de Projeto </a:t>
            </a:r>
            <a:r>
              <a:rPr lang="pt-BR" sz="2500" smtClean="0">
                <a:latin typeface="+mj-lt"/>
              </a:rPr>
              <a:t>de </a:t>
            </a:r>
            <a:r>
              <a:rPr lang="pt-BR" sz="2500" smtClean="0">
                <a:latin typeface="+mj-lt"/>
              </a:rPr>
              <a:t>Vida para acompanhar </a:t>
            </a:r>
            <a:r>
              <a:rPr lang="pt-BR" sz="2500" dirty="0">
                <a:latin typeface="+mj-lt"/>
              </a:rPr>
              <a:t>todo o desenvolvimento do processo. </a:t>
            </a:r>
            <a:endParaRPr lang="pt-BR" sz="2500" dirty="0" smtClean="0">
              <a:latin typeface="+mj-lt"/>
            </a:endParaRPr>
          </a:p>
          <a:p>
            <a:pPr marL="360363" lvl="2" algn="just">
              <a:spcBef>
                <a:spcPts val="600"/>
              </a:spcBef>
              <a:spcAft>
                <a:spcPts val="600"/>
              </a:spcAft>
            </a:pPr>
            <a:r>
              <a:rPr lang="pt-BR" sz="2500" b="1" dirty="0" smtClean="0">
                <a:latin typeface="+mj-lt"/>
              </a:rPr>
              <a:t>3º) </a:t>
            </a:r>
            <a:r>
              <a:rPr lang="pt-BR" sz="2500" dirty="0" smtClean="0">
                <a:latin typeface="+mj-lt"/>
              </a:rPr>
              <a:t>Elaborar </a:t>
            </a:r>
            <a:r>
              <a:rPr lang="pt-BR" sz="2500" dirty="0">
                <a:latin typeface="+mj-lt"/>
              </a:rPr>
              <a:t>um Plano para </a:t>
            </a:r>
            <a:r>
              <a:rPr lang="pt-BR" sz="2500" dirty="0" smtClean="0">
                <a:latin typeface="+mj-lt"/>
              </a:rPr>
              <a:t>as </a:t>
            </a:r>
            <a:r>
              <a:rPr lang="pt-BR" sz="2500" dirty="0">
                <a:latin typeface="+mj-lt"/>
              </a:rPr>
              <a:t>três </a:t>
            </a:r>
            <a:r>
              <a:rPr lang="pt-BR" sz="2500" dirty="0" smtClean="0">
                <a:latin typeface="+mj-lt"/>
              </a:rPr>
              <a:t>séries do EM e seguir avaliando </a:t>
            </a:r>
            <a:r>
              <a:rPr lang="pt-BR" sz="2500" dirty="0">
                <a:latin typeface="+mj-lt"/>
              </a:rPr>
              <a:t>a implantação</a:t>
            </a:r>
            <a:r>
              <a:rPr lang="pt-BR" sz="2500" dirty="0" smtClean="0">
                <a:latin typeface="+mj-lt"/>
              </a:rPr>
              <a:t>.</a:t>
            </a:r>
          </a:p>
          <a:p>
            <a:pPr marL="360363" lvl="2" algn="just">
              <a:spcBef>
                <a:spcPts val="600"/>
              </a:spcBef>
              <a:spcAft>
                <a:spcPts val="600"/>
              </a:spcAft>
            </a:pPr>
            <a:r>
              <a:rPr lang="pt-BR" sz="2500" b="1" dirty="0" smtClean="0">
                <a:latin typeface="+mj-lt"/>
              </a:rPr>
              <a:t>4º) </a:t>
            </a:r>
            <a:r>
              <a:rPr lang="pt-BR" sz="2500" dirty="0" smtClean="0">
                <a:latin typeface="+mj-lt"/>
              </a:rPr>
              <a:t>A RSB-Escolas conta com a consultoria da especialista</a:t>
            </a:r>
            <a:r>
              <a:rPr lang="pt-BR" sz="2500" b="1" dirty="0" smtClean="0">
                <a:latin typeface="+mj-lt"/>
              </a:rPr>
              <a:t> Simone André</a:t>
            </a:r>
            <a:r>
              <a:rPr lang="pt-BR" sz="2500" dirty="0" smtClean="0">
                <a:latin typeface="+mj-lt"/>
              </a:rPr>
              <a:t>, que</a:t>
            </a:r>
            <a:r>
              <a:rPr lang="pt-BR" sz="2500" b="1" dirty="0" smtClean="0">
                <a:latin typeface="+mj-lt"/>
              </a:rPr>
              <a:t> </a:t>
            </a:r>
            <a:r>
              <a:rPr lang="pt-BR" sz="2500" dirty="0" smtClean="0">
                <a:latin typeface="+mj-lt"/>
              </a:rPr>
              <a:t>está acompanhando a reformulação do material e realizando as formações dos educadores – coordenadores e professores.</a:t>
            </a:r>
            <a:endParaRPr lang="pt-BR" sz="2500" b="1" dirty="0" smtClean="0">
              <a:latin typeface="+mj-lt"/>
            </a:endParaRP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D5B0F473-D1C2-E14C-9573-5CE10AA2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08" y="-387424"/>
            <a:ext cx="9181528" cy="1143000"/>
          </a:xfrm>
        </p:spPr>
        <p:txBody>
          <a:bodyPr>
            <a:noAutofit/>
          </a:bodyPr>
          <a:lstStyle/>
          <a:p>
            <a:r>
              <a:rPr lang="pt-BR" sz="4200" b="1" dirty="0" smtClean="0"/>
              <a:t>Definições/Constatações da Equipe</a:t>
            </a:r>
            <a:endParaRPr lang="pt-BR" sz="4200" b="1" dirty="0"/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05851"/>
            <a:ext cx="714380" cy="83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0635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941168"/>
            <a:ext cx="1296144" cy="151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D5B0F473-D1C2-E14C-9573-5CE10AA23C64}"/>
              </a:ext>
            </a:extLst>
          </p:cNvPr>
          <p:cNvSpPr txBox="1">
            <a:spLocks/>
          </p:cNvSpPr>
          <p:nvPr/>
        </p:nvSpPr>
        <p:spPr>
          <a:xfrm>
            <a:off x="107504" y="1196752"/>
            <a:ext cx="8712968" cy="308469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800" b="1" dirty="0" smtClean="0"/>
              <a:t>OBRIGADA!</a:t>
            </a:r>
          </a:p>
          <a:p>
            <a:pPr algn="ctr"/>
            <a:endParaRPr lang="pt-BR" sz="2400" b="1" dirty="0" smtClean="0"/>
          </a:p>
          <a:p>
            <a:pPr algn="ctr"/>
            <a:r>
              <a:rPr lang="pt-BR" sz="2800" b="1" dirty="0" err="1" smtClean="0"/>
              <a:t>Profª</a:t>
            </a:r>
            <a:r>
              <a:rPr lang="pt-BR" sz="2800" b="1" dirty="0" smtClean="0"/>
              <a:t>. Leoneide Rodrigues</a:t>
            </a:r>
          </a:p>
          <a:p>
            <a:pPr algn="ctr"/>
            <a:r>
              <a:rPr lang="pt-BR" sz="2800" b="1" dirty="0" smtClean="0"/>
              <a:t>Assessoria Pedagógica</a:t>
            </a:r>
          </a:p>
          <a:p>
            <a:pPr algn="ctr"/>
            <a:r>
              <a:rPr lang="pt-BR" sz="2800" b="1" dirty="0" smtClean="0"/>
              <a:t>leoneide.rodrigues@rsb.org.br</a:t>
            </a:r>
          </a:p>
          <a:p>
            <a:pPr algn="ctr"/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18009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4617B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5010</TotalTime>
  <Words>665</Words>
  <Application>Microsoft Office PowerPoint</Application>
  <PresentationFormat>Apresentação na tela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Fluxo</vt:lpstr>
      <vt:lpstr>Apresentação do PowerPoint</vt:lpstr>
      <vt:lpstr>Apresentação do PowerPoint</vt:lpstr>
      <vt:lpstr>Inspirações: Dom Eduardo Pinheiro</vt:lpstr>
      <vt:lpstr>Inspirações: Dom Eduardo Pinheiro</vt:lpstr>
      <vt:lpstr>O que a BNCC propõe sobre o Projeto de Vida</vt:lpstr>
      <vt:lpstr>Definições/Constatações da Equipe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Meily</dc:creator>
  <cp:lastModifiedBy>Maria Leoneide Rodrigues de Almeida</cp:lastModifiedBy>
  <cp:revision>242</cp:revision>
  <dcterms:created xsi:type="dcterms:W3CDTF">2019-03-11T13:15:05Z</dcterms:created>
  <dcterms:modified xsi:type="dcterms:W3CDTF">2021-10-06T16:13:28Z</dcterms:modified>
</cp:coreProperties>
</file>