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4" r:id="rId1"/>
  </p:sldMasterIdLst>
  <p:sldIdLst>
    <p:sldId id="257" r:id="rId2"/>
    <p:sldId id="259" r:id="rId3"/>
    <p:sldId id="256" r:id="rId4"/>
    <p:sldId id="269" r:id="rId5"/>
    <p:sldId id="271" r:id="rId6"/>
    <p:sldId id="270" r:id="rId7"/>
    <p:sldId id="258" r:id="rId8"/>
    <p:sldId id="265" r:id="rId9"/>
    <p:sldId id="272" r:id="rId10"/>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dna ed." initials="ee" lastIdx="1" clrIdx="0">
    <p:extLst>
      <p:ext uri="{19B8F6BF-5375-455C-9EA6-DF929625EA0E}">
        <p15:presenceInfo xmlns:p15="http://schemas.microsoft.com/office/powerpoint/2012/main" userId="edna e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pt-BR"/>
              <a:t>Clique para editar o título mestre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72345051-2045-45DA-935E-2E3CA1A69ADC}" type="datetimeFigureOut">
              <a:rPr lang="en-US" smtClean="0"/>
              <a:t>8/25/2020</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A7CD31F4-64FA-4BA0-9498-67783267A8C8}" type="slidenum">
              <a:rPr lang="en-US" smtClean="0"/>
              <a:t>‹nº›</a:t>
            </a:fld>
            <a:endParaRPr lang="en-US"/>
          </a:p>
        </p:txBody>
      </p:sp>
    </p:spTree>
    <p:extLst>
      <p:ext uri="{BB962C8B-B14F-4D97-AF65-F5344CB8AC3E}">
        <p14:creationId xmlns:p14="http://schemas.microsoft.com/office/powerpoint/2010/main" val="39004444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e Legenda">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pt-BR"/>
              <a:t>Clique para editar o título mestre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Editar estilos de texto Mestre</a:t>
            </a:r>
          </a:p>
        </p:txBody>
      </p:sp>
      <p:sp>
        <p:nvSpPr>
          <p:cNvPr id="4" name="Date Placeholder 3"/>
          <p:cNvSpPr>
            <a:spLocks noGrp="1"/>
          </p:cNvSpPr>
          <p:nvPr>
            <p:ph type="dt" sz="half" idx="10"/>
          </p:nvPr>
        </p:nvSpPr>
        <p:spPr/>
        <p:txBody>
          <a:bodyPr/>
          <a:lstStyle/>
          <a:p>
            <a:fld id="{72345051-2045-45DA-935E-2E3CA1A69ADC}" type="datetimeFigureOut">
              <a:rPr lang="en-US" smtClean="0"/>
              <a:t>8/25/2020</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7CD31F4-64FA-4BA0-9498-67783267A8C8}" type="slidenum">
              <a:rPr lang="en-US" smtClean="0"/>
              <a:t>‹nº›</a:t>
            </a:fld>
            <a:endParaRPr lang="en-US"/>
          </a:p>
        </p:txBody>
      </p:sp>
    </p:spTree>
    <p:extLst>
      <p:ext uri="{BB962C8B-B14F-4D97-AF65-F5344CB8AC3E}">
        <p14:creationId xmlns:p14="http://schemas.microsoft.com/office/powerpoint/2010/main" val="1124542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çã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pt-BR"/>
              <a:t>Clique para editar o título mestre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BR"/>
              <a:t>Editar estilos de texto Mestre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Editar estilos de texto Mestre</a:t>
            </a:r>
          </a:p>
        </p:txBody>
      </p:sp>
      <p:sp>
        <p:nvSpPr>
          <p:cNvPr id="4" name="Date Placeholder 3"/>
          <p:cNvSpPr>
            <a:spLocks noGrp="1"/>
          </p:cNvSpPr>
          <p:nvPr>
            <p:ph type="dt" sz="half" idx="10"/>
          </p:nvPr>
        </p:nvSpPr>
        <p:spPr/>
        <p:txBody>
          <a:bodyPr/>
          <a:lstStyle/>
          <a:p>
            <a:fld id="{72345051-2045-45DA-935E-2E3CA1A69ADC}" type="datetimeFigureOut">
              <a:rPr lang="en-US" smtClean="0"/>
              <a:t>8/25/2020</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7CD31F4-64FA-4BA0-9498-67783267A8C8}" type="slidenum">
              <a:rPr lang="en-US" smtClean="0"/>
              <a:t>‹nº›</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8877250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ão de Nom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pt-BR"/>
              <a:t>Clique para editar o título mestre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pt-BR"/>
              <a:t>Editar estilos de texto Mestre</a:t>
            </a:r>
          </a:p>
        </p:txBody>
      </p:sp>
      <p:sp>
        <p:nvSpPr>
          <p:cNvPr id="5" name="Date Placeholder 4"/>
          <p:cNvSpPr>
            <a:spLocks noGrp="1"/>
          </p:cNvSpPr>
          <p:nvPr>
            <p:ph type="dt" sz="half" idx="10"/>
          </p:nvPr>
        </p:nvSpPr>
        <p:spPr/>
        <p:txBody>
          <a:bodyPr/>
          <a:lstStyle/>
          <a:p>
            <a:fld id="{72345051-2045-45DA-935E-2E3CA1A69ADC}" type="datetimeFigureOut">
              <a:rPr lang="en-US" smtClean="0"/>
              <a:t>8/25/2020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7CD31F4-64FA-4BA0-9498-67783267A8C8}" type="slidenum">
              <a:rPr lang="en-US" smtClean="0"/>
              <a:t>‹nº›</a:t>
            </a:fld>
            <a:endParaRPr lang="en-US"/>
          </a:p>
        </p:txBody>
      </p:sp>
    </p:spTree>
    <p:extLst>
      <p:ext uri="{BB962C8B-B14F-4D97-AF65-F5344CB8AC3E}">
        <p14:creationId xmlns:p14="http://schemas.microsoft.com/office/powerpoint/2010/main" val="11921399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o Cartão de Nom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pt-BR"/>
              <a:t>Clique para editar o título mestre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BR"/>
              <a:t>Editar estilos de texto Mestre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pt-BR"/>
              <a:t>Editar estilos de texto Mestre</a:t>
            </a:r>
          </a:p>
        </p:txBody>
      </p:sp>
      <p:sp>
        <p:nvSpPr>
          <p:cNvPr id="5" name="Date Placeholder 4"/>
          <p:cNvSpPr>
            <a:spLocks noGrp="1"/>
          </p:cNvSpPr>
          <p:nvPr>
            <p:ph type="dt" sz="half" idx="10"/>
          </p:nvPr>
        </p:nvSpPr>
        <p:spPr/>
        <p:txBody>
          <a:bodyPr/>
          <a:lstStyle/>
          <a:p>
            <a:fld id="{72345051-2045-45DA-935E-2E3CA1A69ADC}" type="datetimeFigureOut">
              <a:rPr lang="en-US" smtClean="0"/>
              <a:t>8/25/2020</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7CD31F4-64FA-4BA0-9498-67783267A8C8}" type="slidenum">
              <a:rPr lang="en-US" smtClean="0"/>
              <a:t>‹nº›</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6899369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iro ou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pt-BR"/>
              <a:t>Clique para editar o título mestre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BR"/>
              <a:t>Editar estilos de texto Mestre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pt-BR"/>
              <a:t>Editar estilos de texto Mestre</a:t>
            </a:r>
          </a:p>
        </p:txBody>
      </p:sp>
      <p:sp>
        <p:nvSpPr>
          <p:cNvPr id="5" name="Date Placeholder 4"/>
          <p:cNvSpPr>
            <a:spLocks noGrp="1"/>
          </p:cNvSpPr>
          <p:nvPr>
            <p:ph type="dt" sz="half" idx="10"/>
          </p:nvPr>
        </p:nvSpPr>
        <p:spPr/>
        <p:txBody>
          <a:bodyPr/>
          <a:lstStyle/>
          <a:p>
            <a:fld id="{72345051-2045-45DA-935E-2E3CA1A69ADC}" type="datetimeFigureOut">
              <a:rPr lang="en-US" smtClean="0"/>
              <a:t>8/25/2020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7CD31F4-64FA-4BA0-9498-67783267A8C8}" type="slidenum">
              <a:rPr lang="en-US" smtClean="0"/>
              <a:t>‹nº›</a:t>
            </a:fld>
            <a:endParaRPr lang="en-US"/>
          </a:p>
        </p:txBody>
      </p:sp>
    </p:spTree>
    <p:extLst>
      <p:ext uri="{BB962C8B-B14F-4D97-AF65-F5344CB8AC3E}">
        <p14:creationId xmlns:p14="http://schemas.microsoft.com/office/powerpoint/2010/main" val="11955680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ncho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72345051-2045-45DA-935E-2E3CA1A69ADC}" type="datetimeFigureOut">
              <a:rPr lang="en-US" smtClean="0"/>
              <a:t>8/25/2020</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7CD31F4-64FA-4BA0-9498-67783267A8C8}" type="slidenum">
              <a:rPr lang="en-US" smtClean="0"/>
              <a:t>‹nº›</a:t>
            </a:fld>
            <a:endParaRPr lang="en-US"/>
          </a:p>
        </p:txBody>
      </p:sp>
    </p:spTree>
    <p:extLst>
      <p:ext uri="{BB962C8B-B14F-4D97-AF65-F5344CB8AC3E}">
        <p14:creationId xmlns:p14="http://schemas.microsoft.com/office/powerpoint/2010/main" val="32773796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pt-BR"/>
              <a:t>Clique para editar o título mestre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72345051-2045-45DA-935E-2E3CA1A69ADC}" type="datetimeFigureOut">
              <a:rPr lang="en-US" smtClean="0"/>
              <a:t>8/25/2020</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7CD31F4-64FA-4BA0-9498-67783267A8C8}" type="slidenum">
              <a:rPr lang="en-US" smtClean="0"/>
              <a:t>‹nº›</a:t>
            </a:fld>
            <a:endParaRPr lang="en-US"/>
          </a:p>
        </p:txBody>
      </p:sp>
    </p:spTree>
    <p:extLst>
      <p:ext uri="{BB962C8B-B14F-4D97-AF65-F5344CB8AC3E}">
        <p14:creationId xmlns:p14="http://schemas.microsoft.com/office/powerpoint/2010/main" val="1527299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pt-BR"/>
              <a:t>Clique para editar o título mestre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72345051-2045-45DA-935E-2E3CA1A69ADC}" type="datetimeFigureOut">
              <a:rPr lang="en-US" smtClean="0"/>
              <a:t>8/25/2020</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7CD31F4-64FA-4BA0-9498-67783267A8C8}" type="slidenum">
              <a:rPr lang="en-US" smtClean="0"/>
              <a:t>‹nº›</a:t>
            </a:fld>
            <a:endParaRPr lang="en-US"/>
          </a:p>
        </p:txBody>
      </p:sp>
    </p:spTree>
    <p:extLst>
      <p:ext uri="{BB962C8B-B14F-4D97-AF65-F5344CB8AC3E}">
        <p14:creationId xmlns:p14="http://schemas.microsoft.com/office/powerpoint/2010/main" val="64125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pt-BR"/>
              <a:t>Clique para editar o título mestre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Editar estilos de texto Mestre</a:t>
            </a:r>
          </a:p>
        </p:txBody>
      </p:sp>
      <p:sp>
        <p:nvSpPr>
          <p:cNvPr id="4" name="Date Placeholder 3"/>
          <p:cNvSpPr>
            <a:spLocks noGrp="1"/>
          </p:cNvSpPr>
          <p:nvPr>
            <p:ph type="dt" sz="half" idx="10"/>
          </p:nvPr>
        </p:nvSpPr>
        <p:spPr/>
        <p:txBody>
          <a:bodyPr/>
          <a:lstStyle/>
          <a:p>
            <a:fld id="{72345051-2045-45DA-935E-2E3CA1A69ADC}" type="datetimeFigureOut">
              <a:rPr lang="en-US" smtClean="0"/>
              <a:t>8/25/2020</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7CD31F4-64FA-4BA0-9498-67783267A8C8}" type="slidenum">
              <a:rPr lang="en-US" smtClean="0"/>
              <a:t>‹nº›</a:t>
            </a:fld>
            <a:endParaRPr lang="en-US"/>
          </a:p>
        </p:txBody>
      </p:sp>
    </p:spTree>
    <p:extLst>
      <p:ext uri="{BB962C8B-B14F-4D97-AF65-F5344CB8AC3E}">
        <p14:creationId xmlns:p14="http://schemas.microsoft.com/office/powerpoint/2010/main" val="3772835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72345051-2045-45DA-935E-2E3CA1A69ADC}" type="datetimeFigureOut">
              <a:rPr lang="en-US" smtClean="0"/>
              <a:t>8/25/2020</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A7CD31F4-64FA-4BA0-9498-67783267A8C8}" type="slidenum">
              <a:rPr lang="en-US" smtClean="0"/>
              <a:t>‹nº›</a:t>
            </a:fld>
            <a:endParaRPr lang="en-US"/>
          </a:p>
        </p:txBody>
      </p:sp>
    </p:spTree>
    <p:extLst>
      <p:ext uri="{BB962C8B-B14F-4D97-AF65-F5344CB8AC3E}">
        <p14:creationId xmlns:p14="http://schemas.microsoft.com/office/powerpoint/2010/main" val="1929790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10" name="Title 13"/>
          <p:cNvSpPr>
            <a:spLocks noGrp="1"/>
          </p:cNvSpPr>
          <p:nvPr>
            <p:ph type="title"/>
          </p:nvPr>
        </p:nvSpPr>
        <p:spPr/>
        <p:txBody>
          <a:bodyPr/>
          <a:lstStyle/>
          <a:p>
            <a:r>
              <a:rPr lang="pt-BR"/>
              <a:t>Clique para editar o título mestre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72345051-2045-45DA-935E-2E3CA1A69ADC}" type="datetimeFigureOut">
              <a:rPr lang="en-US" smtClean="0"/>
              <a:t>8/25/2020</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A7CD31F4-64FA-4BA0-9498-67783267A8C8}" type="slidenum">
              <a:rPr lang="en-US" smtClean="0"/>
              <a:t>‹nº›</a:t>
            </a:fld>
            <a:endParaRPr lang="en-US"/>
          </a:p>
        </p:txBody>
      </p:sp>
    </p:spTree>
    <p:extLst>
      <p:ext uri="{BB962C8B-B14F-4D97-AF65-F5344CB8AC3E}">
        <p14:creationId xmlns:p14="http://schemas.microsoft.com/office/powerpoint/2010/main" val="2573213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72345051-2045-45DA-935E-2E3CA1A69ADC}" type="datetimeFigureOut">
              <a:rPr lang="en-US" smtClean="0"/>
              <a:t>8/25/2020</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A7CD31F4-64FA-4BA0-9498-67783267A8C8}" type="slidenum">
              <a:rPr lang="en-US" smtClean="0"/>
              <a:t>‹nº›</a:t>
            </a:fld>
            <a:endParaRPr lang="en-US"/>
          </a:p>
        </p:txBody>
      </p:sp>
    </p:spTree>
    <p:extLst>
      <p:ext uri="{BB962C8B-B14F-4D97-AF65-F5344CB8AC3E}">
        <p14:creationId xmlns:p14="http://schemas.microsoft.com/office/powerpoint/2010/main" val="1396885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345051-2045-45DA-935E-2E3CA1A69ADC}" type="datetimeFigureOut">
              <a:rPr lang="en-US" smtClean="0"/>
              <a:t>8/25/2020</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A7CD31F4-64FA-4BA0-9498-67783267A8C8}" type="slidenum">
              <a:rPr lang="en-US" smtClean="0"/>
              <a:t>‹nº›</a:t>
            </a:fld>
            <a:endParaRPr lang="en-US"/>
          </a:p>
        </p:txBody>
      </p:sp>
    </p:spTree>
    <p:extLst>
      <p:ext uri="{BB962C8B-B14F-4D97-AF65-F5344CB8AC3E}">
        <p14:creationId xmlns:p14="http://schemas.microsoft.com/office/powerpoint/2010/main" val="2296923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pt-BR"/>
              <a:t>Clique para editar o título mestre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5" name="Date Placeholder 4"/>
          <p:cNvSpPr>
            <a:spLocks noGrp="1"/>
          </p:cNvSpPr>
          <p:nvPr>
            <p:ph type="dt" sz="half" idx="10"/>
          </p:nvPr>
        </p:nvSpPr>
        <p:spPr/>
        <p:txBody>
          <a:bodyPr/>
          <a:lstStyle/>
          <a:p>
            <a:fld id="{72345051-2045-45DA-935E-2E3CA1A69ADC}" type="datetimeFigureOut">
              <a:rPr lang="en-US" smtClean="0"/>
              <a:t>8/25/2020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A7CD31F4-64FA-4BA0-9498-67783267A8C8}" type="slidenum">
              <a:rPr lang="en-US" smtClean="0"/>
              <a:t>‹nº›</a:t>
            </a:fld>
            <a:endParaRPr lang="en-US"/>
          </a:p>
        </p:txBody>
      </p:sp>
    </p:spTree>
    <p:extLst>
      <p:ext uri="{BB962C8B-B14F-4D97-AF65-F5344CB8AC3E}">
        <p14:creationId xmlns:p14="http://schemas.microsoft.com/office/powerpoint/2010/main" val="3394077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a:t>Clique no ícone para adicionar uma imagem</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5" name="Date Placeholder 4"/>
          <p:cNvSpPr>
            <a:spLocks noGrp="1"/>
          </p:cNvSpPr>
          <p:nvPr>
            <p:ph type="dt" sz="half" idx="10"/>
          </p:nvPr>
        </p:nvSpPr>
        <p:spPr/>
        <p:txBody>
          <a:bodyPr/>
          <a:lstStyle/>
          <a:p>
            <a:fld id="{72345051-2045-45DA-935E-2E3CA1A69ADC}" type="datetimeFigureOut">
              <a:rPr lang="en-US" smtClean="0"/>
              <a:t>8/25/2020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7CD31F4-64FA-4BA0-9498-67783267A8C8}" type="slidenum">
              <a:rPr lang="en-US" smtClean="0"/>
              <a:t>‹nº›</a:t>
            </a:fld>
            <a:endParaRPr lang="en-US"/>
          </a:p>
        </p:txBody>
      </p:sp>
    </p:spTree>
    <p:extLst>
      <p:ext uri="{BB962C8B-B14F-4D97-AF65-F5344CB8AC3E}">
        <p14:creationId xmlns:p14="http://schemas.microsoft.com/office/powerpoint/2010/main" val="1539191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32"/>
            <a:ext cx="2356674" cy="6853285"/>
            <a:chOff x="6627813" y="195454"/>
            <a:chExt cx="1952625" cy="5678297"/>
          </a:xfrm>
        </p:grpSpPr>
        <p:sp>
          <p:nvSpPr>
            <p:cNvPr id="11" name="Freeform 27"/>
            <p:cNvSpPr/>
            <p:nvPr/>
          </p:nvSpPr>
          <p:spPr bwMode="auto">
            <a:xfrm>
              <a:off x="6627813" y="195454"/>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pt-BR"/>
              <a:t>Clique para editar o título mestre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72345051-2045-45DA-935E-2E3CA1A69ADC}" type="datetimeFigureOut">
              <a:rPr lang="en-US" smtClean="0"/>
              <a:t>8/25/2020</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A7CD31F4-64FA-4BA0-9498-67783267A8C8}" type="slidenum">
              <a:rPr lang="en-US" smtClean="0"/>
              <a:t>‹nº›</a:t>
            </a:fld>
            <a:endParaRPr lang="en-US"/>
          </a:p>
        </p:txBody>
      </p:sp>
    </p:spTree>
    <p:extLst>
      <p:ext uri="{BB962C8B-B14F-4D97-AF65-F5344CB8AC3E}">
        <p14:creationId xmlns:p14="http://schemas.microsoft.com/office/powerpoint/2010/main" val="602590624"/>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674E98FB-8A31-4563-8AB1-50AD8B0D72D5}"/>
              </a:ext>
            </a:extLst>
          </p:cNvPr>
          <p:cNvSpPr txBox="1"/>
          <p:nvPr/>
        </p:nvSpPr>
        <p:spPr>
          <a:xfrm>
            <a:off x="1639199" y="1200745"/>
            <a:ext cx="5236951" cy="923330"/>
          </a:xfrm>
          <a:prstGeom prst="rect">
            <a:avLst/>
          </a:prstGeom>
          <a:noFill/>
        </p:spPr>
        <p:txBody>
          <a:bodyPr wrap="square" rtlCol="0">
            <a:spAutoFit/>
          </a:bodyPr>
          <a:lstStyle/>
          <a:p>
            <a:pPr algn="ctr"/>
            <a:r>
              <a:rPr lang="pt-BR" sz="5400" b="1" dirty="0">
                <a:effectLst>
                  <a:outerShdw blurRad="38100" dist="38100" dir="2700000" algn="tl">
                    <a:srgbClr val="000000">
                      <a:alpha val="43137"/>
                    </a:srgbClr>
                  </a:outerShdw>
                </a:effectLst>
                <a:latin typeface="Georgia" panose="02040502050405020303" pitchFamily="18" charset="0"/>
              </a:rPr>
              <a:t>ORAÇÃO</a:t>
            </a:r>
          </a:p>
        </p:txBody>
      </p:sp>
      <p:pic>
        <p:nvPicPr>
          <p:cNvPr id="1026" name="Picture 2" descr="A canonização de Irmã Dulce pelo olhar de missionária capixaba | A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6150" y="0"/>
            <a:ext cx="489585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1790700" y="4248150"/>
            <a:ext cx="5505450" cy="1077218"/>
          </a:xfrm>
          <a:prstGeom prst="rect">
            <a:avLst/>
          </a:prstGeom>
          <a:noFill/>
        </p:spPr>
        <p:txBody>
          <a:bodyPr wrap="square" rtlCol="0">
            <a:spAutoFit/>
          </a:bodyPr>
          <a:lstStyle/>
          <a:p>
            <a:pPr algn="ctr"/>
            <a:r>
              <a:rPr lang="pt-BR" sz="3200" b="1" dirty="0">
                <a:latin typeface="Georgia" panose="02040502050405020303" pitchFamily="18" charset="0"/>
              </a:rPr>
              <a:t>“Abre tua mão para teu irmão” </a:t>
            </a:r>
            <a:r>
              <a:rPr lang="pt-BR" sz="3200" b="1" dirty="0" err="1">
                <a:latin typeface="Georgia" panose="02040502050405020303" pitchFamily="18" charset="0"/>
              </a:rPr>
              <a:t>Dt</a:t>
            </a:r>
            <a:r>
              <a:rPr lang="pt-BR" sz="3200" b="1" dirty="0">
                <a:latin typeface="Georgia" panose="02040502050405020303" pitchFamily="18" charset="0"/>
              </a:rPr>
              <a:t>. 15,11</a:t>
            </a:r>
          </a:p>
        </p:txBody>
      </p:sp>
    </p:spTree>
    <p:extLst>
      <p:ext uri="{BB962C8B-B14F-4D97-AF65-F5344CB8AC3E}">
        <p14:creationId xmlns:p14="http://schemas.microsoft.com/office/powerpoint/2010/main" val="4097247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C1532A-CC68-4525-81EB-FC366C46E5C6}"/>
              </a:ext>
            </a:extLst>
          </p:cNvPr>
          <p:cNvSpPr>
            <a:spLocks noGrp="1"/>
          </p:cNvSpPr>
          <p:nvPr>
            <p:ph type="title"/>
          </p:nvPr>
        </p:nvSpPr>
        <p:spPr>
          <a:xfrm>
            <a:off x="7004878" y="3732208"/>
            <a:ext cx="4574851" cy="1390218"/>
          </a:xfrm>
        </p:spPr>
        <p:txBody>
          <a:bodyPr vert="horz" lIns="91440" tIns="45720" rIns="91440" bIns="45720" rtlCol="0" anchor="b">
            <a:normAutofit/>
          </a:bodyPr>
          <a:lstStyle/>
          <a:p>
            <a:pPr algn="ctr">
              <a:lnSpc>
                <a:spcPct val="90000"/>
              </a:lnSpc>
            </a:pPr>
            <a:r>
              <a:rPr lang="en-US" sz="4400" dirty="0">
                <a:solidFill>
                  <a:schemeClr val="bg1"/>
                </a:solidFill>
              </a:rPr>
              <a:t>PEDIDO DA GRAÇA</a:t>
            </a:r>
          </a:p>
        </p:txBody>
      </p:sp>
      <p:sp>
        <p:nvSpPr>
          <p:cNvPr id="6" name="CaixaDeTexto 5">
            <a:extLst>
              <a:ext uri="{FF2B5EF4-FFF2-40B4-BE49-F238E27FC236}">
                <a16:creationId xmlns:a16="http://schemas.microsoft.com/office/drawing/2014/main" id="{802733C4-1621-4470-9E5F-7AB1BC716CA6}"/>
              </a:ext>
            </a:extLst>
          </p:cNvPr>
          <p:cNvSpPr txBox="1"/>
          <p:nvPr/>
        </p:nvSpPr>
        <p:spPr>
          <a:xfrm>
            <a:off x="957492" y="0"/>
            <a:ext cx="7159669" cy="1862048"/>
          </a:xfrm>
          <a:prstGeom prst="rect">
            <a:avLst/>
          </a:prstGeom>
          <a:noFill/>
        </p:spPr>
        <p:txBody>
          <a:bodyPr wrap="square" rtlCol="0">
            <a:spAutoFit/>
          </a:bodyPr>
          <a:lstStyle/>
          <a:p>
            <a:pPr algn="r"/>
            <a:endParaRPr lang="pt-BR" sz="1700" dirty="0">
              <a:latin typeface="+mj-lt"/>
              <a:ea typeface="STCaiyun" panose="02010800040101010101" pitchFamily="2" charset="-122"/>
            </a:endParaRPr>
          </a:p>
          <a:p>
            <a:pPr algn="ctr">
              <a:lnSpc>
                <a:spcPct val="150000"/>
              </a:lnSpc>
            </a:pPr>
            <a:r>
              <a:rPr lang="pt-BR" sz="5400" b="1" dirty="0">
                <a:effectLst>
                  <a:outerShdw blurRad="38100" dist="38100" dir="2700000" algn="tl">
                    <a:srgbClr val="000000">
                      <a:alpha val="43137"/>
                    </a:srgbClr>
                  </a:outerShdw>
                </a:effectLst>
                <a:latin typeface="+mj-lt"/>
              </a:rPr>
              <a:t>Sinal da cruz</a:t>
            </a:r>
          </a:p>
          <a:p>
            <a:pPr algn="r"/>
            <a:endParaRPr lang="pt-BR" sz="1700" dirty="0"/>
          </a:p>
        </p:txBody>
      </p:sp>
      <p:pic>
        <p:nvPicPr>
          <p:cNvPr id="4" name="Imagem 3"/>
          <p:cNvPicPr>
            <a:picLocks noChangeAspect="1"/>
          </p:cNvPicPr>
          <p:nvPr/>
        </p:nvPicPr>
        <p:blipFill>
          <a:blip r:embed="rId2"/>
          <a:stretch>
            <a:fillRect/>
          </a:stretch>
        </p:blipFill>
        <p:spPr>
          <a:xfrm>
            <a:off x="716238" y="1779423"/>
            <a:ext cx="6288640" cy="4637115"/>
          </a:xfrm>
          <a:prstGeom prst="ellipse">
            <a:avLst/>
          </a:prstGeom>
          <a:ln>
            <a:noFill/>
          </a:ln>
          <a:effectLst>
            <a:softEdge rad="112500"/>
          </a:effectLst>
        </p:spPr>
      </p:pic>
      <p:sp>
        <p:nvSpPr>
          <p:cNvPr id="7" name="CaixaDeTexto 6"/>
          <p:cNvSpPr txBox="1"/>
          <p:nvPr/>
        </p:nvSpPr>
        <p:spPr>
          <a:xfrm>
            <a:off x="7239002" y="2578046"/>
            <a:ext cx="4340727" cy="2308324"/>
          </a:xfrm>
          <a:prstGeom prst="rect">
            <a:avLst/>
          </a:prstGeom>
          <a:noFill/>
        </p:spPr>
        <p:txBody>
          <a:bodyPr wrap="square" rtlCol="0">
            <a:spAutoFit/>
          </a:bodyPr>
          <a:lstStyle/>
          <a:p>
            <a:pPr algn="ctr"/>
            <a:r>
              <a:rPr lang="pt-BR" sz="3600" dirty="0">
                <a:latin typeface="Georgia" panose="02040502050405020303" pitchFamily="18" charset="0"/>
              </a:rPr>
              <a:t>Em nome do Pai, do Filho e do Espírito Santo.</a:t>
            </a:r>
          </a:p>
          <a:p>
            <a:pPr algn="ctr"/>
            <a:r>
              <a:rPr lang="pt-BR" sz="3600" dirty="0">
                <a:latin typeface="Georgia" panose="02040502050405020303" pitchFamily="18" charset="0"/>
              </a:rPr>
              <a:t>Amém!</a:t>
            </a:r>
          </a:p>
        </p:txBody>
      </p:sp>
    </p:spTree>
    <p:extLst>
      <p:ext uri="{BB962C8B-B14F-4D97-AF65-F5344CB8AC3E}">
        <p14:creationId xmlns:p14="http://schemas.microsoft.com/office/powerpoint/2010/main" val="2271486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m 2"/>
          <p:cNvPicPr>
            <a:picLocks noChangeAspect="1"/>
          </p:cNvPicPr>
          <p:nvPr/>
        </p:nvPicPr>
        <p:blipFill>
          <a:blip r:embed="rId2"/>
          <a:stretch>
            <a:fillRect/>
          </a:stretch>
        </p:blipFill>
        <p:spPr>
          <a:xfrm>
            <a:off x="10566939" y="192731"/>
            <a:ext cx="1383419" cy="1895094"/>
          </a:xfrm>
          <a:prstGeom prst="rect">
            <a:avLst/>
          </a:prstGeom>
        </p:spPr>
      </p:pic>
      <p:pic>
        <p:nvPicPr>
          <p:cNvPr id="5" name="Imagem 4"/>
          <p:cNvPicPr>
            <a:picLocks noChangeAspect="1"/>
          </p:cNvPicPr>
          <p:nvPr/>
        </p:nvPicPr>
        <p:blipFill>
          <a:blip r:embed="rId3"/>
          <a:stretch>
            <a:fillRect/>
          </a:stretch>
        </p:blipFill>
        <p:spPr>
          <a:xfrm>
            <a:off x="10618784" y="4970636"/>
            <a:ext cx="1383419" cy="1633327"/>
          </a:xfrm>
          <a:prstGeom prst="rect">
            <a:avLst/>
          </a:prstGeom>
        </p:spPr>
      </p:pic>
      <p:pic>
        <p:nvPicPr>
          <p:cNvPr id="6" name="Imagem 5"/>
          <p:cNvPicPr>
            <a:picLocks noChangeAspect="1"/>
          </p:cNvPicPr>
          <p:nvPr/>
        </p:nvPicPr>
        <p:blipFill>
          <a:blip r:embed="rId4"/>
          <a:stretch>
            <a:fillRect/>
          </a:stretch>
        </p:blipFill>
        <p:spPr>
          <a:xfrm>
            <a:off x="10566940" y="2407958"/>
            <a:ext cx="1383419" cy="932820"/>
          </a:xfrm>
          <a:prstGeom prst="rect">
            <a:avLst/>
          </a:prstGeom>
        </p:spPr>
      </p:pic>
      <p:pic>
        <p:nvPicPr>
          <p:cNvPr id="7" name="Imagem 6"/>
          <p:cNvPicPr>
            <a:picLocks noChangeAspect="1"/>
          </p:cNvPicPr>
          <p:nvPr/>
        </p:nvPicPr>
        <p:blipFill>
          <a:blip r:embed="rId5"/>
          <a:stretch>
            <a:fillRect/>
          </a:stretch>
        </p:blipFill>
        <p:spPr>
          <a:xfrm>
            <a:off x="10595848" y="3713652"/>
            <a:ext cx="1396398" cy="936851"/>
          </a:xfrm>
          <a:prstGeom prst="rect">
            <a:avLst/>
          </a:prstGeom>
        </p:spPr>
      </p:pic>
      <p:sp>
        <p:nvSpPr>
          <p:cNvPr id="9" name="CaixaDeTexto 8">
            <a:extLst>
              <a:ext uri="{FF2B5EF4-FFF2-40B4-BE49-F238E27FC236}">
                <a16:creationId xmlns:a16="http://schemas.microsoft.com/office/drawing/2014/main" id="{BA67A9BD-70C2-44F4-A558-FEE78D740F21}"/>
              </a:ext>
            </a:extLst>
          </p:cNvPr>
          <p:cNvSpPr txBox="1"/>
          <p:nvPr/>
        </p:nvSpPr>
        <p:spPr>
          <a:xfrm>
            <a:off x="2039360" y="2682600"/>
            <a:ext cx="8228590" cy="2062103"/>
          </a:xfrm>
          <a:prstGeom prst="rect">
            <a:avLst/>
          </a:prstGeom>
          <a:noFill/>
        </p:spPr>
        <p:txBody>
          <a:bodyPr wrap="square" rtlCol="0">
            <a:spAutoFit/>
          </a:bodyPr>
          <a:lstStyle/>
          <a:p>
            <a:pPr algn="just"/>
            <a:r>
              <a:rPr lang="pt-BR" sz="3200" dirty="0">
                <a:latin typeface="Georgia" panose="02040502050405020303" pitchFamily="18" charset="0"/>
              </a:rPr>
              <a:t>Senhor, dá-nos a graça de estender nossas mãos para ajudar no cuidado integral da vida  de  todas as pessoas que são a nós confiadas. </a:t>
            </a:r>
          </a:p>
        </p:txBody>
      </p:sp>
      <p:sp>
        <p:nvSpPr>
          <p:cNvPr id="10" name="CaixaDeTexto 9">
            <a:extLst>
              <a:ext uri="{FF2B5EF4-FFF2-40B4-BE49-F238E27FC236}">
                <a16:creationId xmlns:a16="http://schemas.microsoft.com/office/drawing/2014/main" id="{802733C4-1621-4470-9E5F-7AB1BC716CA6}"/>
              </a:ext>
            </a:extLst>
          </p:cNvPr>
          <p:cNvSpPr txBox="1"/>
          <p:nvPr/>
        </p:nvSpPr>
        <p:spPr>
          <a:xfrm>
            <a:off x="1696460" y="641275"/>
            <a:ext cx="7159669" cy="1446550"/>
          </a:xfrm>
          <a:prstGeom prst="rect">
            <a:avLst/>
          </a:prstGeom>
          <a:noFill/>
        </p:spPr>
        <p:txBody>
          <a:bodyPr wrap="square" rtlCol="0">
            <a:spAutoFit/>
          </a:bodyPr>
          <a:lstStyle/>
          <a:p>
            <a:pPr algn="r"/>
            <a:endParaRPr lang="pt-BR" sz="1700" dirty="0">
              <a:latin typeface="+mj-lt"/>
              <a:ea typeface="STCaiyun" panose="02010800040101010101" pitchFamily="2" charset="-122"/>
            </a:endParaRPr>
          </a:p>
          <a:p>
            <a:pPr>
              <a:lnSpc>
                <a:spcPct val="150000"/>
              </a:lnSpc>
            </a:pPr>
            <a:r>
              <a:rPr lang="pt-BR" sz="3600" b="1" dirty="0">
                <a:effectLst>
                  <a:outerShdw blurRad="38100" dist="38100" dir="2700000" algn="tl">
                    <a:srgbClr val="000000">
                      <a:alpha val="43137"/>
                    </a:srgbClr>
                  </a:outerShdw>
                </a:effectLst>
                <a:latin typeface="+mj-lt"/>
              </a:rPr>
              <a:t>Pedido da graça</a:t>
            </a:r>
          </a:p>
          <a:p>
            <a:pPr algn="r"/>
            <a:endParaRPr lang="pt-BR" sz="1700" dirty="0"/>
          </a:p>
        </p:txBody>
      </p:sp>
    </p:spTree>
    <p:extLst>
      <p:ext uri="{BB962C8B-B14F-4D97-AF65-F5344CB8AC3E}">
        <p14:creationId xmlns:p14="http://schemas.microsoft.com/office/powerpoint/2010/main" val="17990139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89162" y="643160"/>
            <a:ext cx="8911687" cy="1280890"/>
          </a:xfrm>
        </p:spPr>
        <p:txBody>
          <a:bodyPr>
            <a:normAutofit/>
          </a:bodyPr>
          <a:lstStyle/>
          <a:p>
            <a:r>
              <a:rPr lang="pt-BR" b="1" dirty="0"/>
              <a:t>Refrão meditativo: </a:t>
            </a:r>
          </a:p>
        </p:txBody>
      </p:sp>
      <p:sp>
        <p:nvSpPr>
          <p:cNvPr id="3" name="Espaço Reservado para Conteúdo 2"/>
          <p:cNvSpPr>
            <a:spLocks noGrp="1"/>
          </p:cNvSpPr>
          <p:nvPr>
            <p:ph idx="1"/>
          </p:nvPr>
        </p:nvSpPr>
        <p:spPr>
          <a:xfrm>
            <a:off x="5812347" y="2174082"/>
            <a:ext cx="6021388" cy="3668084"/>
          </a:xfrm>
        </p:spPr>
        <p:txBody>
          <a:bodyPr>
            <a:normAutofit/>
          </a:bodyPr>
          <a:lstStyle/>
          <a:p>
            <a:pPr marL="0" indent="0" algn="just">
              <a:buNone/>
            </a:pPr>
            <a:r>
              <a:rPr lang="pt-BR" sz="4400" dirty="0">
                <a:solidFill>
                  <a:schemeClr val="tx1"/>
                </a:solidFill>
                <a:latin typeface="Georgia" panose="02040502050405020303" pitchFamily="18" charset="0"/>
              </a:rPr>
              <a:t>Tu és fonte de Vida. Tu és fogo. Tu és amor. Vem Espírito Santo! Vem Espírito Santo!</a:t>
            </a:r>
          </a:p>
        </p:txBody>
      </p:sp>
      <p:pic>
        <p:nvPicPr>
          <p:cNvPr id="5" name="Imagem 4"/>
          <p:cNvPicPr>
            <a:picLocks noChangeAspect="1"/>
          </p:cNvPicPr>
          <p:nvPr/>
        </p:nvPicPr>
        <p:blipFill>
          <a:blip r:embed="rId4"/>
          <a:stretch>
            <a:fillRect/>
          </a:stretch>
        </p:blipFill>
        <p:spPr>
          <a:xfrm>
            <a:off x="956021" y="1452563"/>
            <a:ext cx="4856326" cy="4139572"/>
          </a:xfrm>
          <a:prstGeom prst="ellipse">
            <a:avLst/>
          </a:prstGeom>
          <a:ln>
            <a:noFill/>
          </a:ln>
          <a:effectLst>
            <a:softEdge rad="112500"/>
          </a:effectLst>
        </p:spPr>
      </p:pic>
      <p:pic>
        <p:nvPicPr>
          <p:cNvPr id="6" name="tu-es-fonte-de-vida-refrao-meditativ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1221" y="5482597"/>
            <a:ext cx="609600" cy="609600"/>
          </a:xfrm>
          <a:prstGeom prst="rect">
            <a:avLst/>
          </a:prstGeom>
        </p:spPr>
      </p:pic>
    </p:spTree>
    <p:extLst>
      <p:ext uri="{BB962C8B-B14F-4D97-AF65-F5344CB8AC3E}">
        <p14:creationId xmlns:p14="http://schemas.microsoft.com/office/powerpoint/2010/main" val="210955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95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1353184" y="1733550"/>
            <a:ext cx="10286366" cy="4210050"/>
          </a:xfrm>
        </p:spPr>
        <p:txBody>
          <a:bodyPr>
            <a:noAutofit/>
          </a:bodyPr>
          <a:lstStyle/>
          <a:p>
            <a:pPr marL="0" indent="0" algn="just">
              <a:buNone/>
            </a:pPr>
            <a:r>
              <a:rPr lang="pt-BR" sz="2800" dirty="0">
                <a:latin typeface="Georgia" panose="02040502050405020303" pitchFamily="18" charset="0"/>
              </a:rPr>
              <a:t>“Não deverá haver pobres no meio de ti, porque o Senhor, teu Deus, te abençoará certamente na terra que te dá como posse hereditária, contanto que obedeças fielmente à voz do Senhor, teu Deus, pondo cuidadosamente em prática os mandamentos que hoje te imponho. Sim, o Senhor, teu Deus, te abençoará como ele te disse: Emprestarás a numerosas nações e de nenhuma precisarás receber empréstimo. Dominarás sobre muitas nações, e elas não dominarão sobre ti. Se houver no meio de ti um pobre entre os teus irmãos, em uma de tuas cidades, na terra que te dá o Senhor, teu Deus, não endurecerás o teu coração e não fecharás a mão diante de teu irmão pobre; </a:t>
            </a:r>
          </a:p>
        </p:txBody>
      </p:sp>
      <p:sp>
        <p:nvSpPr>
          <p:cNvPr id="5" name="CaixaDeTexto 4">
            <a:extLst>
              <a:ext uri="{FF2B5EF4-FFF2-40B4-BE49-F238E27FC236}">
                <a16:creationId xmlns:a16="http://schemas.microsoft.com/office/drawing/2014/main" id="{39D1D770-C64B-4EE1-BB6F-2221CEA46962}"/>
              </a:ext>
            </a:extLst>
          </p:cNvPr>
          <p:cNvSpPr txBox="1"/>
          <p:nvPr/>
        </p:nvSpPr>
        <p:spPr>
          <a:xfrm>
            <a:off x="1562734" y="-342900"/>
            <a:ext cx="9772016" cy="2076450"/>
          </a:xfrm>
          <a:prstGeom prst="rect">
            <a:avLst/>
          </a:prstGeom>
        </p:spPr>
        <p:txBody>
          <a:bodyPr vert="horz" lIns="91440" tIns="45720" rIns="91440" bIns="45720" rtlCol="0" anchor="t">
            <a:normAutofit/>
          </a:bodyPr>
          <a:lstStyle/>
          <a:p>
            <a:pPr>
              <a:lnSpc>
                <a:spcPct val="90000"/>
              </a:lnSpc>
              <a:spcBef>
                <a:spcPct val="0"/>
              </a:spcBef>
              <a:spcAft>
                <a:spcPts val="600"/>
              </a:spcAft>
            </a:pPr>
            <a:endParaRPr lang="en-US" sz="4000" dirty="0">
              <a:latin typeface="+mj-lt"/>
              <a:ea typeface="+mj-ea"/>
              <a:cs typeface="+mj-cs"/>
            </a:endParaRPr>
          </a:p>
          <a:p>
            <a:pPr>
              <a:lnSpc>
                <a:spcPct val="90000"/>
              </a:lnSpc>
              <a:spcBef>
                <a:spcPct val="0"/>
              </a:spcBef>
              <a:spcAft>
                <a:spcPts val="600"/>
              </a:spcAft>
            </a:pPr>
            <a:r>
              <a:rPr lang="en-US" sz="4000" b="1" dirty="0">
                <a:effectLst>
                  <a:outerShdw blurRad="38100" dist="38100" dir="2700000" algn="tl">
                    <a:srgbClr val="000000">
                      <a:alpha val="43137"/>
                    </a:srgbClr>
                  </a:outerShdw>
                </a:effectLst>
                <a:latin typeface="+mj-lt"/>
                <a:ea typeface="+mj-ea"/>
                <a:cs typeface="+mj-cs"/>
              </a:rPr>
              <a:t>Leitura da Palavra de Deus</a:t>
            </a:r>
          </a:p>
          <a:p>
            <a:pPr>
              <a:lnSpc>
                <a:spcPct val="90000"/>
              </a:lnSpc>
              <a:spcBef>
                <a:spcPct val="0"/>
              </a:spcBef>
              <a:spcAft>
                <a:spcPts val="600"/>
              </a:spcAft>
            </a:pPr>
            <a:r>
              <a:rPr lang="en-US" sz="4000" b="1" dirty="0">
                <a:effectLst>
                  <a:outerShdw blurRad="38100" dist="38100" dir="2700000" algn="tl">
                    <a:srgbClr val="000000">
                      <a:alpha val="43137"/>
                    </a:srgbClr>
                  </a:outerShdw>
                </a:effectLst>
                <a:ea typeface="+mj-ea"/>
                <a:cs typeface="+mj-cs"/>
              </a:rPr>
              <a:t>                  Dt 15, 5 -11</a:t>
            </a:r>
          </a:p>
          <a:p>
            <a:pPr>
              <a:lnSpc>
                <a:spcPct val="90000"/>
              </a:lnSpc>
              <a:spcBef>
                <a:spcPct val="0"/>
              </a:spcBef>
              <a:spcAft>
                <a:spcPts val="600"/>
              </a:spcAft>
            </a:pPr>
            <a:endParaRPr lang="en-US" sz="4000" dirty="0">
              <a:solidFill>
                <a:schemeClr val="bg1"/>
              </a:solidFill>
              <a:latin typeface="+mj-lt"/>
              <a:ea typeface="+mj-ea"/>
              <a:cs typeface="+mj-cs"/>
            </a:endParaRPr>
          </a:p>
        </p:txBody>
      </p:sp>
    </p:spTree>
    <p:extLst>
      <p:ext uri="{BB962C8B-B14F-4D97-AF65-F5344CB8AC3E}">
        <p14:creationId xmlns:p14="http://schemas.microsoft.com/office/powerpoint/2010/main" val="40357430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1846262" y="781050"/>
            <a:ext cx="9336088" cy="5734050"/>
          </a:xfrm>
        </p:spPr>
        <p:txBody>
          <a:bodyPr>
            <a:normAutofit/>
          </a:bodyPr>
          <a:lstStyle/>
          <a:p>
            <a:pPr marL="0" indent="0" algn="just">
              <a:buNone/>
            </a:pPr>
            <a:r>
              <a:rPr lang="pt-BR" sz="2800" dirty="0">
                <a:latin typeface="Georgia" panose="02040502050405020303" pitchFamily="18" charset="0"/>
              </a:rPr>
              <a:t>mas abre a tua mão e empresta-lhe segundo as necessidades de sua indigência. </a:t>
            </a:r>
          </a:p>
          <a:p>
            <a:pPr marL="0" indent="0" algn="just">
              <a:buNone/>
            </a:pPr>
            <a:r>
              <a:rPr lang="pt-BR" sz="2800" dirty="0">
                <a:latin typeface="Georgia" panose="02040502050405020303" pitchFamily="18" charset="0"/>
              </a:rPr>
              <a:t>Cuida que não te venha ao coração este ímpio pensamento, eis que se aproxima o sétimo ano, o ano da remissão; guarda-te de olhar o teu irmão pobre com um mau olho, sem nada lhe dar, porque ele clamaria ao Senhor contra ti, e isso se te tornaria um pecado. Deves dar-lhe, e dar-lhe de bom coração, pois, por causa disso, o Senhor, teu Deus, te abençoará em todas as empresas de tuas mãos. Nunca faltarão pobres na terra, e por isso dou-te esta ordem: </a:t>
            </a:r>
            <a:r>
              <a:rPr lang="pt-BR" sz="2800" b="1" i="1" dirty="0">
                <a:latin typeface="Georgia" panose="02040502050405020303" pitchFamily="18" charset="0"/>
              </a:rPr>
              <a:t>abre tua mão ao teu irmão </a:t>
            </a:r>
            <a:r>
              <a:rPr lang="pt-BR" sz="2800" dirty="0">
                <a:latin typeface="Georgia" panose="02040502050405020303" pitchFamily="18" charset="0"/>
              </a:rPr>
              <a:t>necessitado ou pobre que vive em tua terra”.</a:t>
            </a:r>
          </a:p>
        </p:txBody>
      </p:sp>
    </p:spTree>
    <p:extLst>
      <p:ext uri="{BB962C8B-B14F-4D97-AF65-F5344CB8AC3E}">
        <p14:creationId xmlns:p14="http://schemas.microsoft.com/office/powerpoint/2010/main" val="11340551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aixaDeTexto 1"/>
          <p:cNvSpPr txBox="1"/>
          <p:nvPr/>
        </p:nvSpPr>
        <p:spPr>
          <a:xfrm>
            <a:off x="2167509" y="651510"/>
            <a:ext cx="8790432" cy="523220"/>
          </a:xfrm>
          <a:prstGeom prst="rect">
            <a:avLst/>
          </a:prstGeom>
          <a:noFill/>
        </p:spPr>
        <p:txBody>
          <a:bodyPr wrap="square" rtlCol="0">
            <a:spAutoFit/>
          </a:bodyPr>
          <a:lstStyle/>
          <a:p>
            <a:pPr algn="ctr"/>
            <a:r>
              <a:rPr lang="pt-BR" sz="2800" b="1" dirty="0">
                <a:effectLst>
                  <a:outerShdw blurRad="38100" dist="38100" dir="2700000" algn="tl">
                    <a:srgbClr val="000000">
                      <a:alpha val="43137"/>
                    </a:srgbClr>
                  </a:outerShdw>
                </a:effectLst>
              </a:rPr>
              <a:t>MEDITAÇÃO DA PALAVRA </a:t>
            </a:r>
          </a:p>
        </p:txBody>
      </p:sp>
      <p:pic>
        <p:nvPicPr>
          <p:cNvPr id="3" name="entrada-da-luz">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24559" y="5349895"/>
            <a:ext cx="609600" cy="609600"/>
          </a:xfrm>
          <a:prstGeom prst="rect">
            <a:avLst/>
          </a:prstGeom>
        </p:spPr>
      </p:pic>
      <p:pic>
        <p:nvPicPr>
          <p:cNvPr id="5" name="Imagem 4"/>
          <p:cNvPicPr>
            <a:picLocks noChangeAspect="1"/>
          </p:cNvPicPr>
          <p:nvPr/>
        </p:nvPicPr>
        <p:blipFill>
          <a:blip r:embed="rId5"/>
          <a:stretch>
            <a:fillRect/>
          </a:stretch>
        </p:blipFill>
        <p:spPr>
          <a:xfrm>
            <a:off x="2419350" y="1606570"/>
            <a:ext cx="7943850" cy="3971925"/>
          </a:xfrm>
          <a:prstGeom prst="rect">
            <a:avLst/>
          </a:prstGeom>
        </p:spPr>
      </p:pic>
    </p:spTree>
    <p:extLst>
      <p:ext uri="{BB962C8B-B14F-4D97-AF65-F5344CB8AC3E}">
        <p14:creationId xmlns:p14="http://schemas.microsoft.com/office/powerpoint/2010/main" val="2274749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2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ixaDeTexto 7">
            <a:extLst>
              <a:ext uri="{FF2B5EF4-FFF2-40B4-BE49-F238E27FC236}">
                <a16:creationId xmlns:a16="http://schemas.microsoft.com/office/drawing/2014/main" id="{52122AB3-90EA-4E72-BD16-654DBEABC737}"/>
              </a:ext>
            </a:extLst>
          </p:cNvPr>
          <p:cNvSpPr txBox="1"/>
          <p:nvPr/>
        </p:nvSpPr>
        <p:spPr>
          <a:xfrm>
            <a:off x="4285496" y="0"/>
            <a:ext cx="4440328" cy="1862048"/>
          </a:xfrm>
          <a:prstGeom prst="rect">
            <a:avLst/>
          </a:prstGeom>
          <a:noFill/>
        </p:spPr>
        <p:txBody>
          <a:bodyPr wrap="square" rtlCol="0">
            <a:spAutoFit/>
          </a:bodyPr>
          <a:lstStyle/>
          <a:p>
            <a:pPr algn="r"/>
            <a:endParaRPr lang="pt-BR" sz="1700" dirty="0">
              <a:latin typeface="STCaiyun" panose="02010800040101010101" pitchFamily="2" charset="-122"/>
              <a:ea typeface="STCaiyun" panose="02010800040101010101" pitchFamily="2" charset="-122"/>
            </a:endParaRPr>
          </a:p>
          <a:p>
            <a:pPr algn="ctr">
              <a:lnSpc>
                <a:spcPct val="150000"/>
              </a:lnSpc>
            </a:pPr>
            <a:r>
              <a:rPr lang="pt-BR" sz="5400" b="1" dirty="0">
                <a:effectLst>
                  <a:outerShdw blurRad="38100" dist="38100" dir="2700000" algn="tl">
                    <a:srgbClr val="000000">
                      <a:alpha val="43137"/>
                    </a:srgbClr>
                  </a:outerShdw>
                </a:effectLst>
                <a:latin typeface="+mj-lt"/>
              </a:rPr>
              <a:t>Pai Nosso</a:t>
            </a:r>
          </a:p>
          <a:p>
            <a:pPr algn="r"/>
            <a:endParaRPr lang="pt-BR" sz="1700" dirty="0"/>
          </a:p>
        </p:txBody>
      </p:sp>
      <p:sp>
        <p:nvSpPr>
          <p:cNvPr id="9" name="CaixaDeTexto 8">
            <a:extLst>
              <a:ext uri="{FF2B5EF4-FFF2-40B4-BE49-F238E27FC236}">
                <a16:creationId xmlns:a16="http://schemas.microsoft.com/office/drawing/2014/main" id="{C507B98F-8C61-4133-8FD7-B2355D9E2F32}"/>
              </a:ext>
            </a:extLst>
          </p:cNvPr>
          <p:cNvSpPr txBox="1"/>
          <p:nvPr/>
        </p:nvSpPr>
        <p:spPr>
          <a:xfrm>
            <a:off x="2337008" y="1664927"/>
            <a:ext cx="9086679" cy="3891899"/>
          </a:xfrm>
          <a:prstGeom prst="rect">
            <a:avLst/>
          </a:prstGeom>
          <a:noFill/>
        </p:spPr>
        <p:txBody>
          <a:bodyPr wrap="square" rtlCol="0">
            <a:spAutoFit/>
          </a:bodyPr>
          <a:lstStyle/>
          <a:p>
            <a:pPr algn="just">
              <a:lnSpc>
                <a:spcPct val="150000"/>
              </a:lnSpc>
            </a:pPr>
            <a:r>
              <a:rPr lang="pt-BR" sz="2800" dirty="0">
                <a:latin typeface="Georgia" panose="02040502050405020303" pitchFamily="18" charset="0"/>
              </a:rPr>
              <a:t>Pai Nosso que estais nos Céus, santificado seja o vosso Nome, venha a nós o vosso Reino, seja feita a vossa vontade assim na terra como no Céu. O pão nosso de cada dia nos dai hoje, perdoai-nos as nossas ofensas assim como nós perdoamos a quem nos tem ofendido, e não nos deixeis cair em tentação, mas livrai-nos do mal. </a:t>
            </a:r>
          </a:p>
        </p:txBody>
      </p:sp>
      <p:pic>
        <p:nvPicPr>
          <p:cNvPr id="2050" name="Picture 2" descr="Crianças orando PNG | Criança orando, Ilustração criança, Illustr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031" y="5371630"/>
            <a:ext cx="2743954" cy="159063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rianças orando PNG | Criança orando, Ilustração criança, Illustr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1706" y="5371629"/>
            <a:ext cx="2743954" cy="159063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rianças orando PNG | Criança orando, Ilustração criança, Illustr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8317" y="5371630"/>
            <a:ext cx="2743954" cy="159063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rianças orando PNG | Criança orando, Ilustração criança, Illustr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82271" y="5371630"/>
            <a:ext cx="2743954" cy="1590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77341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4000" dirty="0">
                <a:latin typeface="Georgia" panose="02040502050405020303" pitchFamily="18" charset="0"/>
              </a:rPr>
              <a:t>ORAÇÃO </a:t>
            </a:r>
          </a:p>
        </p:txBody>
      </p:sp>
      <p:sp>
        <p:nvSpPr>
          <p:cNvPr id="3" name="Espaço Reservado para Conteúdo 2"/>
          <p:cNvSpPr>
            <a:spLocks noGrp="1"/>
          </p:cNvSpPr>
          <p:nvPr>
            <p:ph idx="1"/>
          </p:nvPr>
        </p:nvSpPr>
        <p:spPr>
          <a:xfrm>
            <a:off x="2398712" y="1905000"/>
            <a:ext cx="8915400" cy="3777622"/>
          </a:xfrm>
        </p:spPr>
        <p:txBody>
          <a:bodyPr>
            <a:normAutofit lnSpcReduction="10000"/>
          </a:bodyPr>
          <a:lstStyle/>
          <a:p>
            <a:pPr marL="0" indent="0" algn="just">
              <a:lnSpc>
                <a:spcPct val="150000"/>
              </a:lnSpc>
              <a:buNone/>
            </a:pPr>
            <a:r>
              <a:rPr lang="pt-BR" sz="2800" dirty="0">
                <a:latin typeface="Georgia" panose="02040502050405020303" pitchFamily="18" charset="0"/>
              </a:rPr>
              <a:t>Ó Deus, que unis os corações dos vossos fiéis num só desejo, dai ao vosso povo amar o que ordenais e esperar o que prometeis, para que, na instabilidade deste mundo, fixemos os nossos corações onde se encontram as verdadeiras alegrias. Por nosso Senhor Jesus Cristo, Vosso Filho, na unidade do Espírito Santo. Amém!</a:t>
            </a:r>
          </a:p>
          <a:p>
            <a:endParaRPr lang="pt-BR" dirty="0"/>
          </a:p>
        </p:txBody>
      </p:sp>
    </p:spTree>
    <p:extLst>
      <p:ext uri="{BB962C8B-B14F-4D97-AF65-F5344CB8AC3E}">
        <p14:creationId xmlns:p14="http://schemas.microsoft.com/office/powerpoint/2010/main" val="1667738419"/>
      </p:ext>
    </p:extLst>
  </p:cSld>
  <p:clrMapOvr>
    <a:masterClrMapping/>
  </p:clrMapOvr>
</p:sld>
</file>

<file path=ppt/theme/theme1.xml><?xml version="1.0" encoding="utf-8"?>
<a:theme xmlns:a="http://schemas.openxmlformats.org/drawingml/2006/main" name="Cacho">
  <a:themeElements>
    <a:clrScheme name="Cacho">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Cacho">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acho">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docProps/app.xml><?xml version="1.0" encoding="utf-8"?>
<Properties xmlns="http://schemas.openxmlformats.org/officeDocument/2006/extended-properties" xmlns:vt="http://schemas.openxmlformats.org/officeDocument/2006/docPropsVTypes">
  <Template>Wisp</Template>
  <TotalTime>646</TotalTime>
  <Words>503</Words>
  <PresentationFormat>Widescreen</PresentationFormat>
  <Paragraphs>24</Paragraphs>
  <Slides>9</Slides>
  <Notes>0</Notes>
  <HiddenSlides>0</HiddenSlides>
  <MMClips>2</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9</vt:i4>
      </vt:variant>
    </vt:vector>
  </HeadingPairs>
  <TitlesOfParts>
    <vt:vector size="15" baseType="lpstr">
      <vt:lpstr>STCaiyun</vt:lpstr>
      <vt:lpstr>Arial</vt:lpstr>
      <vt:lpstr>Century Gothic</vt:lpstr>
      <vt:lpstr>Georgia</vt:lpstr>
      <vt:lpstr>Wingdings 3</vt:lpstr>
      <vt:lpstr>Cacho</vt:lpstr>
      <vt:lpstr>Apresentação do PowerPoint</vt:lpstr>
      <vt:lpstr>PEDIDO DA GRAÇA</vt:lpstr>
      <vt:lpstr>Apresentação do PowerPoint</vt:lpstr>
      <vt:lpstr>Refrão meditativo: </vt:lpstr>
      <vt:lpstr>Apresentação do PowerPoint</vt:lpstr>
      <vt:lpstr>Apresentação do PowerPoint</vt:lpstr>
      <vt:lpstr>Apresentação do PowerPoint</vt:lpstr>
      <vt:lpstr>Apresentação do PowerPoint</vt:lpstr>
      <vt:lpstr>ORAÇÃO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2020-07-21T18:23:04Z</dcterms:created>
  <dcterms:modified xsi:type="dcterms:W3CDTF">2020-08-25T14:39:18Z</dcterms:modified>
</cp:coreProperties>
</file>