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818099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931c5abe9b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931c5abe9b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43949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539407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931c5abe9b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931c5abe9b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501940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931c5abe9b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931c5abe9b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36238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931c5abe9b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931c5abe9b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31873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79100" y="32100"/>
            <a:ext cx="5637251" cy="47685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57" name="Google Shape;57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3744475"/>
            <a:ext cx="9143999" cy="1399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84110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pt-BR" sz="6000" dirty="0"/>
              <a:t>“</a:t>
            </a:r>
            <a:r>
              <a:rPr lang="pt-BR" sz="3600" dirty="0"/>
              <a:t>Diante de ti ponho a vida e ponho a morte. Se escolheres a vida, viverás; se escolheres a morte, morrerás. Escolhe, pois, a vida” (</a:t>
            </a:r>
            <a:r>
              <a:rPr lang="pt-BR" sz="3600" dirty="0" err="1"/>
              <a:t>Dt</a:t>
            </a:r>
            <a:r>
              <a:rPr lang="pt-BR" sz="3600" dirty="0"/>
              <a:t> 30,19).</a:t>
            </a:r>
          </a:p>
        </p:txBody>
      </p:sp>
      <p:pic>
        <p:nvPicPr>
          <p:cNvPr id="64" name="Google Shape;64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483850"/>
            <a:ext cx="9143999" cy="156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35105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pt-BR" sz="4400" dirty="0"/>
              <a:t>Jesus, </a:t>
            </a: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>o </a:t>
            </a:r>
            <a:r>
              <a:rPr lang="pt-BR" sz="4400" dirty="0"/>
              <a:t>Deus que se fez </a:t>
            </a:r>
            <a:r>
              <a:rPr lang="pt-BR" sz="4400" dirty="0" smtClean="0"/>
              <a:t>gente, </a:t>
            </a:r>
            <a:r>
              <a:rPr lang="pt-BR" sz="4400" dirty="0"/>
              <a:t>aprendeu com os homens e as mulheres do seu tempo um jeito diferente de ser mestre.</a:t>
            </a:r>
            <a:br>
              <a:rPr lang="pt-BR" sz="4400" dirty="0"/>
            </a:br>
            <a:endParaRPr sz="4400" dirty="0"/>
          </a:p>
        </p:txBody>
      </p:sp>
      <p:pic>
        <p:nvPicPr>
          <p:cNvPr id="71" name="Google Shape;71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744475"/>
            <a:ext cx="9143999" cy="1399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>
            <a:spLocks noGrp="1"/>
          </p:cNvSpPr>
          <p:nvPr>
            <p:ph type="body" idx="1"/>
          </p:nvPr>
        </p:nvSpPr>
        <p:spPr>
          <a:xfrm>
            <a:off x="311700" y="369870"/>
            <a:ext cx="8520600" cy="419900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spcAft>
                <a:spcPts val="1600"/>
              </a:spcAft>
              <a:buNone/>
            </a:pPr>
            <a:r>
              <a:rPr lang="pt-BR" sz="3600" dirty="0"/>
              <a:t>É preciso transformar a sociedade em que vivemos, é preciso transformar a maneira de olhar para a mãe terra como exploradores e nos entender como cuidadores, cocriadores.</a:t>
            </a: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dirty="0"/>
          </a:p>
        </p:txBody>
      </p:sp>
      <p:pic>
        <p:nvPicPr>
          <p:cNvPr id="78" name="Google Shape;78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765024"/>
            <a:ext cx="9143999" cy="1399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>
            <a:spLocks noGrp="1"/>
          </p:cNvSpPr>
          <p:nvPr>
            <p:ph type="body" idx="1"/>
          </p:nvPr>
        </p:nvSpPr>
        <p:spPr>
          <a:xfrm>
            <a:off x="311700" y="369870"/>
            <a:ext cx="8520600" cy="419900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>
              <a:buNone/>
            </a:pPr>
            <a:r>
              <a:rPr lang="pt-BR" sz="3600" dirty="0"/>
              <a:t>Maria, </a:t>
            </a:r>
            <a:endParaRPr lang="pt-BR" sz="3600" dirty="0" smtClean="0"/>
          </a:p>
          <a:p>
            <a:pPr marL="114300" lvl="0" indent="0">
              <a:buNone/>
            </a:pPr>
            <a:r>
              <a:rPr lang="pt-BR" sz="3600" smtClean="0"/>
              <a:t>Mãe </a:t>
            </a:r>
            <a:r>
              <a:rPr lang="pt-BR" sz="3600" dirty="0"/>
              <a:t>Educadora</a:t>
            </a:r>
            <a:r>
              <a:rPr lang="pt-BR" sz="3600"/>
              <a:t>, </a:t>
            </a:r>
            <a:endParaRPr lang="pt-BR" sz="3600" smtClean="0"/>
          </a:p>
          <a:p>
            <a:pPr marL="114300" lvl="0" indent="0">
              <a:buNone/>
            </a:pPr>
            <a:r>
              <a:rPr lang="pt-BR" sz="3600" smtClean="0"/>
              <a:t>que </a:t>
            </a:r>
            <a:r>
              <a:rPr lang="pt-BR" sz="3600" dirty="0"/>
              <a:t>ajudemos àqueles que nos são presenteados como alunos a saborear o vinho da vida.</a:t>
            </a:r>
          </a:p>
        </p:txBody>
      </p:sp>
      <p:pic>
        <p:nvPicPr>
          <p:cNvPr id="78" name="Google Shape;78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744475"/>
            <a:ext cx="9143999" cy="13990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2490420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Application>Microsoft Office PowerPoint</Application>
  <PresentationFormat>Apresentação na tela (16:9)</PresentationFormat>
  <Paragraphs>6</Paragraphs>
  <Slides>5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7" baseType="lpstr">
      <vt:lpstr>Arial</vt:lpstr>
      <vt:lpstr>Simple Light</vt:lpstr>
      <vt:lpstr> </vt:lpstr>
      <vt:lpstr>“Diante de ti ponho a vida e ponho a morte. Se escolheres a vida, viverás; se escolheres a morte, morrerás. Escolhe, pois, a vida” (Dt 30,19).</vt:lpstr>
      <vt:lpstr>Jesus,  o Deus que se fez gente, aprendeu com os homens e as mulheres do seu tempo um jeito diferente de ser mestre. 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Nair Bampi</dc:creator>
  <cp:lastModifiedBy>Nair Bampi</cp:lastModifiedBy>
  <cp:revision>1</cp:revision>
  <dcterms:modified xsi:type="dcterms:W3CDTF">2020-08-31T22:42:51Z</dcterms:modified>
</cp:coreProperties>
</file>