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oboto" panose="020B060402020202020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991560ad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991560ad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8dff8b1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8dff8b1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8dff8b14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8dff8b14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991560ad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991560ad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912" y="0"/>
            <a:ext cx="36861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F636A664-0A4E-48EE-84EF-4AA5C4F8F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45" y="4747500"/>
            <a:ext cx="1326655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            Mês vocacional - agosto 2020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i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pt-BR" sz="2900" i="1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És precioso a meus olhos… Eu te amo”</a:t>
            </a:r>
            <a:r>
              <a:rPr lang="pt-BR" sz="29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pt-BR" sz="22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cf Is 43,4</a:t>
            </a:r>
            <a:r>
              <a:rPr lang="pt-BR" sz="29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</a:t>
            </a:r>
            <a:endParaRPr sz="35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0875"/>
            <a:ext cx="8520595" cy="498172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11825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i="1" dirty="0">
                <a:solidFill>
                  <a:srgbClr val="4A86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“És precioso aos meus olhos…Eu te amo”</a:t>
            </a:r>
            <a:r>
              <a:rPr lang="pt-BR" sz="3100" dirty="0">
                <a:solidFill>
                  <a:srgbClr val="4A86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4A86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pt-BR" sz="2500" dirty="0" err="1">
                <a:solidFill>
                  <a:srgbClr val="4A86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Is</a:t>
            </a:r>
            <a:r>
              <a:rPr lang="pt-BR" sz="2500" dirty="0">
                <a:solidFill>
                  <a:srgbClr val="4A86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43,4</a:t>
            </a:r>
            <a:r>
              <a:rPr lang="pt-BR" sz="3000" dirty="0">
                <a:solidFill>
                  <a:srgbClr val="4A86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</a:t>
            </a:r>
            <a:endParaRPr sz="3200" dirty="0">
              <a:solidFill>
                <a:srgbClr val="4A86E8"/>
              </a:solidFill>
            </a:endParaRPr>
          </a:p>
        </p:txBody>
      </p:sp>
      <p:pic>
        <p:nvPicPr>
          <p:cNvPr id="7" name="Imagem 6" descr="Uma imagem contendo desenho&#10;&#10;Descrição gerada automaticamente">
            <a:extLst>
              <a:ext uri="{FF2B5EF4-FFF2-40B4-BE49-F238E27FC236}">
                <a16:creationId xmlns:a16="http://schemas.microsoft.com/office/drawing/2014/main" id="{EC0F7C62-AB81-4900-B96D-086B9ED68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45" y="4747500"/>
            <a:ext cx="1326655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20403"/>
            <a:ext cx="3999900" cy="44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/>
              <a:t> O coração em vermelho, sinal do amor, lembra o amor de Deus no qual nós somos escolhidos e chamados.</a:t>
            </a:r>
            <a:endParaRPr sz="16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 b="1" dirty="0"/>
              <a:t>No  centro uma chaga e dessa chaga saindo um rio. A chaga é sinal da entrega e o rio nos faz lembrar do batismo, que é a origem de todas as vocações. </a:t>
            </a:r>
            <a:endParaRPr sz="16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 b="1" dirty="0"/>
              <a:t>Acima do coração nós temos uma semente, semente vocacional da trindade, porque a vocação é de fato uma semente  que Deus planta no coração de cada pessoa e essa semente precisa germinar, crescer e florescer.</a:t>
            </a:r>
            <a:endParaRPr sz="16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 dirty="0"/>
              <a:t>￼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300" y="274325"/>
            <a:ext cx="3867925" cy="45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1B97C477-8535-4F4A-B5CB-DE22D34C6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45" y="4747500"/>
            <a:ext cx="1326655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245417"/>
            <a:ext cx="3999900" cy="45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1" dirty="0"/>
              <a:t>O símbolo da rede que nos faz lembrar da animação vocacional. Somos chamados a sermos pescadores e nesta rede estão os peixes que representam toda a humanidade. </a:t>
            </a:r>
            <a:endParaRPr sz="17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1" dirty="0"/>
              <a:t>Também estão presentes duas mãos em referência àquele que chama e aquele que ama. As mãos que mostram todo o serviço, todo o trabalho, todo o comprometimento dos animadores vocacionais e, claro, inspirado no grande animador vocacional: Jesus Cristo.</a:t>
            </a:r>
            <a:endParaRPr sz="17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300" y="274325"/>
            <a:ext cx="3867925" cy="45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3DA34CEA-19A2-47DD-9132-55BEDC85C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45" y="4747500"/>
            <a:ext cx="1326655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410275" y="581538"/>
            <a:ext cx="4351800" cy="41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81" name="Google Shape;81;p17" descr="Imprimi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961515"/>
            <a:ext cx="234079" cy="19988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-96000" y="-96000"/>
            <a:ext cx="5376600" cy="54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700" dirty="0">
                <a:solidFill>
                  <a:srgbClr val="3D464D"/>
                </a:solidFill>
                <a:highlight>
                  <a:srgbClr val="F7F9FA"/>
                </a:highlight>
                <a:latin typeface="Verdana"/>
                <a:ea typeface="Verdana"/>
                <a:cs typeface="Verdana"/>
                <a:sym typeface="Verdana"/>
              </a:rPr>
              <a:t>Vem, Senhor Jesus,  verdadeiro Filho de Deus, bom e belo Pastor, caminha hoje sobre as águas que agitam o nosso mundo atribulado.  Abre os nossos ouvidos e o nosso coração à Tua voz que acalma, chama e envia. Dá firmeza ao nosso caminhar, infunde em nós a Tua coragem, ensina-nos a reconhecer em cada dificuldade, em cada momento de dor ou de incerteza, a Tua presença que dissipa todo o medo. Sobe para a barca da nossa vida para seres o dono do leme, pois seguros navegamos sempre que estás no meio de nós. Aceita a nossa gratidão e o nosso louvor, Senhor Jesus, verdadeiro Filho de Deus, Bom e belo Pastor. Amém!</a:t>
            </a:r>
            <a:endParaRPr sz="1700" dirty="0">
              <a:solidFill>
                <a:srgbClr val="3D464D"/>
              </a:solidFill>
              <a:highlight>
                <a:srgbClr val="F7F9FA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434" y="947950"/>
            <a:ext cx="3642375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Uma imagem contendo desenho&#10;&#10;Descrição gerada automaticamente">
            <a:extLst>
              <a:ext uri="{FF2B5EF4-FFF2-40B4-BE49-F238E27FC236}">
                <a16:creationId xmlns:a16="http://schemas.microsoft.com/office/drawing/2014/main" id="{EE5851E1-1A9F-497E-9F90-659939492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45" y="4747500"/>
            <a:ext cx="1326655" cy="3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342</Words>
  <Application>Microsoft Office PowerPoint</Application>
  <PresentationFormat>Apresentação na tela (16:9)</PresentationFormat>
  <Paragraphs>12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Verdana</vt:lpstr>
      <vt:lpstr>Roboto</vt:lpstr>
      <vt:lpstr>Simple Light</vt:lpstr>
      <vt:lpstr>Apresentação do PowerPoint</vt:lpstr>
      <vt:lpstr>                Mês vocacional - agosto 2020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Davi</cp:lastModifiedBy>
  <cp:revision>3</cp:revision>
  <dcterms:modified xsi:type="dcterms:W3CDTF">2020-06-17T11:44:55Z</dcterms:modified>
</cp:coreProperties>
</file>