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7" r:id="rId2"/>
    <p:sldId id="261" r:id="rId3"/>
    <p:sldId id="258" r:id="rId4"/>
    <p:sldId id="260" r:id="rId5"/>
    <p:sldId id="262" r:id="rId6"/>
    <p:sldId id="259" r:id="rId7"/>
  </p:sldIdLst>
  <p:sldSz cx="9144000" cy="5143500" type="screen16x9"/>
  <p:notesSz cx="6858000" cy="9144000"/>
  <p:embeddedFontLst>
    <p:embeddedFont>
      <p:font typeface="Open Sans ExtraBold" panose="020B0604020202020204" charset="0"/>
      <p:bold r:id="rId9"/>
      <p:boldItalic r:id="rId10"/>
    </p:embeddedFont>
    <p:embeddedFont>
      <p:font typeface="Open Sans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5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617E88-179D-440A-B23F-1B302F0EB898}" type="doc">
      <dgm:prSet loTypeId="urn:microsoft.com/office/officeart/2005/8/layout/venn1" loCatId="relationship" qsTypeId="urn:microsoft.com/office/officeart/2005/8/quickstyle/3d6" qsCatId="3D" csTypeId="urn:microsoft.com/office/officeart/2005/8/colors/colorful1" csCatId="colorful" phldr="1"/>
      <dgm:spPr/>
    </dgm:pt>
    <dgm:pt modelId="{203F6F46-F4F0-455F-ADC7-763FA4B6709B}">
      <dgm:prSet phldrT="[Texto]" custT="1"/>
      <dgm:spPr/>
      <dgm:t>
        <a:bodyPr/>
        <a:lstStyle/>
        <a:p>
          <a:r>
            <a:rPr lang="pt-BR" sz="1600" b="1" dirty="0" smtClean="0">
              <a:solidFill>
                <a:srgbClr val="00B050"/>
              </a:solidFill>
            </a:rPr>
            <a:t>BNCC</a:t>
          </a:r>
          <a:endParaRPr lang="pt-BR" sz="1600" b="1" dirty="0">
            <a:solidFill>
              <a:srgbClr val="00B050"/>
            </a:solidFill>
          </a:endParaRPr>
        </a:p>
      </dgm:t>
    </dgm:pt>
    <dgm:pt modelId="{59F50F15-5B8E-4254-A78C-15F14F2E8103}" type="parTrans" cxnId="{47E3265E-6821-48F7-A01E-BE419759CD7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395FD31-C6C9-45C3-9445-903699E8DC3D}" type="sibTrans" cxnId="{47E3265E-6821-48F7-A01E-BE419759CD7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2E7E2E4-98B5-4A29-B2B8-180D6CFA773C}">
      <dgm:prSet phldrT="[Texto]"/>
      <dgm:spPr/>
      <dgm:t>
        <a:bodyPr/>
        <a:lstStyle/>
        <a:p>
          <a:r>
            <a:rPr lang="pt-BR" b="1" dirty="0" smtClean="0">
              <a:solidFill>
                <a:srgbClr val="00B050"/>
              </a:solidFill>
            </a:rPr>
            <a:t>CARISMA</a:t>
          </a:r>
          <a:endParaRPr lang="pt-BR" b="1" dirty="0">
            <a:solidFill>
              <a:srgbClr val="00B050"/>
            </a:solidFill>
          </a:endParaRPr>
        </a:p>
      </dgm:t>
    </dgm:pt>
    <dgm:pt modelId="{86C1E266-6590-4DFB-A2D9-8A3AA37CAEC5}" type="parTrans" cxnId="{7ECE4224-750A-4ACA-B500-3D2C2565DAC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01C7045-EE83-437F-9F2F-D1265004BE4D}" type="sibTrans" cxnId="{7ECE4224-750A-4ACA-B500-3D2C2565DAC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0AEF6DC-2283-4AC8-9D22-C45384307D5E}">
      <dgm:prSet phldrT="[Texto]" custT="1"/>
      <dgm:spPr/>
      <dgm:t>
        <a:bodyPr/>
        <a:lstStyle/>
        <a:p>
          <a:r>
            <a:rPr lang="pt-BR" sz="1100" b="1" dirty="0" smtClean="0">
              <a:solidFill>
                <a:srgbClr val="00B050"/>
              </a:solidFill>
            </a:rPr>
            <a:t> </a:t>
          </a:r>
          <a:r>
            <a:rPr lang="pt-BR" sz="1600" b="1" dirty="0" smtClean="0">
              <a:solidFill>
                <a:srgbClr val="00B050"/>
              </a:solidFill>
            </a:rPr>
            <a:t>CULTURA </a:t>
          </a:r>
          <a:r>
            <a:rPr lang="pt-BR" sz="1100" b="1" dirty="0" smtClean="0">
              <a:solidFill>
                <a:srgbClr val="00B050"/>
              </a:solidFill>
            </a:rPr>
            <a:t>VOCACIONAL</a:t>
          </a:r>
          <a:endParaRPr lang="pt-BR" sz="900" b="1" dirty="0">
            <a:solidFill>
              <a:srgbClr val="00B050"/>
            </a:solidFill>
          </a:endParaRPr>
        </a:p>
      </dgm:t>
    </dgm:pt>
    <dgm:pt modelId="{3BDA24B0-2F2A-498B-9B9D-ED500A84E4AA}" type="parTrans" cxnId="{2D719C9F-C384-4184-9BAB-571D500324F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410301F-5988-4EAE-97C9-3B51C1E6FCC6}" type="sibTrans" cxnId="{2D719C9F-C384-4184-9BAB-571D500324F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39B267F-B7EE-45A0-912B-E2899EA51A0F}">
      <dgm:prSet phldrT="[Texto]"/>
      <dgm:spPr/>
      <dgm:t>
        <a:bodyPr/>
        <a:lstStyle/>
        <a:p>
          <a:r>
            <a:rPr lang="pt-BR" b="1" dirty="0" smtClean="0">
              <a:solidFill>
                <a:srgbClr val="00B050"/>
              </a:solidFill>
            </a:rPr>
            <a:t>PROJETO DE VIDA</a:t>
          </a:r>
          <a:endParaRPr lang="pt-BR" b="1" dirty="0">
            <a:solidFill>
              <a:srgbClr val="00B050"/>
            </a:solidFill>
          </a:endParaRPr>
        </a:p>
      </dgm:t>
    </dgm:pt>
    <dgm:pt modelId="{1D632871-1FE0-43FA-BEA2-F7EB5F4D3B8B}" type="parTrans" cxnId="{D560F3E1-C0ED-424F-B80A-AC50A83BB08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F51BEB9-14B9-41D6-84E5-93D62B52C6EC}" type="sibTrans" cxnId="{D560F3E1-C0ED-424F-B80A-AC50A83BB08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B560ACA-1D96-49EB-B6B3-7B210755A4E1}" type="pres">
      <dgm:prSet presAssocID="{79617E88-179D-440A-B23F-1B302F0EB898}" presName="compositeShape" presStyleCnt="0">
        <dgm:presLayoutVars>
          <dgm:chMax val="7"/>
          <dgm:dir/>
          <dgm:resizeHandles val="exact"/>
        </dgm:presLayoutVars>
      </dgm:prSet>
      <dgm:spPr/>
    </dgm:pt>
    <dgm:pt modelId="{24AE1399-72CD-4847-B5FD-C1B3D471ADAA}" type="pres">
      <dgm:prSet presAssocID="{203F6F46-F4F0-455F-ADC7-763FA4B6709B}" presName="circ1" presStyleLbl="vennNode1" presStyleIdx="0" presStyleCnt="4"/>
      <dgm:spPr/>
    </dgm:pt>
    <dgm:pt modelId="{01D02829-4771-4160-B49E-51D9DFA42362}" type="pres">
      <dgm:prSet presAssocID="{203F6F46-F4F0-455F-ADC7-763FA4B6709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566715A-96C7-4975-9ECD-C1EA4CF61263}" type="pres">
      <dgm:prSet presAssocID="{A39B267F-B7EE-45A0-912B-E2899EA51A0F}" presName="circ2" presStyleLbl="vennNode1" presStyleIdx="1" presStyleCnt="4"/>
      <dgm:spPr/>
      <dgm:t>
        <a:bodyPr/>
        <a:lstStyle/>
        <a:p>
          <a:endParaRPr lang="pt-BR"/>
        </a:p>
      </dgm:t>
    </dgm:pt>
    <dgm:pt modelId="{8219DBFA-7616-43E1-9F5B-FEE74A38C698}" type="pres">
      <dgm:prSet presAssocID="{A39B267F-B7EE-45A0-912B-E2899EA51A0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938EFC-926E-4ED0-979B-326C5126E63E}" type="pres">
      <dgm:prSet presAssocID="{92E7E2E4-98B5-4A29-B2B8-180D6CFA773C}" presName="circ3" presStyleLbl="vennNode1" presStyleIdx="2" presStyleCnt="4"/>
      <dgm:spPr/>
    </dgm:pt>
    <dgm:pt modelId="{6B61D4FC-DF2E-49A9-B9E8-342E95211653}" type="pres">
      <dgm:prSet presAssocID="{92E7E2E4-98B5-4A29-B2B8-180D6CFA773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B9E42C4-7D92-4102-B7C5-9A4E6461DD82}" type="pres">
      <dgm:prSet presAssocID="{70AEF6DC-2283-4AC8-9D22-C45384307D5E}" presName="circ4" presStyleLbl="vennNode1" presStyleIdx="3" presStyleCnt="4" custScaleX="102807"/>
      <dgm:spPr/>
    </dgm:pt>
    <dgm:pt modelId="{DE66FD96-B867-470E-96C0-729AC58210C6}" type="pres">
      <dgm:prSet presAssocID="{70AEF6DC-2283-4AC8-9D22-C45384307D5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A6E583E-66F8-4450-97F4-81590DFBE417}" type="presOf" srcId="{79617E88-179D-440A-B23F-1B302F0EB898}" destId="{6B560ACA-1D96-49EB-B6B3-7B210755A4E1}" srcOrd="0" destOrd="0" presId="urn:microsoft.com/office/officeart/2005/8/layout/venn1"/>
    <dgm:cxn modelId="{D560F3E1-C0ED-424F-B80A-AC50A83BB089}" srcId="{79617E88-179D-440A-B23F-1B302F0EB898}" destId="{A39B267F-B7EE-45A0-912B-E2899EA51A0F}" srcOrd="1" destOrd="0" parTransId="{1D632871-1FE0-43FA-BEA2-F7EB5F4D3B8B}" sibTransId="{BF51BEB9-14B9-41D6-84E5-93D62B52C6EC}"/>
    <dgm:cxn modelId="{EE624774-8511-47A3-84EC-F74E0C29B337}" type="presOf" srcId="{92E7E2E4-98B5-4A29-B2B8-180D6CFA773C}" destId="{6B61D4FC-DF2E-49A9-B9E8-342E95211653}" srcOrd="1" destOrd="0" presId="urn:microsoft.com/office/officeart/2005/8/layout/venn1"/>
    <dgm:cxn modelId="{2BC7C758-16A9-472E-85B8-124E4CC7249B}" type="presOf" srcId="{92E7E2E4-98B5-4A29-B2B8-180D6CFA773C}" destId="{11938EFC-926E-4ED0-979B-326C5126E63E}" srcOrd="0" destOrd="0" presId="urn:microsoft.com/office/officeart/2005/8/layout/venn1"/>
    <dgm:cxn modelId="{47E3265E-6821-48F7-A01E-BE419759CD7D}" srcId="{79617E88-179D-440A-B23F-1B302F0EB898}" destId="{203F6F46-F4F0-455F-ADC7-763FA4B6709B}" srcOrd="0" destOrd="0" parTransId="{59F50F15-5B8E-4254-A78C-15F14F2E8103}" sibTransId="{4395FD31-C6C9-45C3-9445-903699E8DC3D}"/>
    <dgm:cxn modelId="{C30CBB0E-B866-4943-A541-ECAFB28A8D4B}" type="presOf" srcId="{203F6F46-F4F0-455F-ADC7-763FA4B6709B}" destId="{01D02829-4771-4160-B49E-51D9DFA42362}" srcOrd="1" destOrd="0" presId="urn:microsoft.com/office/officeart/2005/8/layout/venn1"/>
    <dgm:cxn modelId="{7ECE4224-750A-4ACA-B500-3D2C2565DAC8}" srcId="{79617E88-179D-440A-B23F-1B302F0EB898}" destId="{92E7E2E4-98B5-4A29-B2B8-180D6CFA773C}" srcOrd="2" destOrd="0" parTransId="{86C1E266-6590-4DFB-A2D9-8A3AA37CAEC5}" sibTransId="{F01C7045-EE83-437F-9F2F-D1265004BE4D}"/>
    <dgm:cxn modelId="{23ABD27B-9611-4CCF-BCEF-37126F1D6469}" type="presOf" srcId="{A39B267F-B7EE-45A0-912B-E2899EA51A0F}" destId="{A566715A-96C7-4975-9ECD-C1EA4CF61263}" srcOrd="0" destOrd="0" presId="urn:microsoft.com/office/officeart/2005/8/layout/venn1"/>
    <dgm:cxn modelId="{2D719C9F-C384-4184-9BAB-571D500324F9}" srcId="{79617E88-179D-440A-B23F-1B302F0EB898}" destId="{70AEF6DC-2283-4AC8-9D22-C45384307D5E}" srcOrd="3" destOrd="0" parTransId="{3BDA24B0-2F2A-498B-9B9D-ED500A84E4AA}" sibTransId="{E410301F-5988-4EAE-97C9-3B51C1E6FCC6}"/>
    <dgm:cxn modelId="{F2F96485-B9CD-44D4-800F-F393DE15718E}" type="presOf" srcId="{70AEF6DC-2283-4AC8-9D22-C45384307D5E}" destId="{5B9E42C4-7D92-4102-B7C5-9A4E6461DD82}" srcOrd="0" destOrd="0" presId="urn:microsoft.com/office/officeart/2005/8/layout/venn1"/>
    <dgm:cxn modelId="{4E49A152-A081-4FB3-8165-2C1F8B516B08}" type="presOf" srcId="{70AEF6DC-2283-4AC8-9D22-C45384307D5E}" destId="{DE66FD96-B867-470E-96C0-729AC58210C6}" srcOrd="1" destOrd="0" presId="urn:microsoft.com/office/officeart/2005/8/layout/venn1"/>
    <dgm:cxn modelId="{246B4F0C-93BF-4EB8-8478-3913194409DF}" type="presOf" srcId="{203F6F46-F4F0-455F-ADC7-763FA4B6709B}" destId="{24AE1399-72CD-4847-B5FD-C1B3D471ADAA}" srcOrd="0" destOrd="0" presId="urn:microsoft.com/office/officeart/2005/8/layout/venn1"/>
    <dgm:cxn modelId="{42879571-042E-4AA5-A416-C0C0C38614D8}" type="presOf" srcId="{A39B267F-B7EE-45A0-912B-E2899EA51A0F}" destId="{8219DBFA-7616-43E1-9F5B-FEE74A38C698}" srcOrd="1" destOrd="0" presId="urn:microsoft.com/office/officeart/2005/8/layout/venn1"/>
    <dgm:cxn modelId="{05C3BDB2-6A79-4132-94B5-2E190B205BC1}" type="presParOf" srcId="{6B560ACA-1D96-49EB-B6B3-7B210755A4E1}" destId="{24AE1399-72CD-4847-B5FD-C1B3D471ADAA}" srcOrd="0" destOrd="0" presId="urn:microsoft.com/office/officeart/2005/8/layout/venn1"/>
    <dgm:cxn modelId="{0C80F83B-906F-4864-80CD-07440AC2BBEF}" type="presParOf" srcId="{6B560ACA-1D96-49EB-B6B3-7B210755A4E1}" destId="{01D02829-4771-4160-B49E-51D9DFA42362}" srcOrd="1" destOrd="0" presId="urn:microsoft.com/office/officeart/2005/8/layout/venn1"/>
    <dgm:cxn modelId="{B748AD11-42D0-49F8-8486-6C8CCB1692F8}" type="presParOf" srcId="{6B560ACA-1D96-49EB-B6B3-7B210755A4E1}" destId="{A566715A-96C7-4975-9ECD-C1EA4CF61263}" srcOrd="2" destOrd="0" presId="urn:microsoft.com/office/officeart/2005/8/layout/venn1"/>
    <dgm:cxn modelId="{C6DAE1D3-036F-44A3-83B7-E30DD2414CB9}" type="presParOf" srcId="{6B560ACA-1D96-49EB-B6B3-7B210755A4E1}" destId="{8219DBFA-7616-43E1-9F5B-FEE74A38C698}" srcOrd="3" destOrd="0" presId="urn:microsoft.com/office/officeart/2005/8/layout/venn1"/>
    <dgm:cxn modelId="{3FF0B2FD-5C5F-4618-AE32-3BB636B34E1E}" type="presParOf" srcId="{6B560ACA-1D96-49EB-B6B3-7B210755A4E1}" destId="{11938EFC-926E-4ED0-979B-326C5126E63E}" srcOrd="4" destOrd="0" presId="urn:microsoft.com/office/officeart/2005/8/layout/venn1"/>
    <dgm:cxn modelId="{D18CA794-B2C9-4AF9-A0E5-A2BEAB4D9C5A}" type="presParOf" srcId="{6B560ACA-1D96-49EB-B6B3-7B210755A4E1}" destId="{6B61D4FC-DF2E-49A9-B9E8-342E95211653}" srcOrd="5" destOrd="0" presId="urn:microsoft.com/office/officeart/2005/8/layout/venn1"/>
    <dgm:cxn modelId="{E76C3B55-1B75-472E-8B23-7EE0BD429C68}" type="presParOf" srcId="{6B560ACA-1D96-49EB-B6B3-7B210755A4E1}" destId="{5B9E42C4-7D92-4102-B7C5-9A4E6461DD82}" srcOrd="6" destOrd="0" presId="urn:microsoft.com/office/officeart/2005/8/layout/venn1"/>
    <dgm:cxn modelId="{F8322D8F-8EEF-46CF-8669-2C903F520E5B}" type="presParOf" srcId="{6B560ACA-1D96-49EB-B6B3-7B210755A4E1}" destId="{DE66FD96-B867-470E-96C0-729AC58210C6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617E88-179D-440A-B23F-1B302F0EB898}" type="doc">
      <dgm:prSet loTypeId="urn:microsoft.com/office/officeart/2005/8/layout/venn1" loCatId="relationship" qsTypeId="urn:microsoft.com/office/officeart/2005/8/quickstyle/3d5" qsCatId="3D" csTypeId="urn:microsoft.com/office/officeart/2005/8/colors/colorful1" csCatId="colorful" phldr="1"/>
      <dgm:spPr/>
    </dgm:pt>
    <dgm:pt modelId="{203F6F46-F4F0-455F-ADC7-763FA4B6709B}">
      <dgm:prSet phldrT="[Texto]" custT="1"/>
      <dgm:spPr/>
      <dgm:t>
        <a:bodyPr/>
        <a:lstStyle/>
        <a:p>
          <a:r>
            <a:rPr lang="pt-BR" sz="1600" b="1" smtClean="0"/>
            <a:t>BNCC</a:t>
          </a:r>
          <a:endParaRPr lang="pt-BR" sz="1600" b="1" dirty="0"/>
        </a:p>
      </dgm:t>
    </dgm:pt>
    <dgm:pt modelId="{59F50F15-5B8E-4254-A78C-15F14F2E8103}" type="parTrans" cxnId="{47E3265E-6821-48F7-A01E-BE419759CD7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395FD31-C6C9-45C3-9445-903699E8DC3D}" type="sibTrans" cxnId="{47E3265E-6821-48F7-A01E-BE419759CD7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2E7E2E4-98B5-4A29-B2B8-180D6CFA773C}">
      <dgm:prSet phldrT="[Texto]"/>
      <dgm:spPr/>
      <dgm:t>
        <a:bodyPr/>
        <a:lstStyle/>
        <a:p>
          <a:r>
            <a:rPr lang="pt-BR" b="1" smtClean="0"/>
            <a:t>CARISMA</a:t>
          </a:r>
          <a:endParaRPr lang="pt-BR" b="1" dirty="0"/>
        </a:p>
      </dgm:t>
    </dgm:pt>
    <dgm:pt modelId="{86C1E266-6590-4DFB-A2D9-8A3AA37CAEC5}" type="parTrans" cxnId="{7ECE4224-750A-4ACA-B500-3D2C2565DAC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01C7045-EE83-437F-9F2F-D1265004BE4D}" type="sibTrans" cxnId="{7ECE4224-750A-4ACA-B500-3D2C2565DAC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0AEF6DC-2283-4AC8-9D22-C45384307D5E}">
      <dgm:prSet phldrT="[Texto]" custT="1"/>
      <dgm:spPr/>
      <dgm:t>
        <a:bodyPr/>
        <a:lstStyle/>
        <a:p>
          <a:r>
            <a:rPr lang="pt-BR" sz="900" b="1" dirty="0" smtClean="0"/>
            <a:t> </a:t>
          </a:r>
          <a:r>
            <a:rPr lang="pt-BR" sz="1100" b="1" dirty="0" smtClean="0"/>
            <a:t>CULTURA </a:t>
          </a:r>
          <a:r>
            <a:rPr lang="pt-BR" sz="900" b="1" dirty="0" smtClean="0"/>
            <a:t>VOCACIONAL</a:t>
          </a:r>
          <a:endParaRPr lang="pt-BR" sz="600" b="1" dirty="0"/>
        </a:p>
      </dgm:t>
    </dgm:pt>
    <dgm:pt modelId="{3BDA24B0-2F2A-498B-9B9D-ED500A84E4AA}" type="parTrans" cxnId="{2D719C9F-C384-4184-9BAB-571D500324F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410301F-5988-4EAE-97C9-3B51C1E6FCC6}" type="sibTrans" cxnId="{2D719C9F-C384-4184-9BAB-571D500324F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39B267F-B7EE-45A0-912B-E2899EA51A0F}">
      <dgm:prSet phldrT="[Texto]"/>
      <dgm:spPr/>
      <dgm:t>
        <a:bodyPr/>
        <a:lstStyle/>
        <a:p>
          <a:r>
            <a:rPr lang="pt-BR" b="1" dirty="0" smtClean="0"/>
            <a:t>PROJETO DE VIDA</a:t>
          </a:r>
          <a:endParaRPr lang="pt-BR" b="1" dirty="0"/>
        </a:p>
      </dgm:t>
    </dgm:pt>
    <dgm:pt modelId="{1D632871-1FE0-43FA-BEA2-F7EB5F4D3B8B}" type="parTrans" cxnId="{D560F3E1-C0ED-424F-B80A-AC50A83BB08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F51BEB9-14B9-41D6-84E5-93D62B52C6EC}" type="sibTrans" cxnId="{D560F3E1-C0ED-424F-B80A-AC50A83BB08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B560ACA-1D96-49EB-B6B3-7B210755A4E1}" type="pres">
      <dgm:prSet presAssocID="{79617E88-179D-440A-B23F-1B302F0EB898}" presName="compositeShape" presStyleCnt="0">
        <dgm:presLayoutVars>
          <dgm:chMax val="7"/>
          <dgm:dir/>
          <dgm:resizeHandles val="exact"/>
        </dgm:presLayoutVars>
      </dgm:prSet>
      <dgm:spPr/>
    </dgm:pt>
    <dgm:pt modelId="{24AE1399-72CD-4847-B5FD-C1B3D471ADAA}" type="pres">
      <dgm:prSet presAssocID="{203F6F46-F4F0-455F-ADC7-763FA4B6709B}" presName="circ1" presStyleLbl="vennNode1" presStyleIdx="0" presStyleCnt="4"/>
      <dgm:spPr/>
    </dgm:pt>
    <dgm:pt modelId="{01D02829-4771-4160-B49E-51D9DFA42362}" type="pres">
      <dgm:prSet presAssocID="{203F6F46-F4F0-455F-ADC7-763FA4B6709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566715A-96C7-4975-9ECD-C1EA4CF61263}" type="pres">
      <dgm:prSet presAssocID="{A39B267F-B7EE-45A0-912B-E2899EA51A0F}" presName="circ2" presStyleLbl="vennNode1" presStyleIdx="1" presStyleCnt="4"/>
      <dgm:spPr/>
      <dgm:t>
        <a:bodyPr/>
        <a:lstStyle/>
        <a:p>
          <a:endParaRPr lang="pt-BR"/>
        </a:p>
      </dgm:t>
    </dgm:pt>
    <dgm:pt modelId="{8219DBFA-7616-43E1-9F5B-FEE74A38C698}" type="pres">
      <dgm:prSet presAssocID="{A39B267F-B7EE-45A0-912B-E2899EA51A0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938EFC-926E-4ED0-979B-326C5126E63E}" type="pres">
      <dgm:prSet presAssocID="{92E7E2E4-98B5-4A29-B2B8-180D6CFA773C}" presName="circ3" presStyleLbl="vennNode1" presStyleIdx="2" presStyleCnt="4"/>
      <dgm:spPr/>
    </dgm:pt>
    <dgm:pt modelId="{6B61D4FC-DF2E-49A9-B9E8-342E95211653}" type="pres">
      <dgm:prSet presAssocID="{92E7E2E4-98B5-4A29-B2B8-180D6CFA773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B9E42C4-7D92-4102-B7C5-9A4E6461DD82}" type="pres">
      <dgm:prSet presAssocID="{70AEF6DC-2283-4AC8-9D22-C45384307D5E}" presName="circ4" presStyleLbl="vennNode1" presStyleIdx="3" presStyleCnt="4" custScaleX="102807"/>
      <dgm:spPr/>
    </dgm:pt>
    <dgm:pt modelId="{DE66FD96-B867-470E-96C0-729AC58210C6}" type="pres">
      <dgm:prSet presAssocID="{70AEF6DC-2283-4AC8-9D22-C45384307D5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A6E583E-66F8-4450-97F4-81590DFBE417}" type="presOf" srcId="{79617E88-179D-440A-B23F-1B302F0EB898}" destId="{6B560ACA-1D96-49EB-B6B3-7B210755A4E1}" srcOrd="0" destOrd="0" presId="urn:microsoft.com/office/officeart/2005/8/layout/venn1"/>
    <dgm:cxn modelId="{EE624774-8511-47A3-84EC-F74E0C29B337}" type="presOf" srcId="{92E7E2E4-98B5-4A29-B2B8-180D6CFA773C}" destId="{6B61D4FC-DF2E-49A9-B9E8-342E95211653}" srcOrd="1" destOrd="0" presId="urn:microsoft.com/office/officeart/2005/8/layout/venn1"/>
    <dgm:cxn modelId="{D560F3E1-C0ED-424F-B80A-AC50A83BB089}" srcId="{79617E88-179D-440A-B23F-1B302F0EB898}" destId="{A39B267F-B7EE-45A0-912B-E2899EA51A0F}" srcOrd="1" destOrd="0" parTransId="{1D632871-1FE0-43FA-BEA2-F7EB5F4D3B8B}" sibTransId="{BF51BEB9-14B9-41D6-84E5-93D62B52C6EC}"/>
    <dgm:cxn modelId="{2BC7C758-16A9-472E-85B8-124E4CC7249B}" type="presOf" srcId="{92E7E2E4-98B5-4A29-B2B8-180D6CFA773C}" destId="{11938EFC-926E-4ED0-979B-326C5126E63E}" srcOrd="0" destOrd="0" presId="urn:microsoft.com/office/officeart/2005/8/layout/venn1"/>
    <dgm:cxn modelId="{47E3265E-6821-48F7-A01E-BE419759CD7D}" srcId="{79617E88-179D-440A-B23F-1B302F0EB898}" destId="{203F6F46-F4F0-455F-ADC7-763FA4B6709B}" srcOrd="0" destOrd="0" parTransId="{59F50F15-5B8E-4254-A78C-15F14F2E8103}" sibTransId="{4395FD31-C6C9-45C3-9445-903699E8DC3D}"/>
    <dgm:cxn modelId="{C30CBB0E-B866-4943-A541-ECAFB28A8D4B}" type="presOf" srcId="{203F6F46-F4F0-455F-ADC7-763FA4B6709B}" destId="{01D02829-4771-4160-B49E-51D9DFA42362}" srcOrd="1" destOrd="0" presId="urn:microsoft.com/office/officeart/2005/8/layout/venn1"/>
    <dgm:cxn modelId="{7ECE4224-750A-4ACA-B500-3D2C2565DAC8}" srcId="{79617E88-179D-440A-B23F-1B302F0EB898}" destId="{92E7E2E4-98B5-4A29-B2B8-180D6CFA773C}" srcOrd="2" destOrd="0" parTransId="{86C1E266-6590-4DFB-A2D9-8A3AA37CAEC5}" sibTransId="{F01C7045-EE83-437F-9F2F-D1265004BE4D}"/>
    <dgm:cxn modelId="{23ABD27B-9611-4CCF-BCEF-37126F1D6469}" type="presOf" srcId="{A39B267F-B7EE-45A0-912B-E2899EA51A0F}" destId="{A566715A-96C7-4975-9ECD-C1EA4CF61263}" srcOrd="0" destOrd="0" presId="urn:microsoft.com/office/officeart/2005/8/layout/venn1"/>
    <dgm:cxn modelId="{2D719C9F-C384-4184-9BAB-571D500324F9}" srcId="{79617E88-179D-440A-B23F-1B302F0EB898}" destId="{70AEF6DC-2283-4AC8-9D22-C45384307D5E}" srcOrd="3" destOrd="0" parTransId="{3BDA24B0-2F2A-498B-9B9D-ED500A84E4AA}" sibTransId="{E410301F-5988-4EAE-97C9-3B51C1E6FCC6}"/>
    <dgm:cxn modelId="{F2F96485-B9CD-44D4-800F-F393DE15718E}" type="presOf" srcId="{70AEF6DC-2283-4AC8-9D22-C45384307D5E}" destId="{5B9E42C4-7D92-4102-B7C5-9A4E6461DD82}" srcOrd="0" destOrd="0" presId="urn:microsoft.com/office/officeart/2005/8/layout/venn1"/>
    <dgm:cxn modelId="{4E49A152-A081-4FB3-8165-2C1F8B516B08}" type="presOf" srcId="{70AEF6DC-2283-4AC8-9D22-C45384307D5E}" destId="{DE66FD96-B867-470E-96C0-729AC58210C6}" srcOrd="1" destOrd="0" presId="urn:microsoft.com/office/officeart/2005/8/layout/venn1"/>
    <dgm:cxn modelId="{246B4F0C-93BF-4EB8-8478-3913194409DF}" type="presOf" srcId="{203F6F46-F4F0-455F-ADC7-763FA4B6709B}" destId="{24AE1399-72CD-4847-B5FD-C1B3D471ADAA}" srcOrd="0" destOrd="0" presId="urn:microsoft.com/office/officeart/2005/8/layout/venn1"/>
    <dgm:cxn modelId="{42879571-042E-4AA5-A416-C0C0C38614D8}" type="presOf" srcId="{A39B267F-B7EE-45A0-912B-E2899EA51A0F}" destId="{8219DBFA-7616-43E1-9F5B-FEE74A38C698}" srcOrd="1" destOrd="0" presId="urn:microsoft.com/office/officeart/2005/8/layout/venn1"/>
    <dgm:cxn modelId="{05C3BDB2-6A79-4132-94B5-2E190B205BC1}" type="presParOf" srcId="{6B560ACA-1D96-49EB-B6B3-7B210755A4E1}" destId="{24AE1399-72CD-4847-B5FD-C1B3D471ADAA}" srcOrd="0" destOrd="0" presId="urn:microsoft.com/office/officeart/2005/8/layout/venn1"/>
    <dgm:cxn modelId="{0C80F83B-906F-4864-80CD-07440AC2BBEF}" type="presParOf" srcId="{6B560ACA-1D96-49EB-B6B3-7B210755A4E1}" destId="{01D02829-4771-4160-B49E-51D9DFA42362}" srcOrd="1" destOrd="0" presId="urn:microsoft.com/office/officeart/2005/8/layout/venn1"/>
    <dgm:cxn modelId="{B748AD11-42D0-49F8-8486-6C8CCB1692F8}" type="presParOf" srcId="{6B560ACA-1D96-49EB-B6B3-7B210755A4E1}" destId="{A566715A-96C7-4975-9ECD-C1EA4CF61263}" srcOrd="2" destOrd="0" presId="urn:microsoft.com/office/officeart/2005/8/layout/venn1"/>
    <dgm:cxn modelId="{C6DAE1D3-036F-44A3-83B7-E30DD2414CB9}" type="presParOf" srcId="{6B560ACA-1D96-49EB-B6B3-7B210755A4E1}" destId="{8219DBFA-7616-43E1-9F5B-FEE74A38C698}" srcOrd="3" destOrd="0" presId="urn:microsoft.com/office/officeart/2005/8/layout/venn1"/>
    <dgm:cxn modelId="{3FF0B2FD-5C5F-4618-AE32-3BB636B34E1E}" type="presParOf" srcId="{6B560ACA-1D96-49EB-B6B3-7B210755A4E1}" destId="{11938EFC-926E-4ED0-979B-326C5126E63E}" srcOrd="4" destOrd="0" presId="urn:microsoft.com/office/officeart/2005/8/layout/venn1"/>
    <dgm:cxn modelId="{D18CA794-B2C9-4AF9-A0E5-A2BEAB4D9C5A}" type="presParOf" srcId="{6B560ACA-1D96-49EB-B6B3-7B210755A4E1}" destId="{6B61D4FC-DF2E-49A9-B9E8-342E95211653}" srcOrd="5" destOrd="0" presId="urn:microsoft.com/office/officeart/2005/8/layout/venn1"/>
    <dgm:cxn modelId="{E76C3B55-1B75-472E-8B23-7EE0BD429C68}" type="presParOf" srcId="{6B560ACA-1D96-49EB-B6B3-7B210755A4E1}" destId="{5B9E42C4-7D92-4102-B7C5-9A4E6461DD82}" srcOrd="6" destOrd="0" presId="urn:microsoft.com/office/officeart/2005/8/layout/venn1"/>
    <dgm:cxn modelId="{F8322D8F-8EEF-46CF-8669-2C903F520E5B}" type="presParOf" srcId="{6B560ACA-1D96-49EB-B6B3-7B210755A4E1}" destId="{DE66FD96-B867-470E-96C0-729AC58210C6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E1399-72CD-4847-B5FD-C1B3D471ADAA}">
      <dsp:nvSpPr>
        <dsp:cNvPr id="0" name=""/>
        <dsp:cNvSpPr/>
      </dsp:nvSpPr>
      <dsp:spPr>
        <a:xfrm>
          <a:off x="3313028" y="48086"/>
          <a:ext cx="2500483" cy="250048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rgbClr val="00B050"/>
              </a:solidFill>
            </a:rPr>
            <a:t>BNCC</a:t>
          </a:r>
          <a:endParaRPr lang="pt-BR" sz="1600" b="1" kern="1200" dirty="0">
            <a:solidFill>
              <a:srgbClr val="00B050"/>
            </a:solidFill>
          </a:endParaRPr>
        </a:p>
      </dsp:txBody>
      <dsp:txXfrm>
        <a:off x="3601546" y="384689"/>
        <a:ext cx="1923449" cy="793422"/>
      </dsp:txXfrm>
    </dsp:sp>
    <dsp:sp modelId="{A566715A-96C7-4975-9ECD-C1EA4CF61263}">
      <dsp:nvSpPr>
        <dsp:cNvPr id="0" name=""/>
        <dsp:cNvSpPr/>
      </dsp:nvSpPr>
      <dsp:spPr>
        <a:xfrm>
          <a:off x="4419011" y="1154069"/>
          <a:ext cx="2500483" cy="250048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rgbClr val="00B050"/>
              </a:solidFill>
            </a:rPr>
            <a:t>PROJETO DE VIDA</a:t>
          </a:r>
          <a:endParaRPr lang="pt-BR" sz="1500" b="1" kern="1200" dirty="0">
            <a:solidFill>
              <a:srgbClr val="00B050"/>
            </a:solidFill>
          </a:endParaRPr>
        </a:p>
      </dsp:txBody>
      <dsp:txXfrm>
        <a:off x="5765426" y="1442586"/>
        <a:ext cx="961724" cy="1923449"/>
      </dsp:txXfrm>
    </dsp:sp>
    <dsp:sp modelId="{11938EFC-926E-4ED0-979B-326C5126E63E}">
      <dsp:nvSpPr>
        <dsp:cNvPr id="0" name=""/>
        <dsp:cNvSpPr/>
      </dsp:nvSpPr>
      <dsp:spPr>
        <a:xfrm>
          <a:off x="3313028" y="2260052"/>
          <a:ext cx="2500483" cy="250048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rgbClr val="00B050"/>
              </a:solidFill>
            </a:rPr>
            <a:t>CARISMA</a:t>
          </a:r>
          <a:endParaRPr lang="pt-BR" sz="1500" b="1" kern="1200" dirty="0">
            <a:solidFill>
              <a:srgbClr val="00B050"/>
            </a:solidFill>
          </a:endParaRPr>
        </a:p>
      </dsp:txBody>
      <dsp:txXfrm>
        <a:off x="3601546" y="3630510"/>
        <a:ext cx="1923449" cy="793422"/>
      </dsp:txXfrm>
    </dsp:sp>
    <dsp:sp modelId="{5B9E42C4-7D92-4102-B7C5-9A4E6461DD82}">
      <dsp:nvSpPr>
        <dsp:cNvPr id="0" name=""/>
        <dsp:cNvSpPr/>
      </dsp:nvSpPr>
      <dsp:spPr>
        <a:xfrm>
          <a:off x="2171951" y="1154069"/>
          <a:ext cx="2570672" cy="250048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rgbClr val="00B050"/>
              </a:solidFill>
            </a:rPr>
            <a:t> </a:t>
          </a:r>
          <a:r>
            <a:rPr lang="pt-BR" sz="1600" b="1" kern="1200" dirty="0" smtClean="0">
              <a:solidFill>
                <a:srgbClr val="00B050"/>
              </a:solidFill>
            </a:rPr>
            <a:t>CULTURA </a:t>
          </a:r>
          <a:r>
            <a:rPr lang="pt-BR" sz="1100" b="1" kern="1200" dirty="0" smtClean="0">
              <a:solidFill>
                <a:srgbClr val="00B050"/>
              </a:solidFill>
            </a:rPr>
            <a:t>VOCACIONAL</a:t>
          </a:r>
          <a:endParaRPr lang="pt-BR" sz="900" b="1" kern="1200" dirty="0">
            <a:solidFill>
              <a:srgbClr val="00B050"/>
            </a:solidFill>
          </a:endParaRPr>
        </a:p>
      </dsp:txBody>
      <dsp:txXfrm>
        <a:off x="2369695" y="1442586"/>
        <a:ext cx="988720" cy="19234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E1399-72CD-4847-B5FD-C1B3D471ADAA}">
      <dsp:nvSpPr>
        <dsp:cNvPr id="0" name=""/>
        <dsp:cNvSpPr/>
      </dsp:nvSpPr>
      <dsp:spPr>
        <a:xfrm>
          <a:off x="3143213" y="36260"/>
          <a:ext cx="1885555" cy="188555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/>
            <a:t>BNCC</a:t>
          </a:r>
          <a:endParaRPr lang="pt-BR" sz="1600" b="1" kern="1200" dirty="0"/>
        </a:p>
      </dsp:txBody>
      <dsp:txXfrm>
        <a:off x="3360777" y="290085"/>
        <a:ext cx="1450427" cy="598301"/>
      </dsp:txXfrm>
    </dsp:sp>
    <dsp:sp modelId="{A566715A-96C7-4975-9ECD-C1EA4CF61263}">
      <dsp:nvSpPr>
        <dsp:cNvPr id="0" name=""/>
        <dsp:cNvSpPr/>
      </dsp:nvSpPr>
      <dsp:spPr>
        <a:xfrm>
          <a:off x="3977209" y="870256"/>
          <a:ext cx="1885555" cy="188555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/>
            <a:t>PROJETO DE VIDA</a:t>
          </a:r>
          <a:endParaRPr lang="pt-BR" sz="1100" b="1" kern="1200" dirty="0"/>
        </a:p>
      </dsp:txBody>
      <dsp:txXfrm>
        <a:off x="4992508" y="1087820"/>
        <a:ext cx="725213" cy="1450427"/>
      </dsp:txXfrm>
    </dsp:sp>
    <dsp:sp modelId="{11938EFC-926E-4ED0-979B-326C5126E63E}">
      <dsp:nvSpPr>
        <dsp:cNvPr id="0" name=""/>
        <dsp:cNvSpPr/>
      </dsp:nvSpPr>
      <dsp:spPr>
        <a:xfrm>
          <a:off x="3143213" y="1704252"/>
          <a:ext cx="1885555" cy="188555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smtClean="0"/>
            <a:t>CARISMA</a:t>
          </a:r>
          <a:endParaRPr lang="pt-BR" sz="1100" b="1" kern="1200" dirty="0"/>
        </a:p>
      </dsp:txBody>
      <dsp:txXfrm>
        <a:off x="3360777" y="2737682"/>
        <a:ext cx="1450427" cy="598301"/>
      </dsp:txXfrm>
    </dsp:sp>
    <dsp:sp modelId="{5B9E42C4-7D92-4102-B7C5-9A4E6461DD82}">
      <dsp:nvSpPr>
        <dsp:cNvPr id="0" name=""/>
        <dsp:cNvSpPr/>
      </dsp:nvSpPr>
      <dsp:spPr>
        <a:xfrm>
          <a:off x="2282753" y="870256"/>
          <a:ext cx="1938483" cy="188555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 smtClean="0"/>
            <a:t> </a:t>
          </a:r>
          <a:r>
            <a:rPr lang="pt-BR" sz="1100" b="1" kern="1200" dirty="0" smtClean="0"/>
            <a:t>CULTURA </a:t>
          </a:r>
          <a:r>
            <a:rPr lang="pt-BR" sz="900" b="1" kern="1200" dirty="0" smtClean="0"/>
            <a:t>VOCACIONAL</a:t>
          </a:r>
          <a:endParaRPr lang="pt-BR" sz="600" b="1" kern="1200" dirty="0"/>
        </a:p>
      </dsp:txBody>
      <dsp:txXfrm>
        <a:off x="2431867" y="1087820"/>
        <a:ext cx="745570" cy="1450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565ba5b97_3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565ba5b97_3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rgbClr val="0C2F4F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cxnSp>
        <p:nvCxnSpPr>
          <p:cNvPr id="28" name="Google Shape;28;p4"/>
          <p:cNvCxnSpPr/>
          <p:nvPr/>
        </p:nvCxnSpPr>
        <p:spPr>
          <a:xfrm rot="10800000" flipH="1">
            <a:off x="821950" y="321975"/>
            <a:ext cx="8331600" cy="12600"/>
          </a:xfrm>
          <a:prstGeom prst="straightConnector1">
            <a:avLst/>
          </a:prstGeom>
          <a:noFill/>
          <a:ln w="19050" cap="flat" cmpd="sng">
            <a:solidFill>
              <a:srgbClr val="BC9C5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9" name="Google Shape;2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3250" y="125150"/>
            <a:ext cx="416844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4"/>
          <p:cNvSpPr txBox="1">
            <a:spLocks noGrp="1"/>
          </p:cNvSpPr>
          <p:nvPr>
            <p:ph type="ctrTitle"/>
          </p:nvPr>
        </p:nvSpPr>
        <p:spPr>
          <a:xfrm>
            <a:off x="311700" y="2268575"/>
            <a:ext cx="7067400" cy="144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Open Sans ExtraBold"/>
              <a:buNone/>
              <a:defRPr sz="40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Open Sans ExtraBold"/>
              <a:buNone/>
              <a:defRPr sz="40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Open Sans ExtraBold"/>
              <a:buNone/>
              <a:defRPr sz="40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Open Sans ExtraBold"/>
              <a:buNone/>
              <a:defRPr sz="40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Open Sans ExtraBold"/>
              <a:buNone/>
              <a:defRPr sz="40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Open Sans ExtraBold"/>
              <a:buNone/>
              <a:defRPr sz="40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Open Sans ExtraBold"/>
              <a:buNone/>
              <a:defRPr sz="40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Open Sans ExtraBold"/>
              <a:buNone/>
              <a:defRPr sz="40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Open Sans ExtraBold"/>
              <a:buNone/>
              <a:defRPr sz="40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ubTitle" idx="1"/>
          </p:nvPr>
        </p:nvSpPr>
        <p:spPr>
          <a:xfrm>
            <a:off x="311700" y="3900925"/>
            <a:ext cx="6683400" cy="4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32" name="Google Shape;32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57154">
            <a:off x="4312829" y="-3155123"/>
            <a:ext cx="5821846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C2F4F"/>
              </a:buClr>
              <a:buSzPts val="2800"/>
              <a:buFont typeface="Open Sans"/>
              <a:buNone/>
              <a:defRPr sz="2800"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C2F4F"/>
              </a:buClr>
              <a:buSzPts val="2800"/>
              <a:buFont typeface="Open Sans"/>
              <a:buNone/>
              <a:defRPr sz="2800"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C2F4F"/>
              </a:buClr>
              <a:buSzPts val="2800"/>
              <a:buFont typeface="Open Sans"/>
              <a:buNone/>
              <a:defRPr sz="2800"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C2F4F"/>
              </a:buClr>
              <a:buSzPts val="2800"/>
              <a:buFont typeface="Open Sans"/>
              <a:buNone/>
              <a:defRPr sz="2800"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C2F4F"/>
              </a:buClr>
              <a:buSzPts val="2800"/>
              <a:buFont typeface="Open Sans"/>
              <a:buNone/>
              <a:defRPr sz="2800"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C2F4F"/>
              </a:buClr>
              <a:buSzPts val="2800"/>
              <a:buFont typeface="Open Sans"/>
              <a:buNone/>
              <a:defRPr sz="2800"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C2F4F"/>
              </a:buClr>
              <a:buSzPts val="2800"/>
              <a:buFont typeface="Open Sans"/>
              <a:buNone/>
              <a:defRPr sz="2800"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C2F4F"/>
              </a:buClr>
              <a:buSzPts val="2800"/>
              <a:buFont typeface="Open Sans"/>
              <a:buNone/>
              <a:defRPr sz="2800"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C2F4F"/>
              </a:buClr>
              <a:buSzPts val="2800"/>
              <a:buFont typeface="Open Sans"/>
              <a:buNone/>
              <a:defRPr sz="2800"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2F4F"/>
              </a:buClr>
              <a:buSzPts val="1800"/>
              <a:buFont typeface="Open Sans"/>
              <a:buChar char="●"/>
              <a:defRPr sz="1800"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C2F4F"/>
              </a:buClr>
              <a:buSzPts val="1400"/>
              <a:buFont typeface="Open Sans"/>
              <a:buChar char="○"/>
              <a:defRPr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C2F4F"/>
              </a:buClr>
              <a:buSzPts val="1400"/>
              <a:buFont typeface="Open Sans"/>
              <a:buChar char="■"/>
              <a:defRPr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C2F4F"/>
              </a:buClr>
              <a:buSzPts val="1400"/>
              <a:buFont typeface="Open Sans"/>
              <a:buChar char="●"/>
              <a:defRPr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C2F4F"/>
              </a:buClr>
              <a:buSzPts val="1400"/>
              <a:buFont typeface="Open Sans"/>
              <a:buChar char="○"/>
              <a:defRPr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C2F4F"/>
              </a:buClr>
              <a:buSzPts val="1400"/>
              <a:buFont typeface="Open Sans"/>
              <a:buChar char="■"/>
              <a:defRPr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C2F4F"/>
              </a:buClr>
              <a:buSzPts val="1400"/>
              <a:buFont typeface="Open Sans"/>
              <a:buChar char="●"/>
              <a:defRPr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C2F4F"/>
              </a:buClr>
              <a:buSzPts val="1400"/>
              <a:buFont typeface="Open Sans"/>
              <a:buChar char="○"/>
              <a:defRPr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C2F4F"/>
              </a:buClr>
              <a:buSzPts val="1400"/>
              <a:buFont typeface="Open Sans"/>
              <a:buChar char="■"/>
              <a:defRPr>
                <a:solidFill>
                  <a:srgbClr val="0C2F4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12392630"/>
              </p:ext>
            </p:extLst>
          </p:nvPr>
        </p:nvGraphicFramePr>
        <p:xfrm>
          <a:off x="6196" y="320426"/>
          <a:ext cx="9091447" cy="4808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4" name="Google Shape;74;p14"/>
          <p:cNvCxnSpPr/>
          <p:nvPr/>
        </p:nvCxnSpPr>
        <p:spPr>
          <a:xfrm>
            <a:off x="432812" y="3654549"/>
            <a:ext cx="1134000" cy="0"/>
          </a:xfrm>
          <a:prstGeom prst="straightConnector1">
            <a:avLst/>
          </a:prstGeom>
          <a:noFill/>
          <a:ln w="19050" cap="flat" cmpd="sng">
            <a:solidFill>
              <a:srgbClr val="BC9C5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Fluxograma: Processo 4"/>
          <p:cNvSpPr/>
          <p:nvPr/>
        </p:nvSpPr>
        <p:spPr>
          <a:xfrm>
            <a:off x="5118538" y="675570"/>
            <a:ext cx="4025461" cy="5990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Base Nacional Curricular Comum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Focos: Desenvolvimento de Competências; 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Compromisso com a Educação Integral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Fluxograma: Processo 8"/>
          <p:cNvSpPr/>
          <p:nvPr/>
        </p:nvSpPr>
        <p:spPr>
          <a:xfrm>
            <a:off x="6437585" y="3354772"/>
            <a:ext cx="2706414" cy="5990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Competência Geral (6ª)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AUTOGESTÃO</a:t>
            </a:r>
          </a:p>
        </p:txBody>
      </p:sp>
      <p:sp>
        <p:nvSpPr>
          <p:cNvPr id="11" name="Fluxograma: Processo 10"/>
          <p:cNvSpPr/>
          <p:nvPr/>
        </p:nvSpPr>
        <p:spPr>
          <a:xfrm>
            <a:off x="173417" y="4317416"/>
            <a:ext cx="3593327" cy="5564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Dom, teológico, técnico,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f</a:t>
            </a:r>
            <a:r>
              <a:rPr lang="pt-BR" dirty="0" smtClean="0">
                <a:solidFill>
                  <a:schemeClr val="tx1"/>
                </a:solidFill>
              </a:rPr>
              <a:t>idelidade, criatividade, Missão.</a:t>
            </a:r>
          </a:p>
        </p:txBody>
      </p:sp>
      <p:sp>
        <p:nvSpPr>
          <p:cNvPr id="10" name="Fluxograma: Processo 9"/>
          <p:cNvSpPr/>
          <p:nvPr/>
        </p:nvSpPr>
        <p:spPr>
          <a:xfrm>
            <a:off x="94593" y="1608553"/>
            <a:ext cx="2874020" cy="5990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Cultivar, despertar, acompanhar, discernir = compartilhamento</a:t>
            </a:r>
          </a:p>
        </p:txBody>
      </p:sp>
      <p:sp>
        <p:nvSpPr>
          <p:cNvPr id="4" name="Coração 3"/>
          <p:cNvSpPr/>
          <p:nvPr/>
        </p:nvSpPr>
        <p:spPr>
          <a:xfrm>
            <a:off x="3777254" y="1997436"/>
            <a:ext cx="1612394" cy="1599544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PESSOA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2" name="Fluxograma: Processo 11"/>
          <p:cNvSpPr/>
          <p:nvPr/>
        </p:nvSpPr>
        <p:spPr>
          <a:xfrm>
            <a:off x="4958725" y="4583800"/>
            <a:ext cx="4185274" cy="5597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ILUMINAÇÃO BÍBLCIA</a:t>
            </a:r>
          </a:p>
          <a:p>
            <a:pPr algn="ctr"/>
            <a:r>
              <a:rPr lang="pt-BR" sz="1200" b="1" dirty="0">
                <a:solidFill>
                  <a:schemeClr val="tx1"/>
                </a:solidFill>
              </a:rPr>
              <a:t>Mateus </a:t>
            </a:r>
            <a:r>
              <a:rPr lang="pt-BR" sz="1200" b="1" dirty="0" smtClean="0">
                <a:solidFill>
                  <a:schemeClr val="tx1"/>
                </a:solidFill>
              </a:rPr>
              <a:t>13,1-9</a:t>
            </a:r>
            <a:r>
              <a:rPr lang="pt-BR" sz="1200" b="1" dirty="0">
                <a:solidFill>
                  <a:schemeClr val="tx1"/>
                </a:solidFill>
              </a:rPr>
              <a:t>, Marcos </a:t>
            </a:r>
            <a:r>
              <a:rPr lang="pt-BR" sz="1200" b="1" dirty="0" smtClean="0">
                <a:solidFill>
                  <a:schemeClr val="tx1"/>
                </a:solidFill>
              </a:rPr>
              <a:t>4,3-9 </a:t>
            </a:r>
            <a:r>
              <a:rPr lang="pt-BR" sz="1200" b="1" dirty="0">
                <a:solidFill>
                  <a:schemeClr val="tx1"/>
                </a:solidFill>
              </a:rPr>
              <a:t>e Lucas </a:t>
            </a:r>
            <a:r>
              <a:rPr lang="pt-BR" sz="1200" b="1" dirty="0" smtClean="0">
                <a:solidFill>
                  <a:schemeClr val="tx1"/>
                </a:solidFill>
              </a:rPr>
              <a:t>8,4-8.</a:t>
            </a:r>
          </a:p>
          <a:p>
            <a:pPr algn="ctr"/>
            <a:endParaRPr lang="pt-BR" sz="1200" b="1" dirty="0" smtClean="0">
              <a:solidFill>
                <a:schemeClr val="tx1"/>
              </a:solidFill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280" b="89875" l="10000" r="87333">
                        <a14:backgroundMark x1="28000" y1="61682" x2="69667" y2="10280"/>
                        <a14:backgroundMark x1="28333" y1="60748" x2="22000" y2="88941"/>
                        <a14:backgroundMark x1="69667" y1="10592" x2="70833" y2="10592"/>
                        <a14:backgroundMark x1="85500" y1="32243" x2="48500" y2="79439"/>
                        <a14:backgroundMark x1="48500" y1="78816" x2="27500" y2="89720"/>
                        <a14:backgroundMark x1="77833" y1="11215" x2="86000" y2="179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06524">
            <a:off x="-102627" y="-607917"/>
            <a:ext cx="2807825" cy="30043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dir="in"/>
      </p:transition>
    </mc:Choice>
    <mc:Fallback>
      <p:transition spd="slow">
        <p:split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0" grpId="0" animBg="1"/>
      <p:bldP spid="4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1190" y="1806120"/>
            <a:ext cx="7067400" cy="1440900"/>
          </a:xfrm>
        </p:spPr>
        <p:txBody>
          <a:bodyPr/>
          <a:lstStyle/>
          <a:p>
            <a:pPr algn="r"/>
            <a:r>
              <a:rPr lang="pt-BR" sz="2400" dirty="0">
                <a:solidFill>
                  <a:srgbClr val="FFC000"/>
                </a:solidFill>
              </a:rPr>
              <a:t>A BNCC e o currículo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A BNCC é </a:t>
            </a:r>
            <a:r>
              <a:rPr lang="pt-BR" sz="2400" dirty="0" smtClean="0"/>
              <a:t>referência </a:t>
            </a:r>
            <a:r>
              <a:rPr lang="pt-BR" sz="2400" dirty="0"/>
              <a:t>obrigatória para a construção curricular. Os currículos das redes e os projetos pedagógicos das escolas devem contemplar os conhecimentos e habilidades explicitados na BNCC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280" b="89875" l="10000" r="87333">
                        <a14:backgroundMark x1="28000" y1="61682" x2="69667" y2="10280"/>
                        <a14:backgroundMark x1="28333" y1="60748" x2="22000" y2="88941"/>
                        <a14:backgroundMark x1="69667" y1="10592" x2="70833" y2="10592"/>
                        <a14:backgroundMark x1="85500" y1="32243" x2="48500" y2="79439"/>
                        <a14:backgroundMark x1="48500" y1="78816" x2="27500" y2="89720"/>
                        <a14:backgroundMark x1="77833" y1="11215" x2="86000" y2="179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41118">
            <a:off x="-102627" y="-649957"/>
            <a:ext cx="2807825" cy="300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024" y="2657458"/>
            <a:ext cx="7676161" cy="1440900"/>
          </a:xfrm>
        </p:spPr>
        <p:txBody>
          <a:bodyPr/>
          <a:lstStyle/>
          <a:p>
            <a:pPr algn="r"/>
            <a:r>
              <a:rPr lang="pt-BR" sz="2800" dirty="0" smtClean="0">
                <a:solidFill>
                  <a:srgbClr val="FFC000"/>
                </a:solidFill>
              </a:rPr>
              <a:t>BNCC – AUTOGESTÃO – PROJETO DE VIDA: </a:t>
            </a:r>
            <a:r>
              <a:rPr lang="pt-BR" sz="2800" dirty="0" smtClean="0"/>
              <a:t>Entender </a:t>
            </a:r>
            <a:r>
              <a:rPr lang="pt-BR" sz="2800" dirty="0"/>
              <a:t>o mundo do trabalho e planejar seu projeto de vida </a:t>
            </a:r>
            <a:r>
              <a:rPr lang="pt-B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pessoal, </a:t>
            </a:r>
            <a:r>
              <a:rPr lang="pt-B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profissional </a:t>
            </a:r>
            <a:r>
              <a:rPr lang="pt-B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pt-B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  <a:r>
              <a:rPr lang="pt-BR" sz="2800" u="sng" dirty="0" smtClean="0"/>
              <a:t> </a:t>
            </a:r>
            <a:r>
              <a:rPr lang="pt-BR" sz="2800" dirty="0" smtClean="0"/>
              <a:t>para </a:t>
            </a:r>
            <a:r>
              <a:rPr lang="pt-BR" sz="2800" dirty="0"/>
              <a:t>f</a:t>
            </a:r>
            <a:r>
              <a:rPr lang="pt-BR" sz="2800" dirty="0" smtClean="0"/>
              <a:t>azer </a:t>
            </a:r>
            <a:r>
              <a:rPr lang="pt-BR" sz="2800" dirty="0"/>
              <a:t>escolhas em relação ao futuro com </a:t>
            </a:r>
            <a:r>
              <a:rPr lang="pt-BR" sz="2800" u="sng" dirty="0"/>
              <a:t>liberdade, autonomia, consciência crítica e responsabilidade</a:t>
            </a:r>
            <a:r>
              <a:rPr lang="pt-BR" sz="2800" dirty="0"/>
              <a:t>.</a:t>
            </a:r>
            <a:br>
              <a:rPr lang="pt-BR" sz="2800" dirty="0"/>
            </a:br>
            <a:endParaRPr lang="pt-BR" sz="28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280" b="89875" l="10000" r="87333">
                        <a14:backgroundMark x1="28000" y1="61682" x2="69667" y2="10280"/>
                        <a14:backgroundMark x1="28333" y1="60748" x2="22000" y2="88941"/>
                        <a14:backgroundMark x1="69667" y1="10592" x2="70833" y2="10592"/>
                        <a14:backgroundMark x1="85500" y1="32243" x2="48500" y2="79439"/>
                        <a14:backgroundMark x1="48500" y1="78816" x2="27500" y2="89720"/>
                        <a14:backgroundMark x1="77833" y1="11215" x2="86000" y2="179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06524">
            <a:off x="-52902" y="-463348"/>
            <a:ext cx="2210619" cy="236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2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4762" y="966952"/>
            <a:ext cx="8601072" cy="2637420"/>
          </a:xfrm>
        </p:spPr>
        <p:txBody>
          <a:bodyPr/>
          <a:lstStyle/>
          <a:p>
            <a:r>
              <a:rPr lang="pt-BR" sz="2400" dirty="0" smtClean="0">
                <a:solidFill>
                  <a:srgbClr val="FFC000"/>
                </a:solidFill>
              </a:rPr>
              <a:t>BNCC</a:t>
            </a:r>
            <a:r>
              <a:rPr lang="pt-BR" sz="2400" dirty="0" smtClean="0"/>
              <a:t> </a:t>
            </a:r>
            <a:br>
              <a:rPr lang="pt-BR" sz="2400" dirty="0" smtClean="0"/>
            </a:br>
            <a:r>
              <a:rPr lang="pt-BR" sz="2400" dirty="0" smtClean="0"/>
              <a:t>Compromisso </a:t>
            </a:r>
            <a:r>
              <a:rPr lang="pt-BR" sz="2400" dirty="0"/>
              <a:t>com a educação </a:t>
            </a:r>
            <a:r>
              <a:rPr lang="pt-BR" sz="2400" dirty="0" smtClean="0"/>
              <a:t>integral; </a:t>
            </a:r>
            <a:br>
              <a:rPr lang="pt-BR" sz="2400" dirty="0" smtClean="0"/>
            </a:br>
            <a:r>
              <a:rPr lang="pt-BR" sz="2400" dirty="0" smtClean="0"/>
              <a:t>Desenvolvimento </a:t>
            </a:r>
            <a:r>
              <a:rPr lang="pt-BR" sz="2400" dirty="0"/>
              <a:t>humano </a:t>
            </a:r>
            <a:r>
              <a:rPr lang="pt-BR" sz="2400" dirty="0" smtClean="0"/>
              <a:t>global; </a:t>
            </a:r>
            <a:br>
              <a:rPr lang="pt-BR" sz="2400" dirty="0" smtClean="0"/>
            </a:br>
            <a:r>
              <a:rPr lang="pt-BR" sz="2400" dirty="0" smtClean="0"/>
              <a:t>Compreender </a:t>
            </a:r>
            <a:r>
              <a:rPr lang="pt-BR" sz="2400" dirty="0"/>
              <a:t>a complexidade </a:t>
            </a:r>
            <a:r>
              <a:rPr lang="pt-BR" sz="2400" dirty="0" smtClean="0"/>
              <a:t>do desenvolvimento; </a:t>
            </a:r>
            <a:br>
              <a:rPr lang="pt-BR" sz="2400" dirty="0" smtClean="0"/>
            </a:br>
            <a:r>
              <a:rPr lang="pt-BR" sz="2400" dirty="0" smtClean="0"/>
              <a:t>Rompe </a:t>
            </a:r>
            <a:r>
              <a:rPr lang="pt-BR" sz="2400" dirty="0"/>
              <a:t>com visões reducionistas que </a:t>
            </a:r>
            <a:r>
              <a:rPr lang="pt-BR" sz="2400" dirty="0" smtClean="0"/>
              <a:t>privilegiam </a:t>
            </a:r>
            <a:r>
              <a:rPr lang="pt-BR" sz="2400" dirty="0"/>
              <a:t>a dimensão intelectual (cognitiva) ou a dimensão </a:t>
            </a:r>
            <a:r>
              <a:rPr lang="pt-BR" sz="2400" dirty="0" smtClean="0"/>
              <a:t>afetiva;</a:t>
            </a:r>
            <a:br>
              <a:rPr lang="pt-BR" sz="2400" dirty="0" smtClean="0"/>
            </a:br>
            <a:r>
              <a:rPr lang="pt-BR" sz="2400" dirty="0" smtClean="0"/>
              <a:t>Assumi </a:t>
            </a:r>
            <a:r>
              <a:rPr lang="pt-BR" sz="2400" dirty="0"/>
              <a:t>uma visão plural, singular e </a:t>
            </a:r>
            <a:r>
              <a:rPr lang="pt-BR" sz="2400" dirty="0" smtClean="0"/>
              <a:t>integral.</a:t>
            </a:r>
            <a:endParaRPr lang="pt-BR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280" b="89875" l="10000" r="87333">
                        <a14:backgroundMark x1="28000" y1="61682" x2="69667" y2="10280"/>
                        <a14:backgroundMark x1="28333" y1="60748" x2="22000" y2="88941"/>
                        <a14:backgroundMark x1="69667" y1="10592" x2="70833" y2="10592"/>
                        <a14:backgroundMark x1="85500" y1="32243" x2="48500" y2="79439"/>
                        <a14:backgroundMark x1="48500" y1="78816" x2="27500" y2="89720"/>
                        <a14:backgroundMark x1="77833" y1="11215" x2="86000" y2="179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90919">
            <a:off x="105616" y="-925203"/>
            <a:ext cx="2536258" cy="271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8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79215507"/>
              </p:ext>
            </p:extLst>
          </p:nvPr>
        </p:nvGraphicFramePr>
        <p:xfrm>
          <a:off x="620109" y="1292771"/>
          <a:ext cx="8145519" cy="3626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8747" y="544879"/>
            <a:ext cx="7760245" cy="947590"/>
          </a:xfrm>
        </p:spPr>
        <p:txBody>
          <a:bodyPr/>
          <a:lstStyle/>
          <a:p>
            <a:r>
              <a:rPr lang="pt-BR" sz="2800" dirty="0" smtClean="0">
                <a:solidFill>
                  <a:srgbClr val="FFFF00"/>
                </a:solidFill>
              </a:rPr>
              <a:t>Desafio</a:t>
            </a:r>
            <a:r>
              <a:rPr lang="pt-BR" sz="2800" dirty="0" smtClean="0"/>
              <a:t>: conscientização em movimento.</a:t>
            </a:r>
            <a:br>
              <a:rPr lang="pt-BR" sz="2800" dirty="0" smtClean="0"/>
            </a:br>
            <a:r>
              <a:rPr lang="pt-BR" sz="2800" dirty="0" smtClean="0">
                <a:solidFill>
                  <a:srgbClr val="FFFF00"/>
                </a:solidFill>
              </a:rPr>
              <a:t>Oportunidade</a:t>
            </a:r>
            <a:r>
              <a:rPr lang="pt-BR" sz="2800" dirty="0" smtClean="0"/>
              <a:t>: ampla articulação.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10183" y="4620635"/>
            <a:ext cx="6683400" cy="4365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Religar os saberes e suas complexidades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280" b="89875" l="10000" r="87333">
                        <a14:backgroundMark x1="28000" y1="61682" x2="69667" y2="10280"/>
                        <a14:backgroundMark x1="28333" y1="60748" x2="22000" y2="88941"/>
                        <a14:backgroundMark x1="69667" y1="10592" x2="70833" y2="10592"/>
                        <a14:backgroundMark x1="85500" y1="32243" x2="48500" y2="79439"/>
                        <a14:backgroundMark x1="48500" y1="78816" x2="27500" y2="89720"/>
                        <a14:backgroundMark x1="77833" y1="11215" x2="86000" y2="179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34325">
            <a:off x="6318980" y="1136300"/>
            <a:ext cx="2210619" cy="236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85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dirty="0">
                <a:solidFill>
                  <a:schemeClr val="tx1"/>
                </a:solidFill>
                <a:latin typeface="+mn-lt"/>
              </a:rPr>
              <a:t>CENCINI, </a:t>
            </a:r>
            <a:r>
              <a:rPr lang="pt-BR" sz="1800" dirty="0" err="1">
                <a:solidFill>
                  <a:schemeClr val="tx1"/>
                </a:solidFill>
                <a:latin typeface="+mn-lt"/>
              </a:rPr>
              <a:t>Amedeo</a:t>
            </a:r>
            <a:r>
              <a:rPr lang="pt-BR" sz="1800" dirty="0">
                <a:solidFill>
                  <a:schemeClr val="tx1"/>
                </a:solidFill>
                <a:latin typeface="+mn-lt"/>
              </a:rPr>
              <a:t>. Construir cultura vocacional. São Paulo: Paulinas, 2013. </a:t>
            </a:r>
            <a:r>
              <a:rPr lang="pt-BR" sz="1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t-BR" sz="1800" dirty="0" smtClean="0">
                <a:solidFill>
                  <a:schemeClr val="tx1"/>
                </a:solidFill>
                <a:latin typeface="+mn-lt"/>
              </a:rPr>
            </a:br>
            <a:r>
              <a:rPr lang="pt-BR" sz="1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t-BR" sz="1800" dirty="0" smtClean="0">
                <a:solidFill>
                  <a:schemeClr val="tx1"/>
                </a:solidFill>
                <a:latin typeface="+mn-lt"/>
              </a:rPr>
            </a:br>
            <a:r>
              <a:rPr lang="pt-BR" sz="1800" dirty="0" smtClean="0">
                <a:solidFill>
                  <a:schemeClr val="tx1"/>
                </a:solidFill>
                <a:latin typeface="+mn-lt"/>
              </a:rPr>
              <a:t>MORIN, Edgar. A Religação dos Saberes. Rio de Janeiro: Bertrand Brasil, 2010.</a:t>
            </a:r>
            <a:br>
              <a:rPr lang="pt-BR" sz="1800" dirty="0" smtClean="0">
                <a:solidFill>
                  <a:schemeClr val="tx1"/>
                </a:solidFill>
                <a:latin typeface="+mn-lt"/>
              </a:rPr>
            </a:br>
            <a:r>
              <a:rPr lang="pt-BR" sz="1800" dirty="0" smtClean="0">
                <a:solidFill>
                  <a:schemeClr val="tx1"/>
                </a:solidFill>
                <a:latin typeface="+mn-lt"/>
              </a:rPr>
              <a:t> </a:t>
            </a:r>
            <a:br>
              <a:rPr lang="pt-BR" sz="1800" dirty="0" smtClean="0">
                <a:solidFill>
                  <a:schemeClr val="tx1"/>
                </a:solidFill>
                <a:latin typeface="+mn-lt"/>
              </a:rPr>
            </a:br>
            <a:r>
              <a:rPr lang="pt-BR" sz="1800" dirty="0" smtClean="0">
                <a:solidFill>
                  <a:schemeClr val="tx1"/>
                </a:solidFill>
                <a:latin typeface="+mn-lt"/>
              </a:rPr>
              <a:t>ROCCA,  Giancarlo. O carisma do Fundador. São Paulo. </a:t>
            </a:r>
            <a:r>
              <a:rPr lang="pt-BR" sz="1800" dirty="0" err="1" smtClean="0">
                <a:solidFill>
                  <a:schemeClr val="tx1"/>
                </a:solidFill>
                <a:latin typeface="+mn-lt"/>
              </a:rPr>
              <a:t>Paulus</a:t>
            </a:r>
            <a:r>
              <a:rPr lang="pt-BR" sz="1800" dirty="0" smtClean="0">
                <a:solidFill>
                  <a:schemeClr val="tx1"/>
                </a:solidFill>
                <a:latin typeface="+mn-lt"/>
              </a:rPr>
              <a:t>, 2010.</a:t>
            </a:r>
            <a:br>
              <a:rPr lang="pt-BR" sz="1800" dirty="0" smtClean="0">
                <a:solidFill>
                  <a:schemeClr val="tx1"/>
                </a:solidFill>
                <a:latin typeface="+mn-lt"/>
              </a:rPr>
            </a:br>
            <a:r>
              <a:rPr lang="pt-BR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800" dirty="0">
                <a:solidFill>
                  <a:schemeClr val="tx1"/>
                </a:solidFill>
                <a:latin typeface="+mn-lt"/>
              </a:rPr>
              <a:t/>
            </a:r>
            <a:br>
              <a:rPr lang="pt-BR" sz="1800" dirty="0">
                <a:solidFill>
                  <a:schemeClr val="tx1"/>
                </a:solidFill>
                <a:latin typeface="+mn-lt"/>
              </a:rPr>
            </a:br>
            <a:r>
              <a:rPr lang="pt-BR" sz="1800" dirty="0" smtClean="0">
                <a:solidFill>
                  <a:schemeClr val="tx1"/>
                </a:solidFill>
                <a:latin typeface="+mn-lt"/>
              </a:rPr>
              <a:t>BNCC. MEC, 2018. </a:t>
            </a:r>
            <a:br>
              <a:rPr lang="pt-BR" sz="1800" dirty="0" smtClean="0">
                <a:solidFill>
                  <a:schemeClr val="tx1"/>
                </a:solidFill>
                <a:latin typeface="+mn-lt"/>
              </a:rPr>
            </a:br>
            <a:r>
              <a:rPr lang="pt-BR" sz="1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t-BR" sz="1800" dirty="0" smtClean="0">
                <a:solidFill>
                  <a:schemeClr val="tx1"/>
                </a:solidFill>
                <a:latin typeface="+mn-lt"/>
              </a:rPr>
            </a:br>
            <a:r>
              <a:rPr lang="pt-BR" sz="1800" dirty="0" smtClean="0">
                <a:solidFill>
                  <a:schemeClr val="tx1"/>
                </a:solidFill>
                <a:latin typeface="+mn-lt"/>
              </a:rPr>
              <a:t>Bíblia Sagrada.</a:t>
            </a:r>
            <a:endParaRPr lang="pt-BR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280" b="89875" l="10000" r="87333">
                        <a14:backgroundMark x1="28000" y1="61682" x2="69667" y2="10280"/>
                        <a14:backgroundMark x1="28333" y1="60748" x2="22000" y2="88941"/>
                        <a14:backgroundMark x1="69667" y1="10592" x2="70833" y2="10592"/>
                        <a14:backgroundMark x1="85500" y1="32243" x2="48500" y2="79439"/>
                        <a14:backgroundMark x1="48500" y1="78816" x2="27500" y2="89720"/>
                        <a14:backgroundMark x1="77833" y1="11215" x2="86000" y2="179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5031">
            <a:off x="1763401" y="1407826"/>
            <a:ext cx="1901742" cy="203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4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281</Words>
  <Application>Microsoft Office PowerPoint</Application>
  <PresentationFormat>Apresentação na tela (16:9)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Open Sans ExtraBold</vt:lpstr>
      <vt:lpstr>Open Sans</vt:lpstr>
      <vt:lpstr>Simple Light</vt:lpstr>
      <vt:lpstr>Apresentação do PowerPoint</vt:lpstr>
      <vt:lpstr>A BNCC e o currículo A BNCC é referência obrigatória para a construção curricular. Os currículos das redes e os projetos pedagógicos das escolas devem contemplar os conhecimentos e habilidades explicitados na BNCC</vt:lpstr>
      <vt:lpstr>BNCC – AUTOGESTÃO – PROJETO DE VIDA: Entender o mundo do trabalho e planejar seu projeto de vida pessoal, profissional e social para fazer escolhas em relação ao futuro com liberdade, autonomia, consciência crítica e responsabilidade. </vt:lpstr>
      <vt:lpstr>BNCC  Compromisso com a educação integral;  Desenvolvimento humano global;  Compreender a complexidade do desenvolvimento;  Rompe com visões reducionistas que privilegiam a dimensão intelectual (cognitiva) ou a dimensão afetiva; Assumi uma visão plural, singular e integral.</vt:lpstr>
      <vt:lpstr>Desafio: conscientização em movimento. Oportunidade: ampla articulação.</vt:lpstr>
      <vt:lpstr>CENCINI, Amedeo. Construir cultura vocacional. São Paulo: Paulinas, 2013.   MORIN, Edgar. A Religação dos Saberes. Rio de Janeiro: Bertrand Brasil, 2010.   ROCCA,  Giancarlo. O carisma do Fundador. São Paulo. Paulus, 2010.   BNCC. MEC, 2018.   Bíblia Sagrada.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Fernando Lima</cp:lastModifiedBy>
  <cp:revision>23</cp:revision>
  <dcterms:modified xsi:type="dcterms:W3CDTF">2020-08-05T17:02:26Z</dcterms:modified>
</cp:coreProperties>
</file>