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22761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/>
              <a:t>SEMINÁRIO NACIONAL online  DE PASTORAL </a:t>
            </a:r>
            <a:r>
              <a:rPr lang="pt-BR" sz="7200" b="1" dirty="0" smtClean="0"/>
              <a:t/>
            </a:r>
            <a:br>
              <a:rPr lang="pt-BR" sz="7200" b="1" dirty="0" smtClean="0"/>
            </a:br>
            <a:r>
              <a:rPr lang="pt-BR" sz="7200" b="1" dirty="0" smtClean="0"/>
              <a:t>da </a:t>
            </a:r>
            <a:r>
              <a:rPr lang="pt-BR" sz="7200" b="1" dirty="0" err="1"/>
              <a:t>anec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10633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66692"/>
          </a:xfrm>
        </p:spPr>
        <p:txBody>
          <a:bodyPr>
            <a:normAutofit/>
          </a:bodyPr>
          <a:lstStyle/>
          <a:p>
            <a:pPr algn="ctr"/>
            <a:r>
              <a:rPr lang="pt-BR" sz="3600" b="1" cap="none" dirty="0" smtClean="0"/>
              <a:t>Pacto Educativo Global na Construção de um Humanismo Solidário</a:t>
            </a:r>
            <a:endParaRPr lang="pt-BR" sz="3600" b="1" cap="none" dirty="0"/>
          </a:p>
        </p:txBody>
      </p:sp>
      <p:pic>
        <p:nvPicPr>
          <p:cNvPr id="1028" name="Picture 4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3" y="1195976"/>
            <a:ext cx="3417499" cy="21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r a imagem de ori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90" y="1387620"/>
            <a:ext cx="4225327" cy="28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r a imagem de ori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2" y="3998890"/>
            <a:ext cx="3425630" cy="21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r a imagem de orig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75" y="4320862"/>
            <a:ext cx="3221721" cy="21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29819" r="41879" b="34216"/>
          <a:stretch/>
        </p:blipFill>
        <p:spPr>
          <a:xfrm>
            <a:off x="9151785" y="2263945"/>
            <a:ext cx="2900425" cy="30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Retrospectiva: Desastres ambientais marcaram 2019 de janeiro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6" y="3979573"/>
            <a:ext cx="3191848" cy="2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te desastres ecológicos causados pelo homem no mundo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70" y="2466733"/>
            <a:ext cx="2511381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no de los mayores desastres ambientales de los últimos tiempos 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68" y="537961"/>
            <a:ext cx="3107635" cy="22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s 11 peores desastres naturales del siglo XXI | Agencia de la O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" y="4510611"/>
            <a:ext cx="2959772" cy="19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eitura Obrigatória: Brasil - Câmara aprova convocação de Gilberto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" y="320900"/>
            <a:ext cx="3390445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uerra na Síria já deixou mais de meio milhão de mortos, diz ONG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56" y="3336968"/>
            <a:ext cx="3266944" cy="23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Luto pela perda de muitas pessoas devido a epidemias, guerra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9" y="115374"/>
            <a:ext cx="3130102" cy="31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1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ação para Sexta-feira Santa - Notis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8"/>
            <a:ext cx="12192000" cy="68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3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4552" y="515155"/>
            <a:ext cx="8139448" cy="619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Senhor abençoe e guarde a cada um de nós</a:t>
            </a:r>
            <a:r>
              <a:rPr lang="pt-BR" sz="54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pt-BR" sz="540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5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mostre a sua face e conceda-nos a sua graça! Volva seu rosto para todos e nos dê a paz! Amém  </a:t>
            </a:r>
            <a:endParaRPr lang="pt-BR" sz="54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pt-BR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 6,24-26)</a:t>
            </a:r>
            <a:endParaRPr lang="pt-BR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1934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54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Times New Roman</vt:lpstr>
      <vt:lpstr>Wingdings 3</vt:lpstr>
      <vt:lpstr>Fatia</vt:lpstr>
      <vt:lpstr>SEMINÁRIO NACIONAL online  DE PASTORAL  da anec</vt:lpstr>
      <vt:lpstr>Pacto Educativo Global na Construção de um Humanismo Solidário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NACIONAL DE PASTORAL</dc:title>
  <dc:creator>Cristina Diniz</dc:creator>
  <cp:lastModifiedBy>Cristina Diniz</cp:lastModifiedBy>
  <cp:revision>11</cp:revision>
  <dcterms:created xsi:type="dcterms:W3CDTF">2020-06-28T14:34:13Z</dcterms:created>
  <dcterms:modified xsi:type="dcterms:W3CDTF">2020-06-29T23:49:51Z</dcterms:modified>
</cp:coreProperties>
</file>