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60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cio Moura Dias" initials="FMD" lastIdx="1" clrIdx="0">
    <p:extLst>
      <p:ext uri="{19B8F6BF-5375-455C-9EA6-DF929625EA0E}">
        <p15:presenceInfo xmlns:p15="http://schemas.microsoft.com/office/powerpoint/2012/main" userId="63a14d3dc564b2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EAE64-98FD-4400-B948-312562655423}" v="849" dt="2020-06-24T21:07:48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cio Moura Dias" userId="63a14d3dc564b241" providerId="LiveId" clId="{204EAE64-98FD-4400-B948-312562655423}"/>
    <pc:docChg chg="undo custSel mod addSld delSld modSld">
      <pc:chgData name="Fabricio Moura Dias" userId="63a14d3dc564b241" providerId="LiveId" clId="{204EAE64-98FD-4400-B948-312562655423}" dt="2020-06-24T21:40:54.310" v="4917" actId="1076"/>
      <pc:docMkLst>
        <pc:docMk/>
      </pc:docMkLst>
      <pc:sldChg chg="modSp">
        <pc:chgData name="Fabricio Moura Dias" userId="63a14d3dc564b241" providerId="LiveId" clId="{204EAE64-98FD-4400-B948-312562655423}" dt="2020-06-24T19:21:43.394" v="146" actId="20577"/>
        <pc:sldMkLst>
          <pc:docMk/>
          <pc:sldMk cId="2257414206" sldId="256"/>
        </pc:sldMkLst>
        <pc:spChg chg="mod">
          <ac:chgData name="Fabricio Moura Dias" userId="63a14d3dc564b241" providerId="LiveId" clId="{204EAE64-98FD-4400-B948-312562655423}" dt="2020-06-24T19:16:32.400" v="1" actId="255"/>
          <ac:spMkLst>
            <pc:docMk/>
            <pc:sldMk cId="2257414206" sldId="256"/>
            <ac:spMk id="2" creationId="{00000000-0000-0000-0000-000000000000}"/>
          </ac:spMkLst>
        </pc:spChg>
        <pc:spChg chg="mod">
          <ac:chgData name="Fabricio Moura Dias" userId="63a14d3dc564b241" providerId="LiveId" clId="{204EAE64-98FD-4400-B948-312562655423}" dt="2020-06-24T19:21:43.394" v="146" actId="20577"/>
          <ac:spMkLst>
            <pc:docMk/>
            <pc:sldMk cId="2257414206" sldId="256"/>
            <ac:spMk id="3" creationId="{00000000-0000-0000-0000-000000000000}"/>
          </ac:spMkLst>
        </pc:spChg>
      </pc:sldChg>
      <pc:sldChg chg="addSp delSp modSp add del mod setBg setClrOvrMap">
        <pc:chgData name="Fabricio Moura Dias" userId="63a14d3dc564b241" providerId="LiveId" clId="{204EAE64-98FD-4400-B948-312562655423}" dt="2020-06-24T19:23:59.420" v="205" actId="20577"/>
        <pc:sldMkLst>
          <pc:docMk/>
          <pc:sldMk cId="2900971919" sldId="257"/>
        </pc:sldMkLst>
        <pc:spChg chg="mod ord">
          <ac:chgData name="Fabricio Moura Dias" userId="63a14d3dc564b241" providerId="LiveId" clId="{204EAE64-98FD-4400-B948-312562655423}" dt="2020-06-24T19:23:59.420" v="205" actId="20577"/>
          <ac:spMkLst>
            <pc:docMk/>
            <pc:sldMk cId="2900971919" sldId="257"/>
            <ac:spMk id="2" creationId="{00000000-0000-0000-0000-000000000000}"/>
          </ac:spMkLst>
        </pc:spChg>
        <pc:spChg chg="del">
          <ac:chgData name="Fabricio Moura Dias" userId="63a14d3dc564b241" providerId="LiveId" clId="{204EAE64-98FD-4400-B948-312562655423}" dt="2020-06-24T19:22:11.140" v="148" actId="26606"/>
          <ac:spMkLst>
            <pc:docMk/>
            <pc:sldMk cId="2900971919" sldId="257"/>
            <ac:spMk id="3" creationId="{00000000-0000-0000-0000-000000000000}"/>
          </ac:spMkLst>
        </pc:spChg>
        <pc:spChg chg="add">
          <ac:chgData name="Fabricio Moura Dias" userId="63a14d3dc564b241" providerId="LiveId" clId="{204EAE64-98FD-4400-B948-312562655423}" dt="2020-06-24T19:22:11.140" v="148" actId="26606"/>
          <ac:spMkLst>
            <pc:docMk/>
            <pc:sldMk cId="2900971919" sldId="257"/>
            <ac:spMk id="9" creationId="{0671A8AE-40A1-4631-A6B8-581AFF065482}"/>
          </ac:spMkLst>
        </pc:spChg>
        <pc:spChg chg="add">
          <ac:chgData name="Fabricio Moura Dias" userId="63a14d3dc564b241" providerId="LiveId" clId="{204EAE64-98FD-4400-B948-312562655423}" dt="2020-06-24T19:22:11.140" v="148" actId="26606"/>
          <ac:spMkLst>
            <pc:docMk/>
            <pc:sldMk cId="2900971919" sldId="257"/>
            <ac:spMk id="11" creationId="{AB58EF07-17C2-48CF-ABB0-EEF1F17CB8F0}"/>
          </ac:spMkLst>
        </pc:spChg>
        <pc:spChg chg="add">
          <ac:chgData name="Fabricio Moura Dias" userId="63a14d3dc564b241" providerId="LiveId" clId="{204EAE64-98FD-4400-B948-312562655423}" dt="2020-06-24T19:22:11.140" v="148" actId="26606"/>
          <ac:spMkLst>
            <pc:docMk/>
            <pc:sldMk cId="2900971919" sldId="257"/>
            <ac:spMk id="13" creationId="{AF2F604E-43BE-4DC3-B983-E071523364F8}"/>
          </ac:spMkLst>
        </pc:spChg>
        <pc:spChg chg="add">
          <ac:chgData name="Fabricio Moura Dias" userId="63a14d3dc564b241" providerId="LiveId" clId="{204EAE64-98FD-4400-B948-312562655423}" dt="2020-06-24T19:22:11.140" v="148" actId="26606"/>
          <ac:spMkLst>
            <pc:docMk/>
            <pc:sldMk cId="2900971919" sldId="257"/>
            <ac:spMk id="15" creationId="{08C9B587-E65E-4B52-B37C-ABEBB6E87928}"/>
          </ac:spMkLst>
        </pc:spChg>
        <pc:picChg chg="add mod">
          <ac:chgData name="Fabricio Moura Dias" userId="63a14d3dc564b241" providerId="LiveId" clId="{204EAE64-98FD-4400-B948-312562655423}" dt="2020-06-24T19:22:11.140" v="148" actId="26606"/>
          <ac:picMkLst>
            <pc:docMk/>
            <pc:sldMk cId="2900971919" sldId="257"/>
            <ac:picMk id="4" creationId="{E5A9F547-2676-45DD-A0FC-5947FA5D3CDB}"/>
          </ac:picMkLst>
        </pc:picChg>
      </pc:sldChg>
      <pc:sldChg chg="modSp add">
        <pc:chgData name="Fabricio Moura Dias" userId="63a14d3dc564b241" providerId="LiveId" clId="{204EAE64-98FD-4400-B948-312562655423}" dt="2020-06-24T19:34:46.751" v="963" actId="20577"/>
        <pc:sldMkLst>
          <pc:docMk/>
          <pc:sldMk cId="3156557938" sldId="258"/>
        </pc:sldMkLst>
        <pc:spChg chg="mod">
          <ac:chgData name="Fabricio Moura Dias" userId="63a14d3dc564b241" providerId="LiveId" clId="{204EAE64-98FD-4400-B948-312562655423}" dt="2020-06-24T19:27:37.283" v="345" actId="20577"/>
          <ac:spMkLst>
            <pc:docMk/>
            <pc:sldMk cId="3156557938" sldId="258"/>
            <ac:spMk id="2" creationId="{00000000-0000-0000-0000-000000000000}"/>
          </ac:spMkLst>
        </pc:spChg>
        <pc:spChg chg="mod">
          <ac:chgData name="Fabricio Moura Dias" userId="63a14d3dc564b241" providerId="LiveId" clId="{204EAE64-98FD-4400-B948-312562655423}" dt="2020-06-24T19:34:46.751" v="963" actId="20577"/>
          <ac:spMkLst>
            <pc:docMk/>
            <pc:sldMk cId="3156557938" sldId="258"/>
            <ac:spMk id="3" creationId="{00000000-0000-0000-0000-000000000000}"/>
          </ac:spMkLst>
        </pc:spChg>
      </pc:sldChg>
      <pc:sldChg chg="addSp delSp modSp add mod setBg">
        <pc:chgData name="Fabricio Moura Dias" userId="63a14d3dc564b241" providerId="LiveId" clId="{204EAE64-98FD-4400-B948-312562655423}" dt="2020-06-24T20:48:30.359" v="3062" actId="20577"/>
        <pc:sldMkLst>
          <pc:docMk/>
          <pc:sldMk cId="3902097835" sldId="259"/>
        </pc:sldMkLst>
        <pc:spChg chg="mod ord">
          <ac:chgData name="Fabricio Moura Dias" userId="63a14d3dc564b241" providerId="LiveId" clId="{204EAE64-98FD-4400-B948-312562655423}" dt="2020-06-24T20:47:52.917" v="3037" actId="207"/>
          <ac:spMkLst>
            <pc:docMk/>
            <pc:sldMk cId="3902097835" sldId="259"/>
            <ac:spMk id="2" creationId="{00000000-0000-0000-0000-000000000000}"/>
          </ac:spMkLst>
        </pc:spChg>
        <pc:spChg chg="del mod">
          <ac:chgData name="Fabricio Moura Dias" userId="63a14d3dc564b241" providerId="LiveId" clId="{204EAE64-98FD-4400-B948-312562655423}" dt="2020-06-24T19:45:32.164" v="1159" actId="26606"/>
          <ac:spMkLst>
            <pc:docMk/>
            <pc:sldMk cId="3902097835" sldId="259"/>
            <ac:spMk id="3" creationId="{00000000-0000-0000-0000-000000000000}"/>
          </ac:spMkLst>
        </pc:spChg>
        <pc:spChg chg="add mod">
          <ac:chgData name="Fabricio Moura Dias" userId="63a14d3dc564b241" providerId="LiveId" clId="{204EAE64-98FD-4400-B948-312562655423}" dt="2020-06-24T20:48:03.658" v="3038" actId="1076"/>
          <ac:spMkLst>
            <pc:docMk/>
            <pc:sldMk cId="3902097835" sldId="259"/>
            <ac:spMk id="5" creationId="{B678BB2C-64E0-4014-B640-71E0FE52A72A}"/>
          </ac:spMkLst>
        </pc:spChg>
        <pc:spChg chg="add mod">
          <ac:chgData name="Fabricio Moura Dias" userId="63a14d3dc564b241" providerId="LiveId" clId="{204EAE64-98FD-4400-B948-312562655423}" dt="2020-06-24T20:48:30.359" v="3062" actId="20577"/>
          <ac:spMkLst>
            <pc:docMk/>
            <pc:sldMk cId="3902097835" sldId="259"/>
            <ac:spMk id="6" creationId="{A8F47CBD-7319-4121-9611-75EFE4B30974}"/>
          </ac:spMkLst>
        </pc:spChg>
        <pc:spChg chg="add del">
          <ac:chgData name="Fabricio Moura Dias" userId="63a14d3dc564b241" providerId="LiveId" clId="{204EAE64-98FD-4400-B948-312562655423}" dt="2020-06-24T19:47:35.564" v="1264" actId="26606"/>
          <ac:spMkLst>
            <pc:docMk/>
            <pc:sldMk cId="3902097835" sldId="259"/>
            <ac:spMk id="9" creationId="{16C5FA50-8D52-4617-AF91-5C7B1C8352F1}"/>
          </ac:spMkLst>
        </pc:spChg>
        <pc:spChg chg="add del">
          <ac:chgData name="Fabricio Moura Dias" userId="63a14d3dc564b241" providerId="LiveId" clId="{204EAE64-98FD-4400-B948-312562655423}" dt="2020-06-24T19:47:35.564" v="1264" actId="26606"/>
          <ac:spMkLst>
            <pc:docMk/>
            <pc:sldMk cId="3902097835" sldId="259"/>
            <ac:spMk id="11" creationId="{E223798C-12AD-4B0C-A50C-D676347D67CF}"/>
          </ac:spMkLst>
        </pc:spChg>
        <pc:spChg chg="add">
          <ac:chgData name="Fabricio Moura Dias" userId="63a14d3dc564b241" providerId="LiveId" clId="{204EAE64-98FD-4400-B948-312562655423}" dt="2020-06-24T19:47:35.564" v="1264" actId="26606"/>
          <ac:spMkLst>
            <pc:docMk/>
            <pc:sldMk cId="3902097835" sldId="259"/>
            <ac:spMk id="16" creationId="{16C5FA50-8D52-4617-AF91-5C7B1C8352F1}"/>
          </ac:spMkLst>
        </pc:spChg>
        <pc:spChg chg="add">
          <ac:chgData name="Fabricio Moura Dias" userId="63a14d3dc564b241" providerId="LiveId" clId="{204EAE64-98FD-4400-B948-312562655423}" dt="2020-06-24T19:47:35.564" v="1264" actId="26606"/>
          <ac:spMkLst>
            <pc:docMk/>
            <pc:sldMk cId="3902097835" sldId="259"/>
            <ac:spMk id="18" creationId="{E223798C-12AD-4B0C-A50C-D676347D67CF}"/>
          </ac:spMkLst>
        </pc:spChg>
        <pc:picChg chg="add mod">
          <ac:chgData name="Fabricio Moura Dias" userId="63a14d3dc564b241" providerId="LiveId" clId="{204EAE64-98FD-4400-B948-312562655423}" dt="2020-06-24T19:45:32.164" v="1159" actId="26606"/>
          <ac:picMkLst>
            <pc:docMk/>
            <pc:sldMk cId="3902097835" sldId="259"/>
            <ac:picMk id="4" creationId="{C1DB3C0A-DD98-4F1D-B80A-19D8C91E26A2}"/>
          </ac:picMkLst>
        </pc:picChg>
        <pc:picChg chg="add del">
          <ac:chgData name="Fabricio Moura Dias" userId="63a14d3dc564b241" providerId="LiveId" clId="{204EAE64-98FD-4400-B948-312562655423}" dt="2020-06-24T19:52:29.029" v="1380"/>
          <ac:picMkLst>
            <pc:docMk/>
            <pc:sldMk cId="3902097835" sldId="259"/>
            <ac:picMk id="10" creationId="{9717A046-8E99-4048-9A10-20649E9D27F7}"/>
          </ac:picMkLst>
        </pc:picChg>
      </pc:sldChg>
      <pc:sldChg chg="addSp delSp modSp add">
        <pc:chgData name="Fabricio Moura Dias" userId="63a14d3dc564b241" providerId="LiveId" clId="{204EAE64-98FD-4400-B948-312562655423}" dt="2020-06-24T21:25:29.994" v="4681" actId="1076"/>
        <pc:sldMkLst>
          <pc:docMk/>
          <pc:sldMk cId="133863313" sldId="260"/>
        </pc:sldMkLst>
        <pc:spChg chg="mod">
          <ac:chgData name="Fabricio Moura Dias" userId="63a14d3dc564b241" providerId="LiveId" clId="{204EAE64-98FD-4400-B948-312562655423}" dt="2020-06-24T21:22:20.142" v="4668"/>
          <ac:spMkLst>
            <pc:docMk/>
            <pc:sldMk cId="133863313" sldId="260"/>
            <ac:spMk id="2" creationId="{00000000-0000-0000-0000-000000000000}"/>
          </ac:spMkLst>
        </pc:spChg>
        <pc:spChg chg="del">
          <ac:chgData name="Fabricio Moura Dias" userId="63a14d3dc564b241" providerId="LiveId" clId="{204EAE64-98FD-4400-B948-312562655423}" dt="2020-06-24T20:57:08.676" v="3165" actId="478"/>
          <ac:spMkLst>
            <pc:docMk/>
            <pc:sldMk cId="133863313" sldId="260"/>
            <ac:spMk id="3" creationId="{00000000-0000-0000-0000-000000000000}"/>
          </ac:spMkLst>
        </pc:spChg>
        <pc:spChg chg="add mod">
          <ac:chgData name="Fabricio Moura Dias" userId="63a14d3dc564b241" providerId="LiveId" clId="{204EAE64-98FD-4400-B948-312562655423}" dt="2020-06-24T21:23:07.078" v="4671" actId="14100"/>
          <ac:spMkLst>
            <pc:docMk/>
            <pc:sldMk cId="133863313" sldId="260"/>
            <ac:spMk id="4" creationId="{017AD188-CC32-484F-AEB7-8F19ACF1A2B9}"/>
          </ac:spMkLst>
        </pc:spChg>
        <pc:spChg chg="add">
          <ac:chgData name="Fabricio Moura Dias" userId="63a14d3dc564b241" providerId="LiveId" clId="{204EAE64-98FD-4400-B948-312562655423}" dt="2020-06-24T21:22:58.086" v="4670"/>
          <ac:spMkLst>
            <pc:docMk/>
            <pc:sldMk cId="133863313" sldId="260"/>
            <ac:spMk id="5" creationId="{215ABD0B-0DED-4AE8-8D3E-CCE78B287071}"/>
          </ac:spMkLst>
        </pc:spChg>
        <pc:spChg chg="add mod">
          <ac:chgData name="Fabricio Moura Dias" userId="63a14d3dc564b241" providerId="LiveId" clId="{204EAE64-98FD-4400-B948-312562655423}" dt="2020-06-24T21:23:29.744" v="4672" actId="255"/>
          <ac:spMkLst>
            <pc:docMk/>
            <pc:sldMk cId="133863313" sldId="260"/>
            <ac:spMk id="7" creationId="{79311CA2-07ED-4BF4-9F41-C6533042BB03}"/>
          </ac:spMkLst>
        </pc:spChg>
        <pc:picChg chg="add del">
          <ac:chgData name="Fabricio Moura Dias" userId="63a14d3dc564b241" providerId="LiveId" clId="{204EAE64-98FD-4400-B948-312562655423}" dt="2020-06-24T21:23:39.584" v="4673" actId="21"/>
          <ac:picMkLst>
            <pc:docMk/>
            <pc:sldMk cId="133863313" sldId="260"/>
            <ac:picMk id="6" creationId="{F4F28EAE-D488-4E66-BBC6-A822C3D847FE}"/>
          </ac:picMkLst>
        </pc:picChg>
        <pc:picChg chg="add del mod">
          <ac:chgData name="Fabricio Moura Dias" userId="63a14d3dc564b241" providerId="LiveId" clId="{204EAE64-98FD-4400-B948-312562655423}" dt="2020-06-24T21:24:28.508" v="4677" actId="21"/>
          <ac:picMkLst>
            <pc:docMk/>
            <pc:sldMk cId="133863313" sldId="260"/>
            <ac:picMk id="8" creationId="{52166FE9-D00B-4B97-ADE5-D3F854BC38D5}"/>
          </ac:picMkLst>
        </pc:picChg>
        <pc:picChg chg="add mod">
          <ac:chgData name="Fabricio Moura Dias" userId="63a14d3dc564b241" providerId="LiveId" clId="{204EAE64-98FD-4400-B948-312562655423}" dt="2020-06-24T21:25:29.994" v="4681" actId="1076"/>
          <ac:picMkLst>
            <pc:docMk/>
            <pc:sldMk cId="133863313" sldId="260"/>
            <ac:picMk id="9" creationId="{07B35CB4-3B9B-49EB-BFFB-D0B04D9768AA}"/>
          </ac:picMkLst>
        </pc:picChg>
      </pc:sldChg>
      <pc:sldChg chg="addSp delSp modSp add">
        <pc:chgData name="Fabricio Moura Dias" userId="63a14d3dc564b241" providerId="LiveId" clId="{204EAE64-98FD-4400-B948-312562655423}" dt="2020-06-24T21:15:51.308" v="4181" actId="20577"/>
        <pc:sldMkLst>
          <pc:docMk/>
          <pc:sldMk cId="4189748257" sldId="261"/>
        </pc:sldMkLst>
        <pc:spChg chg="mod">
          <ac:chgData name="Fabricio Moura Dias" userId="63a14d3dc564b241" providerId="LiveId" clId="{204EAE64-98FD-4400-B948-312562655423}" dt="2020-06-24T21:10:49.169" v="3870"/>
          <ac:spMkLst>
            <pc:docMk/>
            <pc:sldMk cId="4189748257" sldId="261"/>
            <ac:spMk id="2" creationId="{00000000-0000-0000-0000-000000000000}"/>
          </ac:spMkLst>
        </pc:spChg>
        <pc:spChg chg="del">
          <ac:chgData name="Fabricio Moura Dias" userId="63a14d3dc564b241" providerId="LiveId" clId="{204EAE64-98FD-4400-B948-312562655423}" dt="2020-06-24T20:52:06.964" v="3119" actId="478"/>
          <ac:spMkLst>
            <pc:docMk/>
            <pc:sldMk cId="4189748257" sldId="261"/>
            <ac:spMk id="3" creationId="{00000000-0000-0000-0000-000000000000}"/>
          </ac:spMkLst>
        </pc:spChg>
        <pc:spChg chg="add del mod">
          <ac:chgData name="Fabricio Moura Dias" userId="63a14d3dc564b241" providerId="LiveId" clId="{204EAE64-98FD-4400-B948-312562655423}" dt="2020-06-24T20:52:08.940" v="3120" actId="478"/>
          <ac:spMkLst>
            <pc:docMk/>
            <pc:sldMk cId="4189748257" sldId="261"/>
            <ac:spMk id="5" creationId="{131B8B37-B32A-4EA6-A742-70D03DC7C9B6}"/>
          </ac:spMkLst>
        </pc:spChg>
        <pc:spChg chg="add mod">
          <ac:chgData name="Fabricio Moura Dias" userId="63a14d3dc564b241" providerId="LiveId" clId="{204EAE64-98FD-4400-B948-312562655423}" dt="2020-06-24T20:52:19.011" v="3123" actId="14100"/>
          <ac:spMkLst>
            <pc:docMk/>
            <pc:sldMk cId="4189748257" sldId="261"/>
            <ac:spMk id="6" creationId="{49C6829D-26C3-4DD2-8D44-A624C8EF204B}"/>
          </ac:spMkLst>
        </pc:spChg>
        <pc:graphicFrameChg chg="add mod modGraphic">
          <ac:chgData name="Fabricio Moura Dias" userId="63a14d3dc564b241" providerId="LiveId" clId="{204EAE64-98FD-4400-B948-312562655423}" dt="2020-06-24T21:15:51.308" v="4181" actId="20577"/>
          <ac:graphicFrameMkLst>
            <pc:docMk/>
            <pc:sldMk cId="4189748257" sldId="261"/>
            <ac:graphicFrameMk id="7" creationId="{E9249B20-04A2-4C50-BAC9-F9CFB786B701}"/>
          </ac:graphicFrameMkLst>
        </pc:graphicFrameChg>
      </pc:sldChg>
      <pc:sldChg chg="modSp add">
        <pc:chgData name="Fabricio Moura Dias" userId="63a14d3dc564b241" providerId="LiveId" clId="{204EAE64-98FD-4400-B948-312562655423}" dt="2020-06-24T20:09:39.153" v="2222" actId="6549"/>
        <pc:sldMkLst>
          <pc:docMk/>
          <pc:sldMk cId="3755080281" sldId="262"/>
        </pc:sldMkLst>
        <pc:spChg chg="mod">
          <ac:chgData name="Fabricio Moura Dias" userId="63a14d3dc564b241" providerId="LiveId" clId="{204EAE64-98FD-4400-B948-312562655423}" dt="2020-06-24T19:57:37.349" v="1702"/>
          <ac:spMkLst>
            <pc:docMk/>
            <pc:sldMk cId="3755080281" sldId="262"/>
            <ac:spMk id="2" creationId="{00000000-0000-0000-0000-000000000000}"/>
          </ac:spMkLst>
        </pc:spChg>
        <pc:spChg chg="mod">
          <ac:chgData name="Fabricio Moura Dias" userId="63a14d3dc564b241" providerId="LiveId" clId="{204EAE64-98FD-4400-B948-312562655423}" dt="2020-06-24T20:09:39.153" v="2222" actId="6549"/>
          <ac:spMkLst>
            <pc:docMk/>
            <pc:sldMk cId="3755080281" sldId="262"/>
            <ac:spMk id="3" creationId="{00000000-0000-0000-0000-000000000000}"/>
          </ac:spMkLst>
        </pc:spChg>
      </pc:sldChg>
      <pc:sldChg chg="addSp delSp modSp add del">
        <pc:chgData name="Fabricio Moura Dias" userId="63a14d3dc564b241" providerId="LiveId" clId="{204EAE64-98FD-4400-B948-312562655423}" dt="2020-06-24T19:57:41.597" v="1703" actId="2696"/>
        <pc:sldMkLst>
          <pc:docMk/>
          <pc:sldMk cId="1394269865" sldId="263"/>
        </pc:sldMkLst>
        <pc:spChg chg="mod">
          <ac:chgData name="Fabricio Moura Dias" userId="63a14d3dc564b241" providerId="LiveId" clId="{204EAE64-98FD-4400-B948-312562655423}" dt="2020-06-24T19:57:04.884" v="1699" actId="14100"/>
          <ac:spMkLst>
            <pc:docMk/>
            <pc:sldMk cId="1394269865" sldId="263"/>
            <ac:spMk id="5" creationId="{B678BB2C-64E0-4014-B640-71E0FE52A72A}"/>
          </ac:spMkLst>
        </pc:spChg>
        <pc:spChg chg="add mod">
          <ac:chgData name="Fabricio Moura Dias" userId="63a14d3dc564b241" providerId="LiveId" clId="{204EAE64-98FD-4400-B948-312562655423}" dt="2020-06-24T19:57:13.736" v="1700" actId="478"/>
          <ac:spMkLst>
            <pc:docMk/>
            <pc:sldMk cId="1394269865" sldId="263"/>
            <ac:spMk id="7" creationId="{E39A2CBB-F150-4D73-8796-32E9924CE25F}"/>
          </ac:spMkLst>
        </pc:spChg>
        <pc:picChg chg="del">
          <ac:chgData name="Fabricio Moura Dias" userId="63a14d3dc564b241" providerId="LiveId" clId="{204EAE64-98FD-4400-B948-312562655423}" dt="2020-06-24T19:57:13.736" v="1700" actId="478"/>
          <ac:picMkLst>
            <pc:docMk/>
            <pc:sldMk cId="1394269865" sldId="263"/>
            <ac:picMk id="4" creationId="{C1DB3C0A-DD98-4F1D-B80A-19D8C91E26A2}"/>
          </ac:picMkLst>
        </pc:picChg>
      </pc:sldChg>
      <pc:sldChg chg="modSp add">
        <pc:chgData name="Fabricio Moura Dias" userId="63a14d3dc564b241" providerId="LiveId" clId="{204EAE64-98FD-4400-B948-312562655423}" dt="2020-06-24T20:29:01.979" v="2460" actId="20577"/>
        <pc:sldMkLst>
          <pc:docMk/>
          <pc:sldMk cId="3159953634" sldId="264"/>
        </pc:sldMkLst>
        <pc:spChg chg="mod">
          <ac:chgData name="Fabricio Moura Dias" userId="63a14d3dc564b241" providerId="LiveId" clId="{204EAE64-98FD-4400-B948-312562655423}" dt="2020-06-24T20:29:01.979" v="2460" actId="20577"/>
          <ac:spMkLst>
            <pc:docMk/>
            <pc:sldMk cId="3159953634" sldId="264"/>
            <ac:spMk id="2" creationId="{00000000-0000-0000-0000-000000000000}"/>
          </ac:spMkLst>
        </pc:spChg>
        <pc:spChg chg="mod">
          <ac:chgData name="Fabricio Moura Dias" userId="63a14d3dc564b241" providerId="LiveId" clId="{204EAE64-98FD-4400-B948-312562655423}" dt="2020-06-24T20:28:15.373" v="2436" actId="20577"/>
          <ac:spMkLst>
            <pc:docMk/>
            <pc:sldMk cId="3159953634" sldId="264"/>
            <ac:spMk id="3" creationId="{00000000-0000-0000-0000-000000000000}"/>
          </ac:spMkLst>
        </pc:spChg>
      </pc:sldChg>
      <pc:sldChg chg="addSp delSp modSp add addCm delCm">
        <pc:chgData name="Fabricio Moura Dias" userId="63a14d3dc564b241" providerId="LiveId" clId="{204EAE64-98FD-4400-B948-312562655423}" dt="2020-06-24T20:50:53.757" v="3118" actId="20577"/>
        <pc:sldMkLst>
          <pc:docMk/>
          <pc:sldMk cId="2764576135" sldId="265"/>
        </pc:sldMkLst>
        <pc:spChg chg="del">
          <ac:chgData name="Fabricio Moura Dias" userId="63a14d3dc564b241" providerId="LiveId" clId="{204EAE64-98FD-4400-B948-312562655423}" dt="2020-06-24T20:29:38.765" v="2462" actId="478"/>
          <ac:spMkLst>
            <pc:docMk/>
            <pc:sldMk cId="2764576135" sldId="265"/>
            <ac:spMk id="3" creationId="{00000000-0000-0000-0000-000000000000}"/>
          </ac:spMkLst>
        </pc:spChg>
        <pc:spChg chg="add del mod">
          <ac:chgData name="Fabricio Moura Dias" userId="63a14d3dc564b241" providerId="LiveId" clId="{204EAE64-98FD-4400-B948-312562655423}" dt="2020-06-24T20:29:43.023" v="2463" actId="478"/>
          <ac:spMkLst>
            <pc:docMk/>
            <pc:sldMk cId="2764576135" sldId="265"/>
            <ac:spMk id="5" creationId="{7EB03959-0F95-41A5-A9E7-7C176A653C17}"/>
          </ac:spMkLst>
        </pc:spChg>
        <pc:graphicFrameChg chg="add del mod">
          <ac:chgData name="Fabricio Moura Dias" userId="63a14d3dc564b241" providerId="LiveId" clId="{204EAE64-98FD-4400-B948-312562655423}" dt="2020-06-24T20:30:28.222" v="2473" actId="1032"/>
          <ac:graphicFrameMkLst>
            <pc:docMk/>
            <pc:sldMk cId="2764576135" sldId="265"/>
            <ac:graphicFrameMk id="6" creationId="{66C772A5-6C6E-4FD8-9408-4BF0FA345515}"/>
          </ac:graphicFrameMkLst>
        </pc:graphicFrameChg>
        <pc:graphicFrameChg chg="add del mod">
          <ac:chgData name="Fabricio Moura Dias" userId="63a14d3dc564b241" providerId="LiveId" clId="{204EAE64-98FD-4400-B948-312562655423}" dt="2020-06-24T20:31:38.630" v="2484" actId="1032"/>
          <ac:graphicFrameMkLst>
            <pc:docMk/>
            <pc:sldMk cId="2764576135" sldId="265"/>
            <ac:graphicFrameMk id="7" creationId="{0FDFEFF5-BF6B-4018-96C2-1068254673D7}"/>
          </ac:graphicFrameMkLst>
        </pc:graphicFrameChg>
        <pc:graphicFrameChg chg="add del mod">
          <ac:chgData name="Fabricio Moura Dias" userId="63a14d3dc564b241" providerId="LiveId" clId="{204EAE64-98FD-4400-B948-312562655423}" dt="2020-06-24T20:32:19.074" v="2487" actId="1032"/>
          <ac:graphicFrameMkLst>
            <pc:docMk/>
            <pc:sldMk cId="2764576135" sldId="265"/>
            <ac:graphicFrameMk id="8" creationId="{07DAF6FC-8B27-4AFB-9154-536A29583887}"/>
          </ac:graphicFrameMkLst>
        </pc:graphicFrameChg>
        <pc:graphicFrameChg chg="add mod">
          <ac:chgData name="Fabricio Moura Dias" userId="63a14d3dc564b241" providerId="LiveId" clId="{204EAE64-98FD-4400-B948-312562655423}" dt="2020-06-24T20:50:53.757" v="3118" actId="20577"/>
          <ac:graphicFrameMkLst>
            <pc:docMk/>
            <pc:sldMk cId="2764576135" sldId="265"/>
            <ac:graphicFrameMk id="9" creationId="{BF9EC00E-06B3-4342-B862-A2C9E198A3BC}"/>
          </ac:graphicFrameMkLst>
        </pc:graphicFrameChg>
      </pc:sldChg>
      <pc:sldChg chg="addSp delSp modSp add mod setBg setClrOvrMap">
        <pc:chgData name="Fabricio Moura Dias" userId="63a14d3dc564b241" providerId="LiveId" clId="{204EAE64-98FD-4400-B948-312562655423}" dt="2020-06-24T20:54:29.303" v="3146" actId="20577"/>
        <pc:sldMkLst>
          <pc:docMk/>
          <pc:sldMk cId="2377424696" sldId="266"/>
        </pc:sldMkLst>
        <pc:spChg chg="mod ord">
          <ac:chgData name="Fabricio Moura Dias" userId="63a14d3dc564b241" providerId="LiveId" clId="{204EAE64-98FD-4400-B948-312562655423}" dt="2020-06-24T20:54:29.303" v="3146" actId="20577"/>
          <ac:spMkLst>
            <pc:docMk/>
            <pc:sldMk cId="2377424696" sldId="266"/>
            <ac:spMk id="2" creationId="{00000000-0000-0000-0000-000000000000}"/>
          </ac:spMkLst>
        </pc:spChg>
        <pc:spChg chg="add del mod">
          <ac:chgData name="Fabricio Moura Dias" userId="63a14d3dc564b241" providerId="LiveId" clId="{204EAE64-98FD-4400-B948-312562655423}" dt="2020-06-24T20:53:06.223" v="3126" actId="478"/>
          <ac:spMkLst>
            <pc:docMk/>
            <pc:sldMk cId="2377424696" sldId="266"/>
            <ac:spMk id="3" creationId="{87C0F0BB-14FC-4D2A-A4AD-5DF78B1B6635}"/>
          </ac:spMkLst>
        </pc:spChg>
        <pc:spChg chg="add del">
          <ac:chgData name="Fabricio Moura Dias" userId="63a14d3dc564b241" providerId="LiveId" clId="{204EAE64-98FD-4400-B948-312562655423}" dt="2020-06-24T20:43:05.250" v="2984" actId="26606"/>
          <ac:spMkLst>
            <pc:docMk/>
            <pc:sldMk cId="2377424696" sldId="266"/>
            <ac:spMk id="6" creationId="{16C5FA50-8D52-4617-AF91-5C7B1C8352F1}"/>
          </ac:spMkLst>
        </pc:spChg>
        <pc:spChg chg="add del">
          <ac:chgData name="Fabricio Moura Dias" userId="63a14d3dc564b241" providerId="LiveId" clId="{204EAE64-98FD-4400-B948-312562655423}" dt="2020-06-24T20:54:09.199" v="3130" actId="26606"/>
          <ac:spMkLst>
            <pc:docMk/>
            <pc:sldMk cId="2377424696" sldId="266"/>
            <ac:spMk id="10" creationId="{37C89E4B-3C9F-44B9-8B86-D9E3D112D8EC}"/>
          </ac:spMkLst>
        </pc:spChg>
        <pc:spChg chg="add del">
          <ac:chgData name="Fabricio Moura Dias" userId="63a14d3dc564b241" providerId="LiveId" clId="{204EAE64-98FD-4400-B948-312562655423}" dt="2020-06-24T20:43:05.250" v="2984" actId="26606"/>
          <ac:spMkLst>
            <pc:docMk/>
            <pc:sldMk cId="2377424696" sldId="266"/>
            <ac:spMk id="11" creationId="{E223798C-12AD-4B0C-A50C-D676347D67CF}"/>
          </ac:spMkLst>
        </pc:spChg>
        <pc:spChg chg="add del">
          <ac:chgData name="Fabricio Moura Dias" userId="63a14d3dc564b241" providerId="LiveId" clId="{204EAE64-98FD-4400-B948-312562655423}" dt="2020-06-24T20:43:06.858" v="2986" actId="26606"/>
          <ac:spMkLst>
            <pc:docMk/>
            <pc:sldMk cId="2377424696" sldId="266"/>
            <ac:spMk id="13" creationId="{1707FC24-6981-43D9-B525-C7832BA22463}"/>
          </ac:spMkLst>
        </pc:spChg>
        <pc:spChg chg="add del">
          <ac:chgData name="Fabricio Moura Dias" userId="63a14d3dc564b241" providerId="LiveId" clId="{204EAE64-98FD-4400-B948-312562655423}" dt="2020-06-24T20:43:08.453" v="2988" actId="26606"/>
          <ac:spMkLst>
            <pc:docMk/>
            <pc:sldMk cId="2377424696" sldId="266"/>
            <ac:spMk id="15" creationId="{08C9B587-E65E-4B52-B37C-ABEBB6E87928}"/>
          </ac:spMkLst>
        </pc:spChg>
        <pc:spChg chg="add del">
          <ac:chgData name="Fabricio Moura Dias" userId="63a14d3dc564b241" providerId="LiveId" clId="{204EAE64-98FD-4400-B948-312562655423}" dt="2020-06-24T20:43:08.453" v="2988" actId="26606"/>
          <ac:spMkLst>
            <pc:docMk/>
            <pc:sldMk cId="2377424696" sldId="266"/>
            <ac:spMk id="16" creationId="{0671A8AE-40A1-4631-A6B8-581AFF065482}"/>
          </ac:spMkLst>
        </pc:spChg>
        <pc:spChg chg="add del">
          <ac:chgData name="Fabricio Moura Dias" userId="63a14d3dc564b241" providerId="LiveId" clId="{204EAE64-98FD-4400-B948-312562655423}" dt="2020-06-24T20:43:08.453" v="2988" actId="26606"/>
          <ac:spMkLst>
            <pc:docMk/>
            <pc:sldMk cId="2377424696" sldId="266"/>
            <ac:spMk id="17" creationId="{AB58EF07-17C2-48CF-ABB0-EEF1F17CB8F0}"/>
          </ac:spMkLst>
        </pc:spChg>
        <pc:spChg chg="add del">
          <ac:chgData name="Fabricio Moura Dias" userId="63a14d3dc564b241" providerId="LiveId" clId="{204EAE64-98FD-4400-B948-312562655423}" dt="2020-06-24T20:43:08.453" v="2988" actId="26606"/>
          <ac:spMkLst>
            <pc:docMk/>
            <pc:sldMk cId="2377424696" sldId="266"/>
            <ac:spMk id="18" creationId="{AF2F604E-43BE-4DC3-B983-E071523364F8}"/>
          </ac:spMkLst>
        </pc:spChg>
        <pc:spChg chg="add">
          <ac:chgData name="Fabricio Moura Dias" userId="63a14d3dc564b241" providerId="LiveId" clId="{204EAE64-98FD-4400-B948-312562655423}" dt="2020-06-24T20:54:09.199" v="3131" actId="26606"/>
          <ac:spMkLst>
            <pc:docMk/>
            <pc:sldMk cId="2377424696" sldId="266"/>
            <ac:spMk id="19" creationId="{0671A8AE-40A1-4631-A6B8-581AFF065482}"/>
          </ac:spMkLst>
        </pc:spChg>
        <pc:spChg chg="add del">
          <ac:chgData name="Fabricio Moura Dias" userId="63a14d3dc564b241" providerId="LiveId" clId="{204EAE64-98FD-4400-B948-312562655423}" dt="2020-06-24T20:43:17.843" v="2990" actId="26606"/>
          <ac:spMkLst>
            <pc:docMk/>
            <pc:sldMk cId="2377424696" sldId="266"/>
            <ac:spMk id="20" creationId="{37C89E4B-3C9F-44B9-8B86-D9E3D112D8EC}"/>
          </ac:spMkLst>
        </pc:spChg>
        <pc:spChg chg="add">
          <ac:chgData name="Fabricio Moura Dias" userId="63a14d3dc564b241" providerId="LiveId" clId="{204EAE64-98FD-4400-B948-312562655423}" dt="2020-06-24T20:54:09.199" v="3131" actId="26606"/>
          <ac:spMkLst>
            <pc:docMk/>
            <pc:sldMk cId="2377424696" sldId="266"/>
            <ac:spMk id="23" creationId="{AB58EF07-17C2-48CF-ABB0-EEF1F17CB8F0}"/>
          </ac:spMkLst>
        </pc:spChg>
        <pc:spChg chg="add">
          <ac:chgData name="Fabricio Moura Dias" userId="63a14d3dc564b241" providerId="LiveId" clId="{204EAE64-98FD-4400-B948-312562655423}" dt="2020-06-24T20:54:09.199" v="3131" actId="26606"/>
          <ac:spMkLst>
            <pc:docMk/>
            <pc:sldMk cId="2377424696" sldId="266"/>
            <ac:spMk id="24" creationId="{AF2F604E-43BE-4DC3-B983-E071523364F8}"/>
          </ac:spMkLst>
        </pc:spChg>
        <pc:spChg chg="add">
          <ac:chgData name="Fabricio Moura Dias" userId="63a14d3dc564b241" providerId="LiveId" clId="{204EAE64-98FD-4400-B948-312562655423}" dt="2020-06-24T20:54:09.199" v="3131" actId="26606"/>
          <ac:spMkLst>
            <pc:docMk/>
            <pc:sldMk cId="2377424696" sldId="266"/>
            <ac:spMk id="25" creationId="{08C9B587-E65E-4B52-B37C-ABEBB6E87928}"/>
          </ac:spMkLst>
        </pc:spChg>
        <pc:graphicFrameChg chg="del">
          <ac:chgData name="Fabricio Moura Dias" userId="63a14d3dc564b241" providerId="LiveId" clId="{204EAE64-98FD-4400-B948-312562655423}" dt="2020-06-24T20:40:16.076" v="2981" actId="478"/>
          <ac:graphicFrameMkLst>
            <pc:docMk/>
            <pc:sldMk cId="2377424696" sldId="266"/>
            <ac:graphicFrameMk id="9" creationId="{BF9EC00E-06B3-4342-B862-A2C9E198A3BC}"/>
          </ac:graphicFrameMkLst>
        </pc:graphicFrameChg>
        <pc:picChg chg="add del mod">
          <ac:chgData name="Fabricio Moura Dias" userId="63a14d3dc564b241" providerId="LiveId" clId="{204EAE64-98FD-4400-B948-312562655423}" dt="2020-06-24T20:53:08.982" v="3127" actId="478"/>
          <ac:picMkLst>
            <pc:docMk/>
            <pc:sldMk cId="2377424696" sldId="266"/>
            <ac:picMk id="4" creationId="{BC6F0E1D-6928-4B68-A2C1-E7B1D3545C5D}"/>
          </ac:picMkLst>
        </pc:picChg>
        <pc:picChg chg="add mod">
          <ac:chgData name="Fabricio Moura Dias" userId="63a14d3dc564b241" providerId="LiveId" clId="{204EAE64-98FD-4400-B948-312562655423}" dt="2020-06-24T20:54:09.199" v="3131" actId="26606"/>
          <ac:picMkLst>
            <pc:docMk/>
            <pc:sldMk cId="2377424696" sldId="266"/>
            <ac:picMk id="5" creationId="{757E8463-CA10-4C2A-950D-376DBFBE855E}"/>
          </ac:picMkLst>
        </pc:picChg>
        <pc:cxnChg chg="add del">
          <ac:chgData name="Fabricio Moura Dias" userId="63a14d3dc564b241" providerId="LiveId" clId="{204EAE64-98FD-4400-B948-312562655423}" dt="2020-06-24T20:54:09.199" v="3130" actId="26606"/>
          <ac:cxnSpMkLst>
            <pc:docMk/>
            <pc:sldMk cId="2377424696" sldId="266"/>
            <ac:cxnSpMk id="12" creationId="{AA2EAA10-076F-46BD-8F0F-B9A2FB77A85C}"/>
          </ac:cxnSpMkLst>
        </pc:cxnChg>
        <pc:cxnChg chg="add del">
          <ac:chgData name="Fabricio Moura Dias" userId="63a14d3dc564b241" providerId="LiveId" clId="{204EAE64-98FD-4400-B948-312562655423}" dt="2020-06-24T20:54:09.199" v="3130" actId="26606"/>
          <ac:cxnSpMkLst>
            <pc:docMk/>
            <pc:sldMk cId="2377424696" sldId="266"/>
            <ac:cxnSpMk id="14" creationId="{D891E407-403B-4764-86C9-33A56D3BCAA3}"/>
          </ac:cxnSpMkLst>
        </pc:cxnChg>
        <pc:cxnChg chg="add del">
          <ac:chgData name="Fabricio Moura Dias" userId="63a14d3dc564b241" providerId="LiveId" clId="{204EAE64-98FD-4400-B948-312562655423}" dt="2020-06-24T20:43:17.843" v="2990" actId="26606"/>
          <ac:cxnSpMkLst>
            <pc:docMk/>
            <pc:sldMk cId="2377424696" sldId="266"/>
            <ac:cxnSpMk id="21" creationId="{AA2EAA10-076F-46BD-8F0F-B9A2FB77A85C}"/>
          </ac:cxnSpMkLst>
        </pc:cxnChg>
        <pc:cxnChg chg="add del">
          <ac:chgData name="Fabricio Moura Dias" userId="63a14d3dc564b241" providerId="LiveId" clId="{204EAE64-98FD-4400-B948-312562655423}" dt="2020-06-24T20:43:17.843" v="2990" actId="26606"/>
          <ac:cxnSpMkLst>
            <pc:docMk/>
            <pc:sldMk cId="2377424696" sldId="266"/>
            <ac:cxnSpMk id="22" creationId="{D891E407-403B-4764-86C9-33A56D3BCAA3}"/>
          </ac:cxnSpMkLst>
        </pc:cxnChg>
      </pc:sldChg>
      <pc:sldChg chg="addSp delSp modSp add mod setBg setClrOvrMap">
        <pc:chgData name="Fabricio Moura Dias" userId="63a14d3dc564b241" providerId="LiveId" clId="{204EAE64-98FD-4400-B948-312562655423}" dt="2020-06-24T20:56:23.020" v="3164" actId="20577"/>
        <pc:sldMkLst>
          <pc:docMk/>
          <pc:sldMk cId="1672152451" sldId="267"/>
        </pc:sldMkLst>
        <pc:spChg chg="mod ord">
          <ac:chgData name="Fabricio Moura Dias" userId="63a14d3dc564b241" providerId="LiveId" clId="{204EAE64-98FD-4400-B948-312562655423}" dt="2020-06-24T20:56:23.020" v="3164" actId="20577"/>
          <ac:spMkLst>
            <pc:docMk/>
            <pc:sldMk cId="1672152451" sldId="267"/>
            <ac:spMk id="2" creationId="{00000000-0000-0000-0000-000000000000}"/>
          </ac:spMkLst>
        </pc:spChg>
        <pc:spChg chg="del">
          <ac:chgData name="Fabricio Moura Dias" userId="63a14d3dc564b241" providerId="LiveId" clId="{204EAE64-98FD-4400-B948-312562655423}" dt="2020-06-24T20:56:05.584" v="3149" actId="478"/>
          <ac:spMkLst>
            <pc:docMk/>
            <pc:sldMk cId="1672152451" sldId="267"/>
            <ac:spMk id="3" creationId="{87C0F0BB-14FC-4D2A-A4AD-5DF78B1B6635}"/>
          </ac:spMkLst>
        </pc:spChg>
        <pc:spChg chg="add">
          <ac:chgData name="Fabricio Moura Dias" userId="63a14d3dc564b241" providerId="LiveId" clId="{204EAE64-98FD-4400-B948-312562655423}" dt="2020-06-24T20:56:15.358" v="3153" actId="26606"/>
          <ac:spMkLst>
            <pc:docMk/>
            <pc:sldMk cId="1672152451" sldId="267"/>
            <ac:spMk id="11" creationId="{5A59F003-E00A-43F9-91DC-CC54E3B87466}"/>
          </ac:spMkLst>
        </pc:spChg>
        <pc:spChg chg="add">
          <ac:chgData name="Fabricio Moura Dias" userId="63a14d3dc564b241" providerId="LiveId" clId="{204EAE64-98FD-4400-B948-312562655423}" dt="2020-06-24T20:56:15.358" v="3153" actId="26606"/>
          <ac:spMkLst>
            <pc:docMk/>
            <pc:sldMk cId="1672152451" sldId="267"/>
            <ac:spMk id="13" creationId="{D74A4382-E3AD-430A-9A1F-DFA3E0E77A7D}"/>
          </ac:spMkLst>
        </pc:spChg>
        <pc:spChg chg="add">
          <ac:chgData name="Fabricio Moura Dias" userId="63a14d3dc564b241" providerId="LiveId" clId="{204EAE64-98FD-4400-B948-312562655423}" dt="2020-06-24T20:56:15.358" v="3153" actId="26606"/>
          <ac:spMkLst>
            <pc:docMk/>
            <pc:sldMk cId="1672152451" sldId="267"/>
            <ac:spMk id="15" creationId="{79F40191-0F44-4FD1-82CC-ACB507C14BE6}"/>
          </ac:spMkLst>
        </pc:spChg>
        <pc:picChg chg="del">
          <ac:chgData name="Fabricio Moura Dias" userId="63a14d3dc564b241" providerId="LiveId" clId="{204EAE64-98FD-4400-B948-312562655423}" dt="2020-06-24T20:56:03.494" v="3148" actId="478"/>
          <ac:picMkLst>
            <pc:docMk/>
            <pc:sldMk cId="1672152451" sldId="267"/>
            <ac:picMk id="4" creationId="{BC6F0E1D-6928-4B68-A2C1-E7B1D3545C5D}"/>
          </ac:picMkLst>
        </pc:picChg>
        <pc:picChg chg="add mod">
          <ac:chgData name="Fabricio Moura Dias" userId="63a14d3dc564b241" providerId="LiveId" clId="{204EAE64-98FD-4400-B948-312562655423}" dt="2020-06-24T20:56:15.358" v="3153" actId="26606"/>
          <ac:picMkLst>
            <pc:docMk/>
            <pc:sldMk cId="1672152451" sldId="267"/>
            <ac:picMk id="6" creationId="{BD2CB504-F447-4A8B-BEE8-640E2F6072DE}"/>
          </ac:picMkLst>
        </pc:picChg>
      </pc:sldChg>
      <pc:sldChg chg="addSp delSp modSp add mod setBg setClrOvrMap">
        <pc:chgData name="Fabricio Moura Dias" userId="63a14d3dc564b241" providerId="LiveId" clId="{204EAE64-98FD-4400-B948-312562655423}" dt="2020-06-24T21:40:54.310" v="4917" actId="1076"/>
        <pc:sldMkLst>
          <pc:docMk/>
          <pc:sldMk cId="218119915" sldId="268"/>
        </pc:sldMkLst>
        <pc:spChg chg="mod">
          <ac:chgData name="Fabricio Moura Dias" userId="63a14d3dc564b241" providerId="LiveId" clId="{204EAE64-98FD-4400-B948-312562655423}" dt="2020-06-24T21:37:31.874" v="4811" actId="1076"/>
          <ac:spMkLst>
            <pc:docMk/>
            <pc:sldMk cId="218119915" sldId="268"/>
            <ac:spMk id="2" creationId="{00000000-0000-0000-0000-000000000000}"/>
          </ac:spMkLst>
        </pc:spChg>
        <pc:spChg chg="mod">
          <ac:chgData name="Fabricio Moura Dias" userId="63a14d3dc564b241" providerId="LiveId" clId="{204EAE64-98FD-4400-B948-312562655423}" dt="2020-06-24T21:40:13.726" v="4902" actId="207"/>
          <ac:spMkLst>
            <pc:docMk/>
            <pc:sldMk cId="218119915" sldId="268"/>
            <ac:spMk id="3" creationId="{87C0F0BB-14FC-4D2A-A4AD-5DF78B1B6635}"/>
          </ac:spMkLst>
        </pc:spChg>
        <pc:spChg chg="add mod">
          <ac:chgData name="Fabricio Moura Dias" userId="63a14d3dc564b241" providerId="LiveId" clId="{204EAE64-98FD-4400-B948-312562655423}" dt="2020-06-24T21:40:54.310" v="4917" actId="1076"/>
          <ac:spMkLst>
            <pc:docMk/>
            <pc:sldMk cId="218119915" sldId="268"/>
            <ac:spMk id="6" creationId="{2CF24BB8-2CD9-4AC7-A24A-D146563A5B8E}"/>
          </ac:spMkLst>
        </pc:spChg>
        <pc:spChg chg="add">
          <ac:chgData name="Fabricio Moura Dias" userId="63a14d3dc564b241" providerId="LiveId" clId="{204EAE64-98FD-4400-B948-312562655423}" dt="2020-06-24T21:37:26.968" v="4810" actId="26606"/>
          <ac:spMkLst>
            <pc:docMk/>
            <pc:sldMk cId="218119915" sldId="268"/>
            <ac:spMk id="10" creationId="{EE1FC7B4-E4A7-4452-B413-1A623E3A7230}"/>
          </ac:spMkLst>
        </pc:spChg>
        <pc:spChg chg="add">
          <ac:chgData name="Fabricio Moura Dias" userId="63a14d3dc564b241" providerId="LiveId" clId="{204EAE64-98FD-4400-B948-312562655423}" dt="2020-06-24T21:37:26.968" v="4810" actId="26606"/>
          <ac:spMkLst>
            <pc:docMk/>
            <pc:sldMk cId="218119915" sldId="268"/>
            <ac:spMk id="12" creationId="{E0709AF0-24F0-4486-B189-BE6386BDB198}"/>
          </ac:spMkLst>
        </pc:spChg>
        <pc:spChg chg="add">
          <ac:chgData name="Fabricio Moura Dias" userId="63a14d3dc564b241" providerId="LiveId" clId="{204EAE64-98FD-4400-B948-312562655423}" dt="2020-06-24T21:37:26.968" v="4810" actId="26606"/>
          <ac:spMkLst>
            <pc:docMk/>
            <pc:sldMk cId="218119915" sldId="268"/>
            <ac:spMk id="14" creationId="{FBE3B62F-5853-4A3C-B050-6186351A7176}"/>
          </ac:spMkLst>
        </pc:spChg>
        <pc:graphicFrameChg chg="add mod modGraphic">
          <ac:chgData name="Fabricio Moura Dias" userId="63a14d3dc564b241" providerId="LiveId" clId="{204EAE64-98FD-4400-B948-312562655423}" dt="2020-06-24T21:40:43.245" v="4916" actId="20577"/>
          <ac:graphicFrameMkLst>
            <pc:docMk/>
            <pc:sldMk cId="218119915" sldId="268"/>
            <ac:graphicFrameMk id="5" creationId="{A4978F59-1CDA-4663-A2E8-9EC6A797E654}"/>
          </ac:graphicFrameMkLst>
        </pc:graphicFrameChg>
        <pc:picChg chg="del">
          <ac:chgData name="Fabricio Moura Dias" userId="63a14d3dc564b241" providerId="LiveId" clId="{204EAE64-98FD-4400-B948-312562655423}" dt="2020-06-24T21:37:08.345" v="4808" actId="478"/>
          <ac:picMkLst>
            <pc:docMk/>
            <pc:sldMk cId="218119915" sldId="268"/>
            <ac:picMk id="4" creationId="{BC6F0E1D-6928-4B68-A2C1-E7B1D3545C5D}"/>
          </ac:picMkLst>
        </pc:picChg>
      </pc:sldChg>
      <pc:sldChg chg="addSp delSp modSp add">
        <pc:chgData name="Fabricio Moura Dias" userId="63a14d3dc564b241" providerId="LiveId" clId="{204EAE64-98FD-4400-B948-312562655423}" dt="2020-06-24T21:22:08.555" v="4667"/>
        <pc:sldMkLst>
          <pc:docMk/>
          <pc:sldMk cId="1068015564" sldId="269"/>
        </pc:sldMkLst>
        <pc:spChg chg="mod">
          <ac:chgData name="Fabricio Moura Dias" userId="63a14d3dc564b241" providerId="LiveId" clId="{204EAE64-98FD-4400-B948-312562655423}" dt="2020-06-24T21:22:08.555" v="4667"/>
          <ac:spMkLst>
            <pc:docMk/>
            <pc:sldMk cId="1068015564" sldId="269"/>
            <ac:spMk id="2" creationId="{00000000-0000-0000-0000-000000000000}"/>
          </ac:spMkLst>
        </pc:spChg>
        <pc:spChg chg="add mod">
          <ac:chgData name="Fabricio Moura Dias" userId="63a14d3dc564b241" providerId="LiveId" clId="{204EAE64-98FD-4400-B948-312562655423}" dt="2020-06-24T21:21:53.514" v="4666" actId="1035"/>
          <ac:spMkLst>
            <pc:docMk/>
            <pc:sldMk cId="1068015564" sldId="269"/>
            <ac:spMk id="3" creationId="{5091DA6A-3131-42B2-B3DA-A06C1FA3661A}"/>
          </ac:spMkLst>
        </pc:spChg>
        <pc:spChg chg="add del mod">
          <ac:chgData name="Fabricio Moura Dias" userId="63a14d3dc564b241" providerId="LiveId" clId="{204EAE64-98FD-4400-B948-312562655423}" dt="2020-06-24T21:05:46.473" v="3757" actId="478"/>
          <ac:spMkLst>
            <pc:docMk/>
            <pc:sldMk cId="1068015564" sldId="269"/>
            <ac:spMk id="4" creationId="{9D377726-21D9-467D-9F10-C1B6C2C16DA4}"/>
          </ac:spMkLst>
        </pc:spChg>
        <pc:spChg chg="del">
          <ac:chgData name="Fabricio Moura Dias" userId="63a14d3dc564b241" providerId="LiveId" clId="{204EAE64-98FD-4400-B948-312562655423}" dt="2020-06-24T20:58:12.512" v="3167" actId="478"/>
          <ac:spMkLst>
            <pc:docMk/>
            <pc:sldMk cId="1068015564" sldId="269"/>
            <ac:spMk id="6" creationId="{49C6829D-26C3-4DD2-8D44-A624C8EF204B}"/>
          </ac:spMkLst>
        </pc:spChg>
        <pc:spChg chg="add mod">
          <ac:chgData name="Fabricio Moura Dias" userId="63a14d3dc564b241" providerId="LiveId" clId="{204EAE64-98FD-4400-B948-312562655423}" dt="2020-06-24T21:00:05.208" v="3319" actId="20577"/>
          <ac:spMkLst>
            <pc:docMk/>
            <pc:sldMk cId="1068015564" sldId="269"/>
            <ac:spMk id="8" creationId="{F5DF5AF4-ADC5-4725-976A-1DAB310B3732}"/>
          </ac:spMkLst>
        </pc:spChg>
        <pc:graphicFrameChg chg="add del mod">
          <ac:chgData name="Fabricio Moura Dias" userId="63a14d3dc564b241" providerId="LiveId" clId="{204EAE64-98FD-4400-B948-312562655423}" dt="2020-06-24T21:08:52.288" v="3836" actId="478"/>
          <ac:graphicFrameMkLst>
            <pc:docMk/>
            <pc:sldMk cId="1068015564" sldId="269"/>
            <ac:graphicFrameMk id="5" creationId="{54A7B8ED-2C48-4FD8-9C1C-34E9CF158DC5}"/>
          </ac:graphicFrameMkLst>
        </pc:graphicFrameChg>
        <pc:graphicFrameChg chg="del">
          <ac:chgData name="Fabricio Moura Dias" userId="63a14d3dc564b241" providerId="LiveId" clId="{204EAE64-98FD-4400-B948-312562655423}" dt="2020-06-24T20:58:15.171" v="3168" actId="478"/>
          <ac:graphicFrameMkLst>
            <pc:docMk/>
            <pc:sldMk cId="1068015564" sldId="269"/>
            <ac:graphicFrameMk id="7" creationId="{E9249B20-04A2-4C50-BAC9-F9CFB786B701}"/>
          </ac:graphicFrameMkLst>
        </pc:graphicFrameChg>
        <pc:graphicFrameChg chg="add del mod">
          <ac:chgData name="Fabricio Moura Dias" userId="63a14d3dc564b241" providerId="LiveId" clId="{204EAE64-98FD-4400-B948-312562655423}" dt="2020-06-24T21:11:03.634" v="3872" actId="478"/>
          <ac:graphicFrameMkLst>
            <pc:docMk/>
            <pc:sldMk cId="1068015564" sldId="269"/>
            <ac:graphicFrameMk id="9" creationId="{4887A0AD-10D5-440A-A963-09B06DAFB59E}"/>
          </ac:graphicFrameMkLst>
        </pc:graphicFrameChg>
        <pc:graphicFrameChg chg="add mod">
          <ac:chgData name="Fabricio Moura Dias" userId="63a14d3dc564b241" providerId="LiveId" clId="{204EAE64-98FD-4400-B948-312562655423}" dt="2020-06-24T21:21:43.390" v="4644" actId="20577"/>
          <ac:graphicFrameMkLst>
            <pc:docMk/>
            <pc:sldMk cId="1068015564" sldId="269"/>
            <ac:graphicFrameMk id="10" creationId="{2B083E76-11CC-4C00-8AE1-8CA7E17E438C}"/>
          </ac:graphicFrameMkLst>
        </pc:graphicFrameChg>
      </pc:sldChg>
      <pc:sldChg chg="delSp modSp add">
        <pc:chgData name="Fabricio Moura Dias" userId="63a14d3dc564b241" providerId="LiveId" clId="{204EAE64-98FD-4400-B948-312562655423}" dt="2020-06-24T21:31:53.662" v="4807" actId="1035"/>
        <pc:sldMkLst>
          <pc:docMk/>
          <pc:sldMk cId="3048204657" sldId="270"/>
        </pc:sldMkLst>
        <pc:spChg chg="mod">
          <ac:chgData name="Fabricio Moura Dias" userId="63a14d3dc564b241" providerId="LiveId" clId="{204EAE64-98FD-4400-B948-312562655423}" dt="2020-06-24T21:31:53.662" v="4807" actId="1035"/>
          <ac:spMkLst>
            <pc:docMk/>
            <pc:sldMk cId="3048204657" sldId="270"/>
            <ac:spMk id="4" creationId="{017AD188-CC32-484F-AEB7-8F19ACF1A2B9}"/>
          </ac:spMkLst>
        </pc:spChg>
        <pc:spChg chg="del">
          <ac:chgData name="Fabricio Moura Dias" userId="63a14d3dc564b241" providerId="LiveId" clId="{204EAE64-98FD-4400-B948-312562655423}" dt="2020-06-24T21:26:03.951" v="4685" actId="478"/>
          <ac:spMkLst>
            <pc:docMk/>
            <pc:sldMk cId="3048204657" sldId="270"/>
            <ac:spMk id="5" creationId="{215ABD0B-0DED-4AE8-8D3E-CCE78B287071}"/>
          </ac:spMkLst>
        </pc:spChg>
        <pc:spChg chg="del">
          <ac:chgData name="Fabricio Moura Dias" userId="63a14d3dc564b241" providerId="LiveId" clId="{204EAE64-98FD-4400-B948-312562655423}" dt="2020-06-24T21:26:01.568" v="4684" actId="478"/>
          <ac:spMkLst>
            <pc:docMk/>
            <pc:sldMk cId="3048204657" sldId="270"/>
            <ac:spMk id="7" creationId="{79311CA2-07ED-4BF4-9F41-C6533042BB03}"/>
          </ac:spMkLst>
        </pc:spChg>
        <pc:picChg chg="del">
          <ac:chgData name="Fabricio Moura Dias" userId="63a14d3dc564b241" providerId="LiveId" clId="{204EAE64-98FD-4400-B948-312562655423}" dt="2020-06-24T21:25:59.311" v="4683" actId="478"/>
          <ac:picMkLst>
            <pc:docMk/>
            <pc:sldMk cId="3048204657" sldId="270"/>
            <ac:picMk id="9" creationId="{07B35CB4-3B9B-49EB-BFFB-D0B04D9768A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A7D5C-711B-43B1-A15D-073B71B4EEB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0A65833-751D-4AF6-B017-D4F0A6A39490}">
      <dgm:prSet phldrT="[Texto]" custT="1"/>
      <dgm:spPr/>
      <dgm:t>
        <a:bodyPr/>
        <a:lstStyle/>
        <a:p>
          <a:r>
            <a:rPr lang="pt-BR" sz="1800" dirty="0"/>
            <a:t>Etapa 2</a:t>
          </a:r>
        </a:p>
        <a:p>
          <a:r>
            <a:rPr lang="pt-BR" sz="1800" dirty="0"/>
            <a:t>Postagem da avaliação pelo professor com as informações e data de entrega.</a:t>
          </a:r>
        </a:p>
        <a:p>
          <a:endParaRPr lang="pt-BR" sz="1800" dirty="0"/>
        </a:p>
      </dgm:t>
    </dgm:pt>
    <dgm:pt modelId="{AB31D854-1D8C-4CC8-B8FA-66458D774523}" type="parTrans" cxnId="{E5C5BBD9-8A7C-4042-8CE8-B556124FD1EF}">
      <dgm:prSet/>
      <dgm:spPr/>
      <dgm:t>
        <a:bodyPr/>
        <a:lstStyle/>
        <a:p>
          <a:endParaRPr lang="pt-BR"/>
        </a:p>
      </dgm:t>
    </dgm:pt>
    <dgm:pt modelId="{533C512F-DBDB-4C26-BFEB-383D14CE2372}" type="sibTrans" cxnId="{E5C5BBD9-8A7C-4042-8CE8-B556124FD1EF}">
      <dgm:prSet/>
      <dgm:spPr/>
      <dgm:t>
        <a:bodyPr/>
        <a:lstStyle/>
        <a:p>
          <a:endParaRPr lang="pt-BR"/>
        </a:p>
      </dgm:t>
    </dgm:pt>
    <dgm:pt modelId="{2E1C3C53-056C-4753-901E-40B479BB659E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/>
            <a:t>Etapa 3</a:t>
          </a:r>
        </a:p>
        <a:p>
          <a:r>
            <a:rPr lang="pt-BR" sz="1800" dirty="0"/>
            <a:t>Postagem da avaliação pelos alunos na data de entrega.</a:t>
          </a:r>
        </a:p>
        <a:p>
          <a:endParaRPr lang="pt-BR" sz="1800" dirty="0"/>
        </a:p>
        <a:p>
          <a:endParaRPr lang="pt-BR" sz="1800" dirty="0"/>
        </a:p>
        <a:p>
          <a:endParaRPr lang="pt-BR" sz="1800" dirty="0"/>
        </a:p>
      </dgm:t>
    </dgm:pt>
    <dgm:pt modelId="{5B28BF28-096B-4ED2-8FED-0C3DF0A95591}" type="parTrans" cxnId="{BEE7B231-9217-4A78-8B57-BE3E81340D19}">
      <dgm:prSet/>
      <dgm:spPr/>
      <dgm:t>
        <a:bodyPr/>
        <a:lstStyle/>
        <a:p>
          <a:endParaRPr lang="pt-BR"/>
        </a:p>
      </dgm:t>
    </dgm:pt>
    <dgm:pt modelId="{773C83FE-C5FD-4F2A-B32E-4150B4F84169}" type="sibTrans" cxnId="{BEE7B231-9217-4A78-8B57-BE3E81340D19}">
      <dgm:prSet/>
      <dgm:spPr/>
      <dgm:t>
        <a:bodyPr/>
        <a:lstStyle/>
        <a:p>
          <a:endParaRPr lang="pt-BR"/>
        </a:p>
      </dgm:t>
    </dgm:pt>
    <dgm:pt modelId="{E525C8A5-1EB4-4A91-A348-0BB0CFEB142E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/>
            <a:t>Etapa 4</a:t>
          </a:r>
        </a:p>
        <a:p>
          <a:r>
            <a:rPr lang="pt-BR" sz="1800" dirty="0" err="1"/>
            <a:t>Check</a:t>
          </a:r>
          <a:r>
            <a:rPr lang="pt-BR" sz="1800" dirty="0"/>
            <a:t> </a:t>
          </a:r>
          <a:r>
            <a:rPr lang="pt-BR" sz="1800" dirty="0" err="1"/>
            <a:t>List</a:t>
          </a:r>
          <a:endParaRPr lang="pt-BR" sz="1800" dirty="0"/>
        </a:p>
        <a:p>
          <a:r>
            <a:rPr lang="pt-BR" sz="1800" dirty="0" smtClean="0"/>
            <a:t>Apresentação </a:t>
          </a:r>
          <a:r>
            <a:rPr lang="pt-BR" sz="1800" dirty="0"/>
            <a:t>de respostas. Possibilidade de refazer ou mudar conceitos e respostas.</a:t>
          </a:r>
        </a:p>
        <a:p>
          <a:endParaRPr lang="pt-BR" sz="1800" dirty="0"/>
        </a:p>
      </dgm:t>
    </dgm:pt>
    <dgm:pt modelId="{0A4FF2DC-E721-45B1-B299-9F47EF06EC92}" type="parTrans" cxnId="{5AD126DB-5124-44CA-BF75-41CC11F5A765}">
      <dgm:prSet/>
      <dgm:spPr/>
      <dgm:t>
        <a:bodyPr/>
        <a:lstStyle/>
        <a:p>
          <a:endParaRPr lang="pt-BR"/>
        </a:p>
      </dgm:t>
    </dgm:pt>
    <dgm:pt modelId="{325B5899-A9F5-4BB6-9C8A-6AEEB81AF330}" type="sibTrans" cxnId="{5AD126DB-5124-44CA-BF75-41CC11F5A765}">
      <dgm:prSet/>
      <dgm:spPr/>
      <dgm:t>
        <a:bodyPr/>
        <a:lstStyle/>
        <a:p>
          <a:endParaRPr lang="pt-BR"/>
        </a:p>
      </dgm:t>
    </dgm:pt>
    <dgm:pt modelId="{DC5B2504-3241-4466-A1AA-AEB254DDBC0A}">
      <dgm:prSet custT="1"/>
      <dgm:spPr/>
      <dgm:t>
        <a:bodyPr/>
        <a:lstStyle/>
        <a:p>
          <a:r>
            <a:rPr lang="pt-BR" sz="1800" dirty="0"/>
            <a:t>Etapa 5</a:t>
          </a:r>
        </a:p>
        <a:p>
          <a:r>
            <a:rPr lang="pt-BR" sz="1800" dirty="0"/>
            <a:t>- Feedback.</a:t>
          </a:r>
        </a:p>
        <a:p>
          <a:r>
            <a:rPr lang="pt-BR" sz="1800" dirty="0"/>
            <a:t>- Postagem da resposta da avaliação.</a:t>
          </a:r>
        </a:p>
        <a:p>
          <a:r>
            <a:rPr lang="pt-BR" sz="1800" dirty="0"/>
            <a:t>- Postagem da nota do aluno.</a:t>
          </a:r>
        </a:p>
      </dgm:t>
    </dgm:pt>
    <dgm:pt modelId="{CFEC58CE-8D26-4D91-A554-38B1D9D23B0B}" type="parTrans" cxnId="{C0C6BED0-F43C-4B23-AFEC-798EE9FE0608}">
      <dgm:prSet/>
      <dgm:spPr/>
      <dgm:t>
        <a:bodyPr/>
        <a:lstStyle/>
        <a:p>
          <a:endParaRPr lang="pt-BR"/>
        </a:p>
      </dgm:t>
    </dgm:pt>
    <dgm:pt modelId="{6074F413-A85F-4437-891F-A89F0895E264}" type="sibTrans" cxnId="{C0C6BED0-F43C-4B23-AFEC-798EE9FE0608}">
      <dgm:prSet/>
      <dgm:spPr/>
      <dgm:t>
        <a:bodyPr/>
        <a:lstStyle/>
        <a:p>
          <a:endParaRPr lang="pt-BR"/>
        </a:p>
      </dgm:t>
    </dgm:pt>
    <dgm:pt modelId="{B664DE9C-B869-4969-80E3-43FEEB2D1D76}">
      <dgm:prSet custT="1"/>
      <dgm:spPr/>
      <dgm:t>
        <a:bodyPr/>
        <a:lstStyle/>
        <a:p>
          <a:r>
            <a:rPr lang="pt-BR" sz="1800" dirty="0"/>
            <a:t>Etapa 1</a:t>
          </a:r>
        </a:p>
        <a:p>
          <a:r>
            <a:rPr lang="pt-BR" sz="1800" dirty="0"/>
            <a:t>Engajamento</a:t>
          </a:r>
        </a:p>
        <a:p>
          <a:r>
            <a:rPr lang="pt-BR" sz="1800" dirty="0"/>
            <a:t>Compromisso.</a:t>
          </a:r>
        </a:p>
        <a:p>
          <a:endParaRPr lang="pt-BR" sz="1800" dirty="0"/>
        </a:p>
        <a:p>
          <a:endParaRPr lang="pt-BR" sz="1800" dirty="0"/>
        </a:p>
        <a:p>
          <a:endParaRPr lang="pt-BR" sz="1800" dirty="0"/>
        </a:p>
      </dgm:t>
    </dgm:pt>
    <dgm:pt modelId="{09AEBF88-71B2-43B5-91E6-80AA915315E0}" type="parTrans" cxnId="{915B8071-EEE9-42E4-8EBF-A2706350B847}">
      <dgm:prSet/>
      <dgm:spPr/>
      <dgm:t>
        <a:bodyPr/>
        <a:lstStyle/>
        <a:p>
          <a:endParaRPr lang="pt-BR"/>
        </a:p>
      </dgm:t>
    </dgm:pt>
    <dgm:pt modelId="{19E60C24-1DAA-41A4-BB94-5767A32C1918}" type="sibTrans" cxnId="{915B8071-EEE9-42E4-8EBF-A2706350B847}">
      <dgm:prSet/>
      <dgm:spPr/>
      <dgm:t>
        <a:bodyPr/>
        <a:lstStyle/>
        <a:p>
          <a:endParaRPr lang="pt-BR"/>
        </a:p>
      </dgm:t>
    </dgm:pt>
    <dgm:pt modelId="{18B41216-F709-4060-8410-0501DE81EE17}" type="pres">
      <dgm:prSet presAssocID="{A84A7D5C-711B-43B1-A15D-073B71B4EEBF}" presName="CompostProcess" presStyleCnt="0">
        <dgm:presLayoutVars>
          <dgm:dir/>
          <dgm:resizeHandles val="exact"/>
        </dgm:presLayoutVars>
      </dgm:prSet>
      <dgm:spPr/>
    </dgm:pt>
    <dgm:pt modelId="{E8CBF715-0986-4151-B913-2B5F7C9CC2DB}" type="pres">
      <dgm:prSet presAssocID="{A84A7D5C-711B-43B1-A15D-073B71B4EEBF}" presName="arrow" presStyleLbl="bgShp" presStyleIdx="0" presStyleCnt="1"/>
      <dgm:spPr/>
    </dgm:pt>
    <dgm:pt modelId="{AA6B7EEF-9FA6-4B57-86F9-93AF7A11B790}" type="pres">
      <dgm:prSet presAssocID="{A84A7D5C-711B-43B1-A15D-073B71B4EEBF}" presName="linearProcess" presStyleCnt="0"/>
      <dgm:spPr/>
    </dgm:pt>
    <dgm:pt modelId="{D65F93D4-099E-4A03-BDC0-CAD2A3CCA00D}" type="pres">
      <dgm:prSet presAssocID="{B664DE9C-B869-4969-80E3-43FEEB2D1D76}" presName="textNode" presStyleLbl="node1" presStyleIdx="0" presStyleCnt="5" custScaleX="108750" custScaleY="107574" custLinFactNeighborX="79368" custLinFactNeighborY="4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923797-029A-49F2-BF63-762F0DA34485}" type="pres">
      <dgm:prSet presAssocID="{19E60C24-1DAA-41A4-BB94-5767A32C1918}" presName="sibTrans" presStyleCnt="0"/>
      <dgm:spPr/>
    </dgm:pt>
    <dgm:pt modelId="{401BD95D-8C03-4BDB-AA73-C7AB4D9AE79D}" type="pres">
      <dgm:prSet presAssocID="{F0A65833-751D-4AF6-B017-D4F0A6A39490}" presName="textNode" presStyleLbl="node1" presStyleIdx="1" presStyleCnt="5" custScaleX="100528" custScaleY="104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F5C5A-1D39-466F-A143-C54AF4D587AD}" type="pres">
      <dgm:prSet presAssocID="{533C512F-DBDB-4C26-BFEB-383D14CE2372}" presName="sibTrans" presStyleCnt="0"/>
      <dgm:spPr/>
    </dgm:pt>
    <dgm:pt modelId="{DF06EADF-2995-48BD-A5EA-28277E92A4DF}" type="pres">
      <dgm:prSet presAssocID="{2E1C3C53-056C-4753-901E-40B479BB659E}" presName="textNode" presStyleLbl="node1" presStyleIdx="2" presStyleCnt="5" custScaleX="106565" custScaleY="104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A8869B-D1FC-4C34-8360-157C8ACF8A90}" type="pres">
      <dgm:prSet presAssocID="{773C83FE-C5FD-4F2A-B32E-4150B4F84169}" presName="sibTrans" presStyleCnt="0"/>
      <dgm:spPr/>
    </dgm:pt>
    <dgm:pt modelId="{260F110F-11A3-4E40-86BC-E50C38DEB50C}" type="pres">
      <dgm:prSet presAssocID="{E525C8A5-1EB4-4A91-A348-0BB0CFEB142E}" presName="textNode" presStyleLbl="node1" presStyleIdx="3" presStyleCnt="5" custScaleX="105595" custScaleY="1084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297C5F-359E-42A0-9D58-8D0506C484F7}" type="pres">
      <dgm:prSet presAssocID="{325B5899-A9F5-4BB6-9C8A-6AEEB81AF330}" presName="sibTrans" presStyleCnt="0"/>
      <dgm:spPr/>
    </dgm:pt>
    <dgm:pt modelId="{B132F8EA-AF71-46C0-8573-71AB48EF6D73}" type="pres">
      <dgm:prSet presAssocID="{DC5B2504-3241-4466-A1AA-AEB254DDBC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5B8071-EEE9-42E4-8EBF-A2706350B847}" srcId="{A84A7D5C-711B-43B1-A15D-073B71B4EEBF}" destId="{B664DE9C-B869-4969-80E3-43FEEB2D1D76}" srcOrd="0" destOrd="0" parTransId="{09AEBF88-71B2-43B5-91E6-80AA915315E0}" sibTransId="{19E60C24-1DAA-41A4-BB94-5767A32C1918}"/>
    <dgm:cxn modelId="{66023D47-838E-4C9E-BAAE-82B4FDE9E46A}" type="presOf" srcId="{DC5B2504-3241-4466-A1AA-AEB254DDBC0A}" destId="{B132F8EA-AF71-46C0-8573-71AB48EF6D73}" srcOrd="0" destOrd="0" presId="urn:microsoft.com/office/officeart/2005/8/layout/hProcess9"/>
    <dgm:cxn modelId="{86C78661-C49A-4FBB-8C24-47DA2BA1B195}" type="presOf" srcId="{A84A7D5C-711B-43B1-A15D-073B71B4EEBF}" destId="{18B41216-F709-4060-8410-0501DE81EE17}" srcOrd="0" destOrd="0" presId="urn:microsoft.com/office/officeart/2005/8/layout/hProcess9"/>
    <dgm:cxn modelId="{EE8AD850-049D-4E57-B3B4-4A6EFCB2FDFB}" type="presOf" srcId="{2E1C3C53-056C-4753-901E-40B479BB659E}" destId="{DF06EADF-2995-48BD-A5EA-28277E92A4DF}" srcOrd="0" destOrd="0" presId="urn:microsoft.com/office/officeart/2005/8/layout/hProcess9"/>
    <dgm:cxn modelId="{5AD126DB-5124-44CA-BF75-41CC11F5A765}" srcId="{A84A7D5C-711B-43B1-A15D-073B71B4EEBF}" destId="{E525C8A5-1EB4-4A91-A348-0BB0CFEB142E}" srcOrd="3" destOrd="0" parTransId="{0A4FF2DC-E721-45B1-B299-9F47EF06EC92}" sibTransId="{325B5899-A9F5-4BB6-9C8A-6AEEB81AF330}"/>
    <dgm:cxn modelId="{6D774DFB-74D9-47C1-BE67-B23152AA7961}" type="presOf" srcId="{E525C8A5-1EB4-4A91-A348-0BB0CFEB142E}" destId="{260F110F-11A3-4E40-86BC-E50C38DEB50C}" srcOrd="0" destOrd="0" presId="urn:microsoft.com/office/officeart/2005/8/layout/hProcess9"/>
    <dgm:cxn modelId="{BEE7B231-9217-4A78-8B57-BE3E81340D19}" srcId="{A84A7D5C-711B-43B1-A15D-073B71B4EEBF}" destId="{2E1C3C53-056C-4753-901E-40B479BB659E}" srcOrd="2" destOrd="0" parTransId="{5B28BF28-096B-4ED2-8FED-0C3DF0A95591}" sibTransId="{773C83FE-C5FD-4F2A-B32E-4150B4F84169}"/>
    <dgm:cxn modelId="{C0C6BED0-F43C-4B23-AFEC-798EE9FE0608}" srcId="{A84A7D5C-711B-43B1-A15D-073B71B4EEBF}" destId="{DC5B2504-3241-4466-A1AA-AEB254DDBC0A}" srcOrd="4" destOrd="0" parTransId="{CFEC58CE-8D26-4D91-A554-38B1D9D23B0B}" sibTransId="{6074F413-A85F-4437-891F-A89F0895E264}"/>
    <dgm:cxn modelId="{D1FFF185-D779-461C-BBBE-6FF95F759DFE}" type="presOf" srcId="{F0A65833-751D-4AF6-B017-D4F0A6A39490}" destId="{401BD95D-8C03-4BDB-AA73-C7AB4D9AE79D}" srcOrd="0" destOrd="0" presId="urn:microsoft.com/office/officeart/2005/8/layout/hProcess9"/>
    <dgm:cxn modelId="{E5C5BBD9-8A7C-4042-8CE8-B556124FD1EF}" srcId="{A84A7D5C-711B-43B1-A15D-073B71B4EEBF}" destId="{F0A65833-751D-4AF6-B017-D4F0A6A39490}" srcOrd="1" destOrd="0" parTransId="{AB31D854-1D8C-4CC8-B8FA-66458D774523}" sibTransId="{533C512F-DBDB-4C26-BFEB-383D14CE2372}"/>
    <dgm:cxn modelId="{94636DC1-0C31-4C6B-8010-74088F44227E}" type="presOf" srcId="{B664DE9C-B869-4969-80E3-43FEEB2D1D76}" destId="{D65F93D4-099E-4A03-BDC0-CAD2A3CCA00D}" srcOrd="0" destOrd="0" presId="urn:microsoft.com/office/officeart/2005/8/layout/hProcess9"/>
    <dgm:cxn modelId="{E7524489-94DA-4BEE-BBE8-80C57901663E}" type="presParOf" srcId="{18B41216-F709-4060-8410-0501DE81EE17}" destId="{E8CBF715-0986-4151-B913-2B5F7C9CC2DB}" srcOrd="0" destOrd="0" presId="urn:microsoft.com/office/officeart/2005/8/layout/hProcess9"/>
    <dgm:cxn modelId="{54802C27-E58E-47C1-A114-7EA9A7ABE269}" type="presParOf" srcId="{18B41216-F709-4060-8410-0501DE81EE17}" destId="{AA6B7EEF-9FA6-4B57-86F9-93AF7A11B790}" srcOrd="1" destOrd="0" presId="urn:microsoft.com/office/officeart/2005/8/layout/hProcess9"/>
    <dgm:cxn modelId="{5384254A-4F1C-4B71-90B8-297D3E7B0EEE}" type="presParOf" srcId="{AA6B7EEF-9FA6-4B57-86F9-93AF7A11B790}" destId="{D65F93D4-099E-4A03-BDC0-CAD2A3CCA00D}" srcOrd="0" destOrd="0" presId="urn:microsoft.com/office/officeart/2005/8/layout/hProcess9"/>
    <dgm:cxn modelId="{12C57AAC-88D8-44C8-BFC3-DE69E198E6C6}" type="presParOf" srcId="{AA6B7EEF-9FA6-4B57-86F9-93AF7A11B790}" destId="{A5923797-029A-49F2-BF63-762F0DA34485}" srcOrd="1" destOrd="0" presId="urn:microsoft.com/office/officeart/2005/8/layout/hProcess9"/>
    <dgm:cxn modelId="{7235734D-4111-4448-9CE2-8D595C16EAB9}" type="presParOf" srcId="{AA6B7EEF-9FA6-4B57-86F9-93AF7A11B790}" destId="{401BD95D-8C03-4BDB-AA73-C7AB4D9AE79D}" srcOrd="2" destOrd="0" presId="urn:microsoft.com/office/officeart/2005/8/layout/hProcess9"/>
    <dgm:cxn modelId="{96B4572E-F35D-43CF-A301-45F93678CB5B}" type="presParOf" srcId="{AA6B7EEF-9FA6-4B57-86F9-93AF7A11B790}" destId="{85DF5C5A-1D39-466F-A143-C54AF4D587AD}" srcOrd="3" destOrd="0" presId="urn:microsoft.com/office/officeart/2005/8/layout/hProcess9"/>
    <dgm:cxn modelId="{895F373C-28FD-4BC8-9BB0-83312D8DED7B}" type="presParOf" srcId="{AA6B7EEF-9FA6-4B57-86F9-93AF7A11B790}" destId="{DF06EADF-2995-48BD-A5EA-28277E92A4DF}" srcOrd="4" destOrd="0" presId="urn:microsoft.com/office/officeart/2005/8/layout/hProcess9"/>
    <dgm:cxn modelId="{5F166598-043F-43EC-84B3-442B530F2519}" type="presParOf" srcId="{AA6B7EEF-9FA6-4B57-86F9-93AF7A11B790}" destId="{FFA8869B-D1FC-4C34-8360-157C8ACF8A90}" srcOrd="5" destOrd="0" presId="urn:microsoft.com/office/officeart/2005/8/layout/hProcess9"/>
    <dgm:cxn modelId="{FC481545-A941-4D8A-ACFD-0B47F296087E}" type="presParOf" srcId="{AA6B7EEF-9FA6-4B57-86F9-93AF7A11B790}" destId="{260F110F-11A3-4E40-86BC-E50C38DEB50C}" srcOrd="6" destOrd="0" presId="urn:microsoft.com/office/officeart/2005/8/layout/hProcess9"/>
    <dgm:cxn modelId="{DA4FE1EF-2E90-40DC-AEC3-6FA7D1FDF4DD}" type="presParOf" srcId="{AA6B7EEF-9FA6-4B57-86F9-93AF7A11B790}" destId="{C0297C5F-359E-42A0-9D58-8D0506C484F7}" srcOrd="7" destOrd="0" presId="urn:microsoft.com/office/officeart/2005/8/layout/hProcess9"/>
    <dgm:cxn modelId="{1717EF03-D071-4B2A-AB43-862478F17CE0}" type="presParOf" srcId="{AA6B7EEF-9FA6-4B57-86F9-93AF7A11B790}" destId="{B132F8EA-AF71-46C0-8573-71AB48EF6D7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A2163-B0EC-4F9A-B877-FC61CE25E96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F382F0-FF50-4B73-9696-CEEF7AD4AEF7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0006359D-EEC3-4BE9-9645-FD9708C01B17}" type="parTrans" cxnId="{0C5CCF7A-E623-46EF-9619-5C279D258C1E}">
      <dgm:prSet/>
      <dgm:spPr/>
      <dgm:t>
        <a:bodyPr/>
        <a:lstStyle/>
        <a:p>
          <a:endParaRPr lang="pt-BR"/>
        </a:p>
      </dgm:t>
    </dgm:pt>
    <dgm:pt modelId="{73C47AC9-CFEB-4622-AA07-8A3AD2F8F90A}" type="sibTrans" cxnId="{0C5CCF7A-E623-46EF-9619-5C279D258C1E}">
      <dgm:prSet/>
      <dgm:spPr/>
      <dgm:t>
        <a:bodyPr/>
        <a:lstStyle/>
        <a:p>
          <a:endParaRPr lang="pt-BR"/>
        </a:p>
      </dgm:t>
    </dgm:pt>
    <dgm:pt modelId="{4E432F03-699E-4B4E-A985-F1C1D72CEB3A}">
      <dgm:prSet phldrT="[Texto]"/>
      <dgm:spPr/>
      <dgm:t>
        <a:bodyPr/>
        <a:lstStyle/>
        <a:p>
          <a:r>
            <a:rPr lang="pt-BR" dirty="0"/>
            <a:t>Permite ao estudante rever os conteúdos e responder questões que não havia respondido.</a:t>
          </a:r>
        </a:p>
      </dgm:t>
    </dgm:pt>
    <dgm:pt modelId="{5CA4AA97-D818-4D9C-9DE2-8C37C4162C86}" type="parTrans" cxnId="{CF27FA19-7464-43A0-8839-1E2DDFF89138}">
      <dgm:prSet/>
      <dgm:spPr/>
      <dgm:t>
        <a:bodyPr/>
        <a:lstStyle/>
        <a:p>
          <a:endParaRPr lang="pt-BR"/>
        </a:p>
      </dgm:t>
    </dgm:pt>
    <dgm:pt modelId="{7C343660-E58E-4BB1-BB7C-CB3D528A14BA}" type="sibTrans" cxnId="{CF27FA19-7464-43A0-8839-1E2DDFF89138}">
      <dgm:prSet/>
      <dgm:spPr/>
      <dgm:t>
        <a:bodyPr/>
        <a:lstStyle/>
        <a:p>
          <a:endParaRPr lang="pt-BR"/>
        </a:p>
      </dgm:t>
    </dgm:pt>
    <dgm:pt modelId="{467B94C3-42D0-4BE7-A126-5E02ED46F178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5DFF0CB3-9A5F-4FF0-AF6D-C20EA5FE55EC}" type="parTrans" cxnId="{B3E2E5DA-F2BD-47C9-9D52-F1FE32CBC2A5}">
      <dgm:prSet/>
      <dgm:spPr/>
      <dgm:t>
        <a:bodyPr/>
        <a:lstStyle/>
        <a:p>
          <a:endParaRPr lang="pt-BR"/>
        </a:p>
      </dgm:t>
    </dgm:pt>
    <dgm:pt modelId="{509B3CA6-0D63-447E-A63B-179C9A8978D4}" type="sibTrans" cxnId="{B3E2E5DA-F2BD-47C9-9D52-F1FE32CBC2A5}">
      <dgm:prSet/>
      <dgm:spPr/>
      <dgm:t>
        <a:bodyPr/>
        <a:lstStyle/>
        <a:p>
          <a:endParaRPr lang="pt-BR"/>
        </a:p>
      </dgm:t>
    </dgm:pt>
    <dgm:pt modelId="{8C9A86B0-8D25-4F4D-A88D-1069B724099F}">
      <dgm:prSet phldrT="[Texto]"/>
      <dgm:spPr/>
      <dgm:t>
        <a:bodyPr/>
        <a:lstStyle/>
        <a:p>
          <a:r>
            <a:rPr lang="pt-BR" dirty="0"/>
            <a:t>Possibilita melhor análise do professor das respostas de maneira organizada.</a:t>
          </a:r>
        </a:p>
      </dgm:t>
    </dgm:pt>
    <dgm:pt modelId="{CBA265FB-CAD2-4F19-923A-FC60815AD55F}" type="parTrans" cxnId="{58FAE09B-80DA-4C6F-B993-C0698AFA98BB}">
      <dgm:prSet/>
      <dgm:spPr/>
      <dgm:t>
        <a:bodyPr/>
        <a:lstStyle/>
        <a:p>
          <a:endParaRPr lang="pt-BR"/>
        </a:p>
      </dgm:t>
    </dgm:pt>
    <dgm:pt modelId="{ED48F2A6-4370-4570-ADC3-C227E9EEC8F6}" type="sibTrans" cxnId="{58FAE09B-80DA-4C6F-B993-C0698AFA98BB}">
      <dgm:prSet/>
      <dgm:spPr/>
      <dgm:t>
        <a:bodyPr/>
        <a:lstStyle/>
        <a:p>
          <a:endParaRPr lang="pt-BR"/>
        </a:p>
      </dgm:t>
    </dgm:pt>
    <dgm:pt modelId="{1394E9C0-F906-4F38-9E40-7F0B5477BC85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11DD93C1-BAFC-4A3B-932A-8AFFA2B21CE3}" type="parTrans" cxnId="{CF34CB1C-4A32-4D96-9FCC-924D17E7823D}">
      <dgm:prSet/>
      <dgm:spPr/>
      <dgm:t>
        <a:bodyPr/>
        <a:lstStyle/>
        <a:p>
          <a:endParaRPr lang="pt-BR"/>
        </a:p>
      </dgm:t>
    </dgm:pt>
    <dgm:pt modelId="{343F9223-69AB-4768-9064-92C39D5C51DC}" type="sibTrans" cxnId="{CF34CB1C-4A32-4D96-9FCC-924D17E7823D}">
      <dgm:prSet/>
      <dgm:spPr/>
      <dgm:t>
        <a:bodyPr/>
        <a:lstStyle/>
        <a:p>
          <a:endParaRPr lang="pt-BR"/>
        </a:p>
      </dgm:t>
    </dgm:pt>
    <dgm:pt modelId="{36058DD9-597F-40E5-BAB2-F051AD01515D}">
      <dgm:prSet phldrT="[Texto]"/>
      <dgm:spPr/>
      <dgm:t>
        <a:bodyPr/>
        <a:lstStyle/>
        <a:p>
          <a:r>
            <a:rPr lang="pt-BR" dirty="0"/>
            <a:t>Evidencia a participação do estudante na atividade por o mesmo trabalhar com a resposta da avaliação que foi postada.</a:t>
          </a:r>
        </a:p>
      </dgm:t>
    </dgm:pt>
    <dgm:pt modelId="{0CEED9F1-8D53-40E1-895A-6D3C3F32FB68}" type="parTrans" cxnId="{DC65140D-C1A4-40FC-9D95-2424CB08024C}">
      <dgm:prSet/>
      <dgm:spPr/>
      <dgm:t>
        <a:bodyPr/>
        <a:lstStyle/>
        <a:p>
          <a:endParaRPr lang="pt-BR"/>
        </a:p>
      </dgm:t>
    </dgm:pt>
    <dgm:pt modelId="{D3836AB6-DFAA-411A-AA6E-3CB5058D126B}" type="sibTrans" cxnId="{DC65140D-C1A4-40FC-9D95-2424CB08024C}">
      <dgm:prSet/>
      <dgm:spPr/>
      <dgm:t>
        <a:bodyPr/>
        <a:lstStyle/>
        <a:p>
          <a:endParaRPr lang="pt-BR"/>
        </a:p>
      </dgm:t>
    </dgm:pt>
    <dgm:pt modelId="{2B8DD3CF-30CA-46EE-BC08-CD816DA33161}">
      <dgm:prSet/>
      <dgm:spPr/>
      <dgm:t>
        <a:bodyPr/>
        <a:lstStyle/>
        <a:p>
          <a:r>
            <a:rPr lang="pt-BR" dirty="0"/>
            <a:t>4</a:t>
          </a:r>
        </a:p>
      </dgm:t>
    </dgm:pt>
    <dgm:pt modelId="{F14B6327-1147-4B0E-89A7-68105559E23E}" type="parTrans" cxnId="{D93C567B-C6A4-4BBE-BA47-D87E3EC398CE}">
      <dgm:prSet/>
      <dgm:spPr/>
      <dgm:t>
        <a:bodyPr/>
        <a:lstStyle/>
        <a:p>
          <a:endParaRPr lang="pt-BR"/>
        </a:p>
      </dgm:t>
    </dgm:pt>
    <dgm:pt modelId="{8B9C6296-0418-4E61-B4D8-C56CE2074F24}" type="sibTrans" cxnId="{D93C567B-C6A4-4BBE-BA47-D87E3EC398CE}">
      <dgm:prSet/>
      <dgm:spPr/>
      <dgm:t>
        <a:bodyPr/>
        <a:lstStyle/>
        <a:p>
          <a:endParaRPr lang="pt-BR"/>
        </a:p>
      </dgm:t>
    </dgm:pt>
    <dgm:pt modelId="{B6B0DEAF-1F35-435B-9AA0-35A04F2232AC}">
      <dgm:prSet/>
      <dgm:spPr/>
      <dgm:t>
        <a:bodyPr/>
        <a:lstStyle/>
        <a:p>
          <a:r>
            <a:rPr lang="pt-BR" dirty="0"/>
            <a:t>Possibilita o estudante identificar, comparar e organizar os diferentes assuntos abordados.</a:t>
          </a:r>
        </a:p>
      </dgm:t>
    </dgm:pt>
    <dgm:pt modelId="{43D2BF58-C8B6-49D5-8D8B-45DAAF5C0B59}" type="parTrans" cxnId="{CC95531B-FF78-4478-9101-774DEDC6062F}">
      <dgm:prSet/>
      <dgm:spPr/>
      <dgm:t>
        <a:bodyPr/>
        <a:lstStyle/>
        <a:p>
          <a:endParaRPr lang="pt-BR"/>
        </a:p>
      </dgm:t>
    </dgm:pt>
    <dgm:pt modelId="{CDD9CB30-DBCA-4333-ADD4-BD4CA67EE956}" type="sibTrans" cxnId="{CC95531B-FF78-4478-9101-774DEDC6062F}">
      <dgm:prSet/>
      <dgm:spPr/>
      <dgm:t>
        <a:bodyPr/>
        <a:lstStyle/>
        <a:p>
          <a:endParaRPr lang="pt-BR"/>
        </a:p>
      </dgm:t>
    </dgm:pt>
    <dgm:pt modelId="{CBCE7D9C-F10B-4C0A-9156-6A01D6A2B10A}" type="pres">
      <dgm:prSet presAssocID="{D91A2163-B0EC-4F9A-B877-FC61CE25E9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7F6139-2AAC-4CF6-AFFF-A043818F93E9}" type="pres">
      <dgm:prSet presAssocID="{DAF382F0-FF50-4B73-9696-CEEF7AD4AEF7}" presName="composite" presStyleCnt="0"/>
      <dgm:spPr/>
    </dgm:pt>
    <dgm:pt modelId="{0D75614D-C6F4-4516-AAD0-21DC4DF9B094}" type="pres">
      <dgm:prSet presAssocID="{DAF382F0-FF50-4B73-9696-CEEF7AD4AEF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6B3AA8-1291-4E81-B11A-1507286A3023}" type="pres">
      <dgm:prSet presAssocID="{DAF382F0-FF50-4B73-9696-CEEF7AD4AEF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1BF444-E972-4795-BC0C-1D5BB80C74C0}" type="pres">
      <dgm:prSet presAssocID="{73C47AC9-CFEB-4622-AA07-8A3AD2F8F90A}" presName="sp" presStyleCnt="0"/>
      <dgm:spPr/>
    </dgm:pt>
    <dgm:pt modelId="{377296CD-E580-40AE-8591-3C4808934023}" type="pres">
      <dgm:prSet presAssocID="{467B94C3-42D0-4BE7-A126-5E02ED46F178}" presName="composite" presStyleCnt="0"/>
      <dgm:spPr/>
    </dgm:pt>
    <dgm:pt modelId="{2929A31E-8BE0-4897-BD37-FA90AAD72524}" type="pres">
      <dgm:prSet presAssocID="{467B94C3-42D0-4BE7-A126-5E02ED46F17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D2FD3E-2422-43C7-A9EB-FC365C6661C0}" type="pres">
      <dgm:prSet presAssocID="{467B94C3-42D0-4BE7-A126-5E02ED46F17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541E1-911D-4C27-9752-5AFAEFBF7D29}" type="pres">
      <dgm:prSet presAssocID="{509B3CA6-0D63-447E-A63B-179C9A8978D4}" presName="sp" presStyleCnt="0"/>
      <dgm:spPr/>
    </dgm:pt>
    <dgm:pt modelId="{E3C0CBFF-582F-43CC-A716-D9F9B9B93B0F}" type="pres">
      <dgm:prSet presAssocID="{1394E9C0-F906-4F38-9E40-7F0B5477BC85}" presName="composite" presStyleCnt="0"/>
      <dgm:spPr/>
    </dgm:pt>
    <dgm:pt modelId="{3A86C38A-4490-4476-ACE3-56C258497E73}" type="pres">
      <dgm:prSet presAssocID="{1394E9C0-F906-4F38-9E40-7F0B5477BC8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1EA6B1-1EA9-43C5-9912-18A93FEA9B27}" type="pres">
      <dgm:prSet presAssocID="{1394E9C0-F906-4F38-9E40-7F0B5477BC8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3C83FA-A562-4072-A7BD-9F4624BCCB71}" type="pres">
      <dgm:prSet presAssocID="{343F9223-69AB-4768-9064-92C39D5C51DC}" presName="sp" presStyleCnt="0"/>
      <dgm:spPr/>
    </dgm:pt>
    <dgm:pt modelId="{68BD91F4-0277-464C-91A6-736438A491F4}" type="pres">
      <dgm:prSet presAssocID="{2B8DD3CF-30CA-46EE-BC08-CD816DA33161}" presName="composite" presStyleCnt="0"/>
      <dgm:spPr/>
    </dgm:pt>
    <dgm:pt modelId="{76E6E939-F415-4372-B2F8-7C5A3008409B}" type="pres">
      <dgm:prSet presAssocID="{2B8DD3CF-30CA-46EE-BC08-CD816DA331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827A7B-8444-4503-904F-4E390247FD45}" type="pres">
      <dgm:prSet presAssocID="{2B8DD3CF-30CA-46EE-BC08-CD816DA3316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27FA19-7464-43A0-8839-1E2DDFF89138}" srcId="{DAF382F0-FF50-4B73-9696-CEEF7AD4AEF7}" destId="{4E432F03-699E-4B4E-A985-F1C1D72CEB3A}" srcOrd="0" destOrd="0" parTransId="{5CA4AA97-D818-4D9C-9DE2-8C37C4162C86}" sibTransId="{7C343660-E58E-4BB1-BB7C-CB3D528A14BA}"/>
    <dgm:cxn modelId="{D93C567B-C6A4-4BBE-BA47-D87E3EC398CE}" srcId="{D91A2163-B0EC-4F9A-B877-FC61CE25E96C}" destId="{2B8DD3CF-30CA-46EE-BC08-CD816DA33161}" srcOrd="3" destOrd="0" parTransId="{F14B6327-1147-4B0E-89A7-68105559E23E}" sibTransId="{8B9C6296-0418-4E61-B4D8-C56CE2074F24}"/>
    <dgm:cxn modelId="{58FAE09B-80DA-4C6F-B993-C0698AFA98BB}" srcId="{467B94C3-42D0-4BE7-A126-5E02ED46F178}" destId="{8C9A86B0-8D25-4F4D-A88D-1069B724099F}" srcOrd="0" destOrd="0" parTransId="{CBA265FB-CAD2-4F19-923A-FC60815AD55F}" sibTransId="{ED48F2A6-4370-4570-ADC3-C227E9EEC8F6}"/>
    <dgm:cxn modelId="{B3E2E5DA-F2BD-47C9-9D52-F1FE32CBC2A5}" srcId="{D91A2163-B0EC-4F9A-B877-FC61CE25E96C}" destId="{467B94C3-42D0-4BE7-A126-5E02ED46F178}" srcOrd="1" destOrd="0" parTransId="{5DFF0CB3-9A5F-4FF0-AF6D-C20EA5FE55EC}" sibTransId="{509B3CA6-0D63-447E-A63B-179C9A8978D4}"/>
    <dgm:cxn modelId="{E0227255-B8F3-4703-AC51-10552BF55395}" type="presOf" srcId="{8C9A86B0-8D25-4F4D-A88D-1069B724099F}" destId="{03D2FD3E-2422-43C7-A9EB-FC365C6661C0}" srcOrd="0" destOrd="0" presId="urn:microsoft.com/office/officeart/2005/8/layout/chevron2"/>
    <dgm:cxn modelId="{9E16C0A0-EBF0-4FDC-8809-EA60715DB1A9}" type="presOf" srcId="{36058DD9-597F-40E5-BAB2-F051AD01515D}" destId="{8D1EA6B1-1EA9-43C5-9912-18A93FEA9B27}" srcOrd="0" destOrd="0" presId="urn:microsoft.com/office/officeart/2005/8/layout/chevron2"/>
    <dgm:cxn modelId="{3AD2D1EC-24AF-478F-A543-217B32033AEF}" type="presOf" srcId="{D91A2163-B0EC-4F9A-B877-FC61CE25E96C}" destId="{CBCE7D9C-F10B-4C0A-9156-6A01D6A2B10A}" srcOrd="0" destOrd="0" presId="urn:microsoft.com/office/officeart/2005/8/layout/chevron2"/>
    <dgm:cxn modelId="{0728415B-1800-4FC8-BCA7-FCFD2E81E669}" type="presOf" srcId="{467B94C3-42D0-4BE7-A126-5E02ED46F178}" destId="{2929A31E-8BE0-4897-BD37-FA90AAD72524}" srcOrd="0" destOrd="0" presId="urn:microsoft.com/office/officeart/2005/8/layout/chevron2"/>
    <dgm:cxn modelId="{CF34CB1C-4A32-4D96-9FCC-924D17E7823D}" srcId="{D91A2163-B0EC-4F9A-B877-FC61CE25E96C}" destId="{1394E9C0-F906-4F38-9E40-7F0B5477BC85}" srcOrd="2" destOrd="0" parTransId="{11DD93C1-BAFC-4A3B-932A-8AFFA2B21CE3}" sibTransId="{343F9223-69AB-4768-9064-92C39D5C51DC}"/>
    <dgm:cxn modelId="{0C5CCF7A-E623-46EF-9619-5C279D258C1E}" srcId="{D91A2163-B0EC-4F9A-B877-FC61CE25E96C}" destId="{DAF382F0-FF50-4B73-9696-CEEF7AD4AEF7}" srcOrd="0" destOrd="0" parTransId="{0006359D-EEC3-4BE9-9645-FD9708C01B17}" sibTransId="{73C47AC9-CFEB-4622-AA07-8A3AD2F8F90A}"/>
    <dgm:cxn modelId="{24AD5A13-C14B-461F-8265-8B2CB7728052}" type="presOf" srcId="{DAF382F0-FF50-4B73-9696-CEEF7AD4AEF7}" destId="{0D75614D-C6F4-4516-AAD0-21DC4DF9B094}" srcOrd="0" destOrd="0" presId="urn:microsoft.com/office/officeart/2005/8/layout/chevron2"/>
    <dgm:cxn modelId="{CC95531B-FF78-4478-9101-774DEDC6062F}" srcId="{2B8DD3CF-30CA-46EE-BC08-CD816DA33161}" destId="{B6B0DEAF-1F35-435B-9AA0-35A04F2232AC}" srcOrd="0" destOrd="0" parTransId="{43D2BF58-C8B6-49D5-8D8B-45DAAF5C0B59}" sibTransId="{CDD9CB30-DBCA-4333-ADD4-BD4CA67EE956}"/>
    <dgm:cxn modelId="{B1051587-2B5B-493B-9ACD-24590E3868A6}" type="presOf" srcId="{4E432F03-699E-4B4E-A985-F1C1D72CEB3A}" destId="{EF6B3AA8-1291-4E81-B11A-1507286A3023}" srcOrd="0" destOrd="0" presId="urn:microsoft.com/office/officeart/2005/8/layout/chevron2"/>
    <dgm:cxn modelId="{79F1A846-2B33-454A-8805-7617512097D7}" type="presOf" srcId="{B6B0DEAF-1F35-435B-9AA0-35A04F2232AC}" destId="{68827A7B-8444-4503-904F-4E390247FD45}" srcOrd="0" destOrd="0" presId="urn:microsoft.com/office/officeart/2005/8/layout/chevron2"/>
    <dgm:cxn modelId="{DC65140D-C1A4-40FC-9D95-2424CB08024C}" srcId="{1394E9C0-F906-4F38-9E40-7F0B5477BC85}" destId="{36058DD9-597F-40E5-BAB2-F051AD01515D}" srcOrd="0" destOrd="0" parTransId="{0CEED9F1-8D53-40E1-895A-6D3C3F32FB68}" sibTransId="{D3836AB6-DFAA-411A-AA6E-3CB5058D126B}"/>
    <dgm:cxn modelId="{087B6A53-FD6C-4825-87F3-055647DB6E33}" type="presOf" srcId="{2B8DD3CF-30CA-46EE-BC08-CD816DA33161}" destId="{76E6E939-F415-4372-B2F8-7C5A3008409B}" srcOrd="0" destOrd="0" presId="urn:microsoft.com/office/officeart/2005/8/layout/chevron2"/>
    <dgm:cxn modelId="{BD3C87CF-279A-442E-A9F8-109A1D6AB469}" type="presOf" srcId="{1394E9C0-F906-4F38-9E40-7F0B5477BC85}" destId="{3A86C38A-4490-4476-ACE3-56C258497E73}" srcOrd="0" destOrd="0" presId="urn:microsoft.com/office/officeart/2005/8/layout/chevron2"/>
    <dgm:cxn modelId="{A22ABA36-7567-4294-833B-6CA2039EC64E}" type="presParOf" srcId="{CBCE7D9C-F10B-4C0A-9156-6A01D6A2B10A}" destId="{8F7F6139-2AAC-4CF6-AFFF-A043818F93E9}" srcOrd="0" destOrd="0" presId="urn:microsoft.com/office/officeart/2005/8/layout/chevron2"/>
    <dgm:cxn modelId="{67726CFB-9EDC-440D-BBEC-148374A23610}" type="presParOf" srcId="{8F7F6139-2AAC-4CF6-AFFF-A043818F93E9}" destId="{0D75614D-C6F4-4516-AAD0-21DC4DF9B094}" srcOrd="0" destOrd="0" presId="urn:microsoft.com/office/officeart/2005/8/layout/chevron2"/>
    <dgm:cxn modelId="{956064EB-3CA7-4C07-B0E2-C562CDE5B98B}" type="presParOf" srcId="{8F7F6139-2AAC-4CF6-AFFF-A043818F93E9}" destId="{EF6B3AA8-1291-4E81-B11A-1507286A3023}" srcOrd="1" destOrd="0" presId="urn:microsoft.com/office/officeart/2005/8/layout/chevron2"/>
    <dgm:cxn modelId="{A279C363-0661-4F50-B8FF-13BE4F0882FB}" type="presParOf" srcId="{CBCE7D9C-F10B-4C0A-9156-6A01D6A2B10A}" destId="{BC1BF444-E972-4795-BC0C-1D5BB80C74C0}" srcOrd="1" destOrd="0" presId="urn:microsoft.com/office/officeart/2005/8/layout/chevron2"/>
    <dgm:cxn modelId="{F90956A7-723D-4112-9C16-2255F97D8261}" type="presParOf" srcId="{CBCE7D9C-F10B-4C0A-9156-6A01D6A2B10A}" destId="{377296CD-E580-40AE-8591-3C4808934023}" srcOrd="2" destOrd="0" presId="urn:microsoft.com/office/officeart/2005/8/layout/chevron2"/>
    <dgm:cxn modelId="{F5DEF53F-A954-45BF-8B3D-E42C08745A19}" type="presParOf" srcId="{377296CD-E580-40AE-8591-3C4808934023}" destId="{2929A31E-8BE0-4897-BD37-FA90AAD72524}" srcOrd="0" destOrd="0" presId="urn:microsoft.com/office/officeart/2005/8/layout/chevron2"/>
    <dgm:cxn modelId="{D6CC176A-C39F-4603-B456-922F2A1B4A7B}" type="presParOf" srcId="{377296CD-E580-40AE-8591-3C4808934023}" destId="{03D2FD3E-2422-43C7-A9EB-FC365C6661C0}" srcOrd="1" destOrd="0" presId="urn:microsoft.com/office/officeart/2005/8/layout/chevron2"/>
    <dgm:cxn modelId="{D35FF926-C494-4462-A58D-2D0C5AC321CB}" type="presParOf" srcId="{CBCE7D9C-F10B-4C0A-9156-6A01D6A2B10A}" destId="{944541E1-911D-4C27-9752-5AFAEFBF7D29}" srcOrd="3" destOrd="0" presId="urn:microsoft.com/office/officeart/2005/8/layout/chevron2"/>
    <dgm:cxn modelId="{454AD545-2A4E-4515-88BF-C3C6FC0B1A57}" type="presParOf" srcId="{CBCE7D9C-F10B-4C0A-9156-6A01D6A2B10A}" destId="{E3C0CBFF-582F-43CC-A716-D9F9B9B93B0F}" srcOrd="4" destOrd="0" presId="urn:microsoft.com/office/officeart/2005/8/layout/chevron2"/>
    <dgm:cxn modelId="{D6FB36FD-1E15-45B6-8DD7-4C6AE7F355B2}" type="presParOf" srcId="{E3C0CBFF-582F-43CC-A716-D9F9B9B93B0F}" destId="{3A86C38A-4490-4476-ACE3-56C258497E73}" srcOrd="0" destOrd="0" presId="urn:microsoft.com/office/officeart/2005/8/layout/chevron2"/>
    <dgm:cxn modelId="{300283EC-2472-45B4-86E8-D255AC16B5E7}" type="presParOf" srcId="{E3C0CBFF-582F-43CC-A716-D9F9B9B93B0F}" destId="{8D1EA6B1-1EA9-43C5-9912-18A93FEA9B27}" srcOrd="1" destOrd="0" presId="urn:microsoft.com/office/officeart/2005/8/layout/chevron2"/>
    <dgm:cxn modelId="{A27D890D-DF56-4574-932A-F08F4BD71837}" type="presParOf" srcId="{CBCE7D9C-F10B-4C0A-9156-6A01D6A2B10A}" destId="{463C83FA-A562-4072-A7BD-9F4624BCCB71}" srcOrd="5" destOrd="0" presId="urn:microsoft.com/office/officeart/2005/8/layout/chevron2"/>
    <dgm:cxn modelId="{B1196BAE-2B4A-4CCF-8E5B-F718C204699C}" type="presParOf" srcId="{CBCE7D9C-F10B-4C0A-9156-6A01D6A2B10A}" destId="{68BD91F4-0277-464C-91A6-736438A491F4}" srcOrd="6" destOrd="0" presId="urn:microsoft.com/office/officeart/2005/8/layout/chevron2"/>
    <dgm:cxn modelId="{81B59878-350C-43DD-8CFF-AE87C2D2A030}" type="presParOf" srcId="{68BD91F4-0277-464C-91A6-736438A491F4}" destId="{76E6E939-F415-4372-B2F8-7C5A3008409B}" srcOrd="0" destOrd="0" presId="urn:microsoft.com/office/officeart/2005/8/layout/chevron2"/>
    <dgm:cxn modelId="{7B4F9ED6-630A-4BCE-8B95-4B86FF3274DF}" type="presParOf" srcId="{68BD91F4-0277-464C-91A6-736438A491F4}" destId="{68827A7B-8444-4503-904F-4E390247F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F715-0986-4151-B913-2B5F7C9CC2DB}">
      <dsp:nvSpPr>
        <dsp:cNvPr id="0" name=""/>
        <dsp:cNvSpPr/>
      </dsp:nvSpPr>
      <dsp:spPr>
        <a:xfrm>
          <a:off x="710929" y="0"/>
          <a:ext cx="8057204" cy="57492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F93D4-099E-4A03-BDC0-CAD2A3CCA00D}">
      <dsp:nvSpPr>
        <dsp:cNvPr id="0" name=""/>
        <dsp:cNvSpPr/>
      </dsp:nvSpPr>
      <dsp:spPr>
        <a:xfrm>
          <a:off x="121022" y="1647406"/>
          <a:ext cx="1853091" cy="2473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Etapa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Engajamento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Compromisso.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211482" y="1737866"/>
        <a:ext cx="1672171" cy="2292949"/>
      </dsp:txXfrm>
    </dsp:sp>
    <dsp:sp modelId="{401BD95D-8C03-4BDB-AA73-C7AB4D9AE79D}">
      <dsp:nvSpPr>
        <dsp:cNvPr id="0" name=""/>
        <dsp:cNvSpPr/>
      </dsp:nvSpPr>
      <dsp:spPr>
        <a:xfrm>
          <a:off x="2004195" y="1668287"/>
          <a:ext cx="1712989" cy="2412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Etapa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Postagem da avaliação pelo professor com as informações e data de entrega.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2087816" y="1751908"/>
        <a:ext cx="1545747" cy="2245410"/>
      </dsp:txXfrm>
    </dsp:sp>
    <dsp:sp modelId="{DF06EADF-2995-48BD-A5EA-28277E92A4DF}">
      <dsp:nvSpPr>
        <dsp:cNvPr id="0" name=""/>
        <dsp:cNvSpPr/>
      </dsp:nvSpPr>
      <dsp:spPr>
        <a:xfrm>
          <a:off x="3862981" y="1668287"/>
          <a:ext cx="1815859" cy="2412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Etapa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Postagem da avaliação pelos alunos na data de entrega.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3951624" y="1756930"/>
        <a:ext cx="1638573" cy="2235366"/>
      </dsp:txXfrm>
    </dsp:sp>
    <dsp:sp modelId="{260F110F-11A3-4E40-86BC-E50C38DEB50C}">
      <dsp:nvSpPr>
        <dsp:cNvPr id="0" name=""/>
        <dsp:cNvSpPr/>
      </dsp:nvSpPr>
      <dsp:spPr>
        <a:xfrm>
          <a:off x="5824636" y="1627951"/>
          <a:ext cx="1799330" cy="249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Etapa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/>
            <a:t>Check</a:t>
          </a:r>
          <a:r>
            <a:rPr lang="pt-BR" sz="1800" kern="1200" dirty="0"/>
            <a:t> </a:t>
          </a:r>
          <a:r>
            <a:rPr lang="pt-BR" sz="1800" kern="1200" dirty="0" err="1"/>
            <a:t>List</a:t>
          </a: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Apresentação </a:t>
          </a:r>
          <a:r>
            <a:rPr lang="pt-BR" sz="1800" kern="1200" dirty="0"/>
            <a:t>de respostas. Possibilidade de refazer ou mudar conceitos e respostas.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5912472" y="1715787"/>
        <a:ext cx="1623658" cy="2317653"/>
      </dsp:txXfrm>
    </dsp:sp>
    <dsp:sp modelId="{B132F8EA-AF71-46C0-8573-71AB48EF6D73}">
      <dsp:nvSpPr>
        <dsp:cNvPr id="0" name=""/>
        <dsp:cNvSpPr/>
      </dsp:nvSpPr>
      <dsp:spPr>
        <a:xfrm>
          <a:off x="7769764" y="1724768"/>
          <a:ext cx="1703992" cy="2299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Etapa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- Feedback.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- Postagem da resposta da avaliação.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- Postagem da nota do aluno.</a:t>
          </a:r>
        </a:p>
      </dsp:txBody>
      <dsp:txXfrm>
        <a:off x="7852946" y="1807950"/>
        <a:ext cx="1537628" cy="2133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5614D-C6F4-4516-AAD0-21DC4DF9B094}">
      <dsp:nvSpPr>
        <dsp:cNvPr id="0" name=""/>
        <dsp:cNvSpPr/>
      </dsp:nvSpPr>
      <dsp:spPr>
        <a:xfrm rot="5400000">
          <a:off x="-125349" y="125651"/>
          <a:ext cx="835662" cy="584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1</a:t>
          </a:r>
        </a:p>
      </dsp:txBody>
      <dsp:txXfrm rot="-5400000">
        <a:off x="0" y="292784"/>
        <a:ext cx="584964" cy="250698"/>
      </dsp:txXfrm>
    </dsp:sp>
    <dsp:sp modelId="{EF6B3AA8-1291-4E81-B11A-1507286A3023}">
      <dsp:nvSpPr>
        <dsp:cNvPr id="0" name=""/>
        <dsp:cNvSpPr/>
      </dsp:nvSpPr>
      <dsp:spPr>
        <a:xfrm rot="5400000">
          <a:off x="2986033" y="-2400767"/>
          <a:ext cx="543180" cy="5345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Permite ao estudante rever os conteúdos e responder questões que não havia respondido.</a:t>
          </a:r>
        </a:p>
      </dsp:txBody>
      <dsp:txXfrm rot="-5400000">
        <a:off x="584964" y="26818"/>
        <a:ext cx="5318803" cy="490148"/>
      </dsp:txXfrm>
    </dsp:sp>
    <dsp:sp modelId="{2929A31E-8BE0-4897-BD37-FA90AAD72524}">
      <dsp:nvSpPr>
        <dsp:cNvPr id="0" name=""/>
        <dsp:cNvSpPr/>
      </dsp:nvSpPr>
      <dsp:spPr>
        <a:xfrm rot="5400000">
          <a:off x="-125349" y="805684"/>
          <a:ext cx="835662" cy="584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2</a:t>
          </a:r>
        </a:p>
      </dsp:txBody>
      <dsp:txXfrm rot="-5400000">
        <a:off x="0" y="972817"/>
        <a:ext cx="584964" cy="250698"/>
      </dsp:txXfrm>
    </dsp:sp>
    <dsp:sp modelId="{03D2FD3E-2422-43C7-A9EB-FC365C6661C0}">
      <dsp:nvSpPr>
        <dsp:cNvPr id="0" name=""/>
        <dsp:cNvSpPr/>
      </dsp:nvSpPr>
      <dsp:spPr>
        <a:xfrm rot="5400000">
          <a:off x="2986033" y="-1720734"/>
          <a:ext cx="543180" cy="5345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Possibilita melhor análise do professor das respostas de maneira organizada.</a:t>
          </a:r>
        </a:p>
      </dsp:txBody>
      <dsp:txXfrm rot="-5400000">
        <a:off x="584964" y="706851"/>
        <a:ext cx="5318803" cy="490148"/>
      </dsp:txXfrm>
    </dsp:sp>
    <dsp:sp modelId="{3A86C38A-4490-4476-ACE3-56C258497E73}">
      <dsp:nvSpPr>
        <dsp:cNvPr id="0" name=""/>
        <dsp:cNvSpPr/>
      </dsp:nvSpPr>
      <dsp:spPr>
        <a:xfrm rot="5400000">
          <a:off x="-125349" y="1485717"/>
          <a:ext cx="835662" cy="584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3</a:t>
          </a:r>
        </a:p>
      </dsp:txBody>
      <dsp:txXfrm rot="-5400000">
        <a:off x="0" y="1652850"/>
        <a:ext cx="584964" cy="250698"/>
      </dsp:txXfrm>
    </dsp:sp>
    <dsp:sp modelId="{8D1EA6B1-1EA9-43C5-9912-18A93FEA9B27}">
      <dsp:nvSpPr>
        <dsp:cNvPr id="0" name=""/>
        <dsp:cNvSpPr/>
      </dsp:nvSpPr>
      <dsp:spPr>
        <a:xfrm rot="5400000">
          <a:off x="2986033" y="-1040701"/>
          <a:ext cx="543180" cy="5345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Evidencia a participação do estudante na atividade por o mesmo trabalhar com a resposta da avaliação que foi postada.</a:t>
          </a:r>
        </a:p>
      </dsp:txBody>
      <dsp:txXfrm rot="-5400000">
        <a:off x="584964" y="1386884"/>
        <a:ext cx="5318803" cy="490148"/>
      </dsp:txXfrm>
    </dsp:sp>
    <dsp:sp modelId="{76E6E939-F415-4372-B2F8-7C5A3008409B}">
      <dsp:nvSpPr>
        <dsp:cNvPr id="0" name=""/>
        <dsp:cNvSpPr/>
      </dsp:nvSpPr>
      <dsp:spPr>
        <a:xfrm rot="5400000">
          <a:off x="-125349" y="2165750"/>
          <a:ext cx="835662" cy="584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4</a:t>
          </a:r>
        </a:p>
      </dsp:txBody>
      <dsp:txXfrm rot="-5400000">
        <a:off x="0" y="2332883"/>
        <a:ext cx="584964" cy="250698"/>
      </dsp:txXfrm>
    </dsp:sp>
    <dsp:sp modelId="{68827A7B-8444-4503-904F-4E390247FD45}">
      <dsp:nvSpPr>
        <dsp:cNvPr id="0" name=""/>
        <dsp:cNvSpPr/>
      </dsp:nvSpPr>
      <dsp:spPr>
        <a:xfrm rot="5400000">
          <a:off x="2986033" y="-360668"/>
          <a:ext cx="543180" cy="5345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Possibilita o estudante identificar, comparar e organizar os diferentes assuntos abordados.</a:t>
          </a:r>
        </a:p>
      </dsp:txBody>
      <dsp:txXfrm rot="-5400000">
        <a:off x="584964" y="2066917"/>
        <a:ext cx="5318803" cy="49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1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1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3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12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7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55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8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41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3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0842" y="-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8B7B-2BA8-4C00-BF73-A0D02EE0F400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0CED-39FC-4E4A-8EBE-E4BB716E4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3269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05064" y="-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0273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Boas práticas em avaliação da</a:t>
            </a:r>
            <a:br>
              <a:rPr lang="pt-BR" sz="4000" dirty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4000" dirty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aprendizagem</a:t>
            </a:r>
            <a:endParaRPr lang="pt-BR" sz="4000" b="1" dirty="0">
              <a:solidFill>
                <a:srgbClr val="075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950663"/>
            <a:ext cx="9144000" cy="956674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experiência em cursos 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20E294E-95A0-48C1-B6B6-98D40E36D07A}"/>
              </a:ext>
            </a:extLst>
          </p:cNvPr>
          <p:cNvSpPr txBox="1"/>
          <p:nvPr/>
        </p:nvSpPr>
        <p:spPr>
          <a:xfrm>
            <a:off x="7066626" y="3907337"/>
            <a:ext cx="473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Prof. Dr. Fabricio Moura Dias</a:t>
            </a:r>
          </a:p>
          <a:p>
            <a:r>
              <a:rPr lang="pt-BR" dirty="0">
                <a:solidFill>
                  <a:schemeClr val="accent5"/>
                </a:solidFill>
              </a:rPr>
              <a:t>fabricio.dias@p.unileste.edu.br</a:t>
            </a:r>
          </a:p>
        </p:txBody>
      </p:sp>
    </p:spTree>
    <p:extLst>
      <p:ext uri="{BB962C8B-B14F-4D97-AF65-F5344CB8AC3E}">
        <p14:creationId xmlns:p14="http://schemas.microsoft.com/office/powerpoint/2010/main" val="225741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1FC7B4-E4A7-4452-B413-1A623E3A72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E0709AF0-24F0-4486-B189-BE6386BD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FBE3B62F-5853-4A3C-B050-6186351A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3" y="18256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b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Uma experiência em cursos de </a:t>
            </a:r>
            <a:r>
              <a:rPr lang="pt-BR" sz="4000" b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en-US" sz="4000" b="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7C0F0BB-14FC-4D2A-A4AD-5DF78B1B6635}"/>
              </a:ext>
            </a:extLst>
          </p:cNvPr>
          <p:cNvSpPr txBox="1"/>
          <p:nvPr/>
        </p:nvSpPr>
        <p:spPr>
          <a:xfrm>
            <a:off x="676836" y="1785284"/>
            <a:ext cx="4936067" cy="398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Exemplo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Na </a:t>
            </a:r>
            <a:r>
              <a:rPr lang="en-US" sz="2800" dirty="0" err="1">
                <a:solidFill>
                  <a:schemeClr val="bg1"/>
                </a:solidFill>
              </a:rPr>
              <a:t>tabela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apresentados</a:t>
            </a:r>
            <a:r>
              <a:rPr lang="en-US" sz="2800" dirty="0">
                <a:solidFill>
                  <a:schemeClr val="bg1"/>
                </a:solidFill>
              </a:rPr>
              <a:t> dados de um </a:t>
            </a:r>
            <a:r>
              <a:rPr lang="en-US" sz="2800" dirty="0" err="1">
                <a:solidFill>
                  <a:schemeClr val="bg1"/>
                </a:solidFill>
              </a:rPr>
              <a:t>produto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uma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Empresa</a:t>
            </a:r>
            <a:r>
              <a:rPr lang="en-US" sz="2800" dirty="0">
                <a:solidFill>
                  <a:schemeClr val="bg1"/>
                </a:solidFill>
              </a:rPr>
              <a:t> X.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chemeClr val="bg1"/>
                </a:solidFill>
              </a:rPr>
              <a:t>Elaborar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e </a:t>
            </a:r>
            <a:r>
              <a:rPr lang="en-US" sz="2800" dirty="0" err="1">
                <a:solidFill>
                  <a:schemeClr val="bg1"/>
                </a:solidFill>
              </a:rPr>
              <a:t>apresentar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estatística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descritiva</a:t>
            </a:r>
            <a:r>
              <a:rPr lang="en-US" sz="2800" dirty="0">
                <a:solidFill>
                  <a:schemeClr val="bg1"/>
                </a:solidFill>
              </a:rPr>
              <a:t> para </a:t>
            </a:r>
            <a:r>
              <a:rPr lang="en-US" sz="2800" dirty="0" err="1">
                <a:solidFill>
                  <a:schemeClr val="bg1"/>
                </a:solidFill>
              </a:rPr>
              <a:t>estes</a:t>
            </a:r>
            <a:r>
              <a:rPr lang="en-US" sz="2800" dirty="0">
                <a:solidFill>
                  <a:schemeClr val="bg1"/>
                </a:solidFill>
              </a:rPr>
              <a:t> dados.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A4978F59-1CDA-4663-A2E8-9EC6A797E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60351"/>
              </p:ext>
            </p:extLst>
          </p:nvPr>
        </p:nvGraphicFramePr>
        <p:xfrm>
          <a:off x="6205492" y="1624614"/>
          <a:ext cx="5488683" cy="430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219">
                  <a:extLst>
                    <a:ext uri="{9D8B030D-6E8A-4147-A177-3AD203B41FA5}">
                      <a16:colId xmlns="" xmlns:a16="http://schemas.microsoft.com/office/drawing/2014/main" val="671856692"/>
                    </a:ext>
                  </a:extLst>
                </a:gridCol>
                <a:gridCol w="1619837">
                  <a:extLst>
                    <a:ext uri="{9D8B030D-6E8A-4147-A177-3AD203B41FA5}">
                      <a16:colId xmlns="" xmlns:a16="http://schemas.microsoft.com/office/drawing/2014/main" val="830383739"/>
                    </a:ext>
                  </a:extLst>
                </a:gridCol>
                <a:gridCol w="1433820">
                  <a:extLst>
                    <a:ext uri="{9D8B030D-6E8A-4147-A177-3AD203B41FA5}">
                      <a16:colId xmlns="" xmlns:a16="http://schemas.microsoft.com/office/drawing/2014/main" val="1721016835"/>
                    </a:ext>
                  </a:extLst>
                </a:gridCol>
                <a:gridCol w="1289807">
                  <a:extLst>
                    <a:ext uri="{9D8B030D-6E8A-4147-A177-3AD203B41FA5}">
                      <a16:colId xmlns="" xmlns:a16="http://schemas.microsoft.com/office/drawing/2014/main" val="2524576630"/>
                    </a:ext>
                  </a:extLst>
                </a:gridCol>
              </a:tblGrid>
              <a:tr h="847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Nº de observação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Resistência à tração (MPa)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Comprimento do fio (cm)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Altura da garra (mm)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2012592119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9,95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1464885152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24,45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658821392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31,75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3142132313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3093700061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25,02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3029680407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16,86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4010845774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14,38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2993256675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9,6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1446128427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24,35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3782178403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27,5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96566422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17,08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2116047120"/>
                  </a:ext>
                </a:extLst>
              </a:tr>
              <a:tr h="288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6" marR="8516" marT="8516" marB="0" anchor="b"/>
                </a:tc>
                <a:extLst>
                  <a:ext uri="{0D108BD9-81ED-4DB2-BD59-A6C34878D82A}">
                    <a16:rowId xmlns="" xmlns:a16="http://schemas.microsoft.com/office/drawing/2014/main" val="74891912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CF24BB8-2CD9-4AC7-A24A-D146563A5B8E}"/>
              </a:ext>
            </a:extLst>
          </p:cNvPr>
          <p:cNvSpPr txBox="1"/>
          <p:nvPr/>
        </p:nvSpPr>
        <p:spPr>
          <a:xfrm>
            <a:off x="6112610" y="5931110"/>
            <a:ext cx="266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Empresa X (2020)</a:t>
            </a:r>
          </a:p>
        </p:txBody>
      </p:sp>
    </p:spTree>
    <p:extLst>
      <p:ext uri="{BB962C8B-B14F-4D97-AF65-F5344CB8AC3E}">
        <p14:creationId xmlns:p14="http://schemas.microsoft.com/office/powerpoint/2010/main" val="21811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ea typeface="Verdana" panose="020B0604030504040204" pitchFamily="34" charset="0"/>
                <a:cs typeface="Verdana" panose="020B0604030504040204" pitchFamily="34" charset="0"/>
              </a:rPr>
              <a:t>Uma experiência em cursos de </a:t>
            </a:r>
            <a:r>
              <a:rPr lang="pt-BR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pt-BR" sz="4000" dirty="0">
              <a:latin typeface="+mn-lt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="" xmlns:a16="http://schemas.microsoft.com/office/drawing/2014/main" id="{49C6829D-26C3-4DD2-8D44-A624C8EF204B}"/>
              </a:ext>
            </a:extLst>
          </p:cNvPr>
          <p:cNvSpPr txBox="1">
            <a:spLocks/>
          </p:cNvSpPr>
          <p:nvPr/>
        </p:nvSpPr>
        <p:spPr>
          <a:xfrm>
            <a:off x="1426609" y="1233488"/>
            <a:ext cx="8660974" cy="465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Feedback - Check List</a:t>
            </a:r>
          </a:p>
          <a:p>
            <a:pPr algn="just"/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E9249B20-04A2-4C50-BAC9-F9CFB786B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50540"/>
              </p:ext>
            </p:extLst>
          </p:nvPr>
        </p:nvGraphicFramePr>
        <p:xfrm>
          <a:off x="775855" y="1663745"/>
          <a:ext cx="9003064" cy="4875617"/>
        </p:xfrm>
        <a:graphic>
          <a:graphicData uri="http://schemas.openxmlformats.org/drawingml/2006/table">
            <a:tbl>
              <a:tblPr/>
              <a:tblGrid>
                <a:gridCol w="4542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7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7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Calibri"/>
                        </a:rPr>
                        <a:t>Questões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Calibri"/>
                        </a:rPr>
                        <a:t>Fiz</a:t>
                      </a: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Calibri"/>
                        </a:rPr>
                        <a:t>Não fiz</a:t>
                      </a: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Calibri"/>
                        </a:rPr>
                        <a:t>Fiz parcial</a:t>
                      </a: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1. Representação gráfica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2. Amplitude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3. Histograma e Polígono de Frequência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4. Polígono de Frequência Acumulada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4175" algn="l"/>
                        </a:tabLs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5. Medidas de posição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6. Mediana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7. </a:t>
                      </a:r>
                      <a:r>
                        <a:rPr lang="pt-BR" sz="1600" dirty="0" err="1">
                          <a:latin typeface="Calibri"/>
                          <a:ea typeface="Calibri"/>
                          <a:cs typeface="Calibri"/>
                        </a:rPr>
                        <a:t>Quartis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" algn="ctr"/>
                        </a:tabLs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8. </a:t>
                      </a:r>
                      <a:r>
                        <a:rPr lang="pt-BR" sz="1600" dirty="0" err="1">
                          <a:latin typeface="Calibri"/>
                          <a:ea typeface="Calibri"/>
                          <a:cs typeface="Calibri"/>
                        </a:rPr>
                        <a:t>Decis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9. </a:t>
                      </a:r>
                      <a:r>
                        <a:rPr lang="pt-BR" sz="1600" dirty="0" err="1">
                          <a:latin typeface="Calibri"/>
                          <a:ea typeface="Calibri"/>
                          <a:cs typeface="Calibri"/>
                        </a:rPr>
                        <a:t>Percentis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10. Moda (Fórmula de </a:t>
                      </a:r>
                      <a:r>
                        <a:rPr lang="pt-BR" sz="1600" dirty="0" err="1">
                          <a:latin typeface="Calibri"/>
                          <a:ea typeface="Calibri"/>
                          <a:cs typeface="Calibri"/>
                        </a:rPr>
                        <a:t>Czuber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11. Desvio Médio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12. Variância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13. Desvio padrão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14. Coeficiente de variação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15. Assimetria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16. Curtose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4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Verdana" panose="020B0604030504040204" pitchFamily="34" charset="0"/>
                <a:cs typeface="Verdana" panose="020B0604030504040204" pitchFamily="34" charset="0"/>
              </a:rPr>
              <a:t>Uma experiência em cursos de </a:t>
            </a:r>
            <a:r>
              <a:rPr lang="pt-BR" dirty="0" smtClean="0"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5091DA6A-3131-42B2-B3DA-A06C1FA3661A}"/>
              </a:ext>
            </a:extLst>
          </p:cNvPr>
          <p:cNvSpPr/>
          <p:nvPr/>
        </p:nvSpPr>
        <p:spPr>
          <a:xfrm>
            <a:off x="479393" y="1410160"/>
            <a:ext cx="11008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Tabela de resultados e organização da informação (</a:t>
            </a:r>
            <a:r>
              <a:rPr lang="pt-BR" sz="2000" b="1" dirty="0" err="1"/>
              <a:t>template</a:t>
            </a:r>
            <a:r>
              <a:rPr lang="pt-BR" sz="2000" b="1" dirty="0"/>
              <a:t>) em aula</a:t>
            </a:r>
          </a:p>
          <a:p>
            <a:endParaRPr lang="pt-BR" sz="2000" dirty="0"/>
          </a:p>
          <a:p>
            <a:r>
              <a:rPr lang="pt-BR" sz="2000" dirty="0"/>
              <a:t>Exemplo: 1. Representação gráfica</a:t>
            </a:r>
          </a:p>
          <a:p>
            <a:r>
              <a:rPr lang="pt-BR" sz="2000" dirty="0"/>
              <a:t>Dos tipos de gráficos apresentados em sala de aula (slides e capítulo 5) escolher 1 tipo e elaborar o gráfico (pode ser feito no Excel e colado na prova).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F5DF5AF4-ADC5-4725-976A-1DAB310B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8" y="3368535"/>
            <a:ext cx="5005387" cy="308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Gráfico – Faixa salarial para os funcionários de uma empresa.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2B083E76-11CC-4C00-8AE1-8CA7E17E4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793982"/>
              </p:ext>
            </p:extLst>
          </p:nvPr>
        </p:nvGraphicFramePr>
        <p:xfrm>
          <a:off x="5983550" y="3249227"/>
          <a:ext cx="5930284" cy="287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01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Verdana" panose="020B0604030504040204" pitchFamily="34" charset="0"/>
                <a:cs typeface="Verdana" panose="020B0604030504040204" pitchFamily="34" charset="0"/>
              </a:rPr>
              <a:t>Uma experiência em cursos de </a:t>
            </a:r>
            <a:r>
              <a:rPr lang="pt-BR" dirty="0" smtClean="0"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017AD188-CC32-484F-AEB7-8F19ACF1A2B9}"/>
              </a:ext>
            </a:extLst>
          </p:cNvPr>
          <p:cNvSpPr txBox="1">
            <a:spLocks/>
          </p:cNvSpPr>
          <p:nvPr/>
        </p:nvSpPr>
        <p:spPr>
          <a:xfrm>
            <a:off x="997527" y="1313894"/>
            <a:ext cx="9972011" cy="508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Feedback - resposta</a:t>
            </a:r>
          </a:p>
          <a:p>
            <a:pPr algn="just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15ABD0B-0DED-4AE8-8D3E-CCE78B287071}"/>
              </a:ext>
            </a:extLst>
          </p:cNvPr>
          <p:cNvSpPr txBox="1"/>
          <p:nvPr/>
        </p:nvSpPr>
        <p:spPr>
          <a:xfrm>
            <a:off x="1149927" y="1842655"/>
            <a:ext cx="1021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Postagem da avaliação resolvida, com discussão e análises.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9311CA2-07ED-4BF4-9F41-C6533042BB03}"/>
              </a:ext>
            </a:extLst>
          </p:cNvPr>
          <p:cNvSpPr txBox="1"/>
          <p:nvPr/>
        </p:nvSpPr>
        <p:spPr>
          <a:xfrm rot="18725415">
            <a:off x="362909" y="4169019"/>
            <a:ext cx="275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stellar" pitchFamily="18" charset="0"/>
              </a:rPr>
              <a:t>Otimismo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7B35CB4-3B9B-49EB-BFFB-D0B04D97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07" y="2716915"/>
            <a:ext cx="5773412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Principais </a:t>
            </a:r>
            <a:r>
              <a:rPr lang="pt-BR" dirty="0"/>
              <a:t>Referências</a:t>
            </a:r>
            <a:br>
              <a:rPr lang="pt-BR" dirty="0"/>
            </a:b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017AD188-CC32-484F-AEB7-8F19ACF1A2B9}"/>
              </a:ext>
            </a:extLst>
          </p:cNvPr>
          <p:cNvSpPr txBox="1">
            <a:spLocks/>
          </p:cNvSpPr>
          <p:nvPr/>
        </p:nvSpPr>
        <p:spPr>
          <a:xfrm>
            <a:off x="524435" y="1775548"/>
            <a:ext cx="10757647" cy="42487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Lima</a:t>
            </a:r>
            <a:r>
              <a:rPr lang="en-US" sz="2400" dirty="0"/>
              <a:t>, R. M., Carvalho, D., Flores, M. A., &amp; van </a:t>
            </a:r>
            <a:r>
              <a:rPr lang="en-US" sz="2400" dirty="0" err="1"/>
              <a:t>Hattum</a:t>
            </a:r>
            <a:r>
              <a:rPr lang="en-US" sz="2400" dirty="0"/>
              <a:t>-Janssen, N. (2007). A case study on project led education in engineering: students' and teachers' perceptions. European Journal of Engineering Education, 32(3), 337 - 347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Sambell, K., McDowell, L. and Montgomery, C. (2012) Assessment for Learning in Higher Education Abingdon, Routledge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err="1"/>
              <a:t>Figari</a:t>
            </a:r>
            <a:r>
              <a:rPr lang="pt-BR" sz="2400" dirty="0"/>
              <a:t>, G. (1996). Avaliar, que Referencial?. Porto: Porto Editora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Seger, M., &amp; </a:t>
            </a:r>
            <a:r>
              <a:rPr lang="en-US" sz="2400" dirty="0" err="1"/>
              <a:t>Dochy</a:t>
            </a:r>
            <a:r>
              <a:rPr lang="en-US" sz="2400" dirty="0"/>
              <a:t>, F. (2001). New Assessment Forms in Problem based Learning: The value-added of the students' perspective. Studies in Higher Education, 26(3), 327-343.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4820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Empresário Que Empurra O Ponto De Interrogação Foto de Stock ...">
            <a:extLst>
              <a:ext uri="{FF2B5EF4-FFF2-40B4-BE49-F238E27FC236}">
                <a16:creationId xmlns="" xmlns:a16="http://schemas.microsoft.com/office/drawing/2014/main" id="{E5A9F547-2676-45DD-A0FC-5947FA5D3C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910" r="20405" b="510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Covid</a:t>
            </a:r>
            <a:r>
              <a:rPr lang="en-US" dirty="0">
                <a:solidFill>
                  <a:schemeClr val="tx1"/>
                </a:solidFill>
              </a:rPr>
              <a:t> 19 - </a:t>
            </a:r>
            <a:r>
              <a:rPr lang="en-US" dirty="0" err="1">
                <a:solidFill>
                  <a:schemeClr val="tx1"/>
                </a:solidFill>
              </a:rPr>
              <a:t>Aulas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remotas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 agora? Como </a:t>
            </a:r>
            <a:r>
              <a:rPr lang="en-US" dirty="0" err="1">
                <a:solidFill>
                  <a:schemeClr val="tx1"/>
                </a:solidFill>
              </a:rPr>
              <a:t>avaliar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71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avaliativas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3" y="1233488"/>
            <a:ext cx="11643501" cy="519420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Planejamento.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Análise de modelo tradicional e de modelos </a:t>
            </a:r>
            <a:r>
              <a:rPr lang="pt-BR" dirty="0" err="1"/>
              <a:t>EaD</a:t>
            </a:r>
            <a:r>
              <a:rPr lang="pt-BR" dirty="0"/>
              <a:t> – referências.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Análise de perfil da turma.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Contexto social – acessos a internet – flexibilização.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Definição de instrumentos de avaliação.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Adaptação à nova realidade.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Aplicação da avaliação.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E a cola? (engajamento).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E a correção? (não impressa).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E o feedback? (autonomia do estudante).</a:t>
            </a:r>
          </a:p>
        </p:txBody>
      </p:sp>
    </p:spTree>
    <p:extLst>
      <p:ext uri="{BB962C8B-B14F-4D97-AF65-F5344CB8AC3E}">
        <p14:creationId xmlns:p14="http://schemas.microsoft.com/office/powerpoint/2010/main" val="315655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=""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ista Traseira Jovem Empresário Caucasiano Com Cabelo Preto ...">
            <a:extLst>
              <a:ext uri="{FF2B5EF4-FFF2-40B4-BE49-F238E27FC236}">
                <a16:creationId xmlns="" xmlns:a16="http://schemas.microsoft.com/office/drawing/2014/main" id="{C1DB3C0A-DD98-4F1D-B80A-19D8C91E2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4" b="13486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572" y="4061293"/>
            <a:ext cx="4529361" cy="2397283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- </a:t>
            </a:r>
            <a:r>
              <a:rPr lang="en-US" sz="3000" dirty="0" err="1">
                <a:solidFill>
                  <a:schemeClr val="tx1"/>
                </a:solidFill>
              </a:rPr>
              <a:t>Utilização</a:t>
            </a:r>
            <a:r>
              <a:rPr lang="en-US" sz="3000" dirty="0">
                <a:solidFill>
                  <a:schemeClr val="tx1"/>
                </a:solidFill>
              </a:rPr>
              <a:t> de TI.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en-US" sz="3000" dirty="0" err="1">
                <a:solidFill>
                  <a:schemeClr val="tx1"/>
                </a:solidFill>
              </a:rPr>
              <a:t>Metodologias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Ativas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	- Sala de aula </a:t>
            </a:r>
            <a:r>
              <a:rPr lang="en-US" sz="3000" dirty="0" err="1">
                <a:solidFill>
                  <a:schemeClr val="tx1"/>
                </a:solidFill>
              </a:rPr>
              <a:t>invertida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	- ABP </a:t>
            </a:r>
            <a:r>
              <a:rPr lang="en-US" sz="3000" dirty="0" err="1">
                <a:solidFill>
                  <a:schemeClr val="tx1"/>
                </a:solidFill>
              </a:rPr>
              <a:t>ou</a:t>
            </a:r>
            <a:r>
              <a:rPr lang="en-US" sz="3000" dirty="0">
                <a:solidFill>
                  <a:schemeClr val="tx1"/>
                </a:solidFill>
              </a:rPr>
              <a:t> PBL.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678BB2C-64E0-4014-B640-71E0FE52A72A}"/>
              </a:ext>
            </a:extLst>
          </p:cNvPr>
          <p:cNvSpPr txBox="1"/>
          <p:nvPr/>
        </p:nvSpPr>
        <p:spPr>
          <a:xfrm>
            <a:off x="6441083" y="472470"/>
            <a:ext cx="556884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dirty="0"/>
              <a:t>Planejamento das Aulas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A8F47CBD-7319-4121-9611-75EFE4B30974}"/>
              </a:ext>
            </a:extLst>
          </p:cNvPr>
          <p:cNvSpPr txBox="1"/>
          <p:nvPr/>
        </p:nvSpPr>
        <p:spPr>
          <a:xfrm>
            <a:off x="7480571" y="1921779"/>
            <a:ext cx="4529361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3000" dirty="0"/>
              <a:t>Curso: Engenharias.</a:t>
            </a:r>
          </a:p>
          <a:p>
            <a:r>
              <a:rPr lang="pt-BR" sz="3000" dirty="0"/>
              <a:t>Disciplina: Estatística e Probabilidade.</a:t>
            </a:r>
          </a:p>
        </p:txBody>
      </p:sp>
    </p:spTree>
    <p:extLst>
      <p:ext uri="{BB962C8B-B14F-4D97-AF65-F5344CB8AC3E}">
        <p14:creationId xmlns:p14="http://schemas.microsoft.com/office/powerpoint/2010/main" val="390209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Planejamento das Atividades Avaliativas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4" y="1476002"/>
            <a:ext cx="11210364" cy="499203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pt-BR" sz="3200" dirty="0"/>
              <a:t>Avaliação </a:t>
            </a:r>
            <a:r>
              <a:rPr lang="pt-BR" sz="3200" dirty="0" smtClean="0"/>
              <a:t>formativa: </a:t>
            </a:r>
            <a:r>
              <a:rPr lang="pt-BR" sz="3200" dirty="0"/>
              <a:t>P</a:t>
            </a:r>
            <a:r>
              <a:rPr lang="pt-BR" sz="3200" dirty="0" smtClean="0"/>
              <a:t>ermite </a:t>
            </a:r>
            <a:r>
              <a:rPr lang="pt-BR" sz="3200" dirty="0"/>
              <a:t>o acompanhamento, devendo ser realizada durante todo o período letivo, com o intuito de verificar se os estudantes estão alcançando os objetivos propostos pela disciplina.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sz="3200" dirty="0" smtClean="0"/>
          </a:p>
          <a:p>
            <a:pPr lvl="1" algn="just">
              <a:spcBef>
                <a:spcPts val="1200"/>
              </a:spcBef>
            </a:pPr>
            <a:r>
              <a:rPr lang="pt-BR" sz="2800" dirty="0" smtClean="0"/>
              <a:t>Avaliação </a:t>
            </a:r>
            <a:r>
              <a:rPr lang="pt-BR" sz="2800" dirty="0"/>
              <a:t>projeto “Coleta e tratamento de dados de empresas da RMVA” -  desenvolvido ao longo do semestre.</a:t>
            </a:r>
          </a:p>
          <a:p>
            <a:pPr lvl="1" algn="just">
              <a:spcBef>
                <a:spcPts val="1200"/>
              </a:spcBef>
            </a:pPr>
            <a:r>
              <a:rPr lang="pt-BR" sz="2800" dirty="0"/>
              <a:t>Avaliação em tempos remotos – objeto desta apresentação.</a:t>
            </a:r>
          </a:p>
          <a:p>
            <a:pPr algn="just">
              <a:spcBef>
                <a:spcPts val="1200"/>
              </a:spcBef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5508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Uma experiência em cursos de </a:t>
            </a:r>
            <a:r>
              <a:rPr lang="pt-BR" sz="4000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engenharia</a:t>
            </a:r>
            <a:endParaRPr lang="pt-BR" sz="4000" b="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4" y="1329228"/>
            <a:ext cx="11116235" cy="496399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pt-BR" dirty="0"/>
              <a:t>Disciplina: Estatística e Probabilidade</a:t>
            </a:r>
            <a:r>
              <a:rPr lang="pt-BR" dirty="0" smtClean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dirty="0"/>
          </a:p>
          <a:p>
            <a:pPr algn="just">
              <a:spcBef>
                <a:spcPts val="1200"/>
              </a:spcBef>
            </a:pPr>
            <a:r>
              <a:rPr lang="pt-BR" dirty="0"/>
              <a:t>Conteúdo: Estatística Descritiva</a:t>
            </a:r>
            <a:r>
              <a:rPr lang="pt-BR" dirty="0" smtClean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dirty="0"/>
          </a:p>
          <a:p>
            <a:pPr algn="just">
              <a:spcBef>
                <a:spcPts val="1200"/>
              </a:spcBef>
            </a:pPr>
            <a:r>
              <a:rPr lang="pt-BR" dirty="0"/>
              <a:t>Competência e Habilidade: Avaliar estatisticamente um conjunto de dados. </a:t>
            </a:r>
            <a:r>
              <a:rPr lang="pt-BR" b="1" dirty="0"/>
              <a:t>Descrever e sumarizar um conjunto de dados</a:t>
            </a:r>
            <a:r>
              <a:rPr lang="pt-BR" b="1" dirty="0" smtClean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dirty="0"/>
          </a:p>
          <a:p>
            <a:pPr algn="just">
              <a:spcBef>
                <a:spcPts val="1200"/>
              </a:spcBef>
            </a:pPr>
            <a:r>
              <a:rPr lang="pt-BR" dirty="0"/>
              <a:t>Resultados de Aprendizagem: Tratamento de dados para elaboração de projetos de engenharia.</a:t>
            </a:r>
          </a:p>
          <a:p>
            <a:pPr lvl="1" algn="just">
              <a:spcBef>
                <a:spcPts val="1200"/>
              </a:spcBef>
            </a:pPr>
            <a:r>
              <a:rPr lang="pt-BR" dirty="0"/>
              <a:t>Taxonomia de Bloom: Comparar (4), Propor (5) e Avaliar (6).</a:t>
            </a:r>
          </a:p>
        </p:txBody>
      </p:sp>
    </p:spTree>
    <p:extLst>
      <p:ext uri="{BB962C8B-B14F-4D97-AF65-F5344CB8AC3E}">
        <p14:creationId xmlns:p14="http://schemas.microsoft.com/office/powerpoint/2010/main" val="315995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Uma experiência em cursos de </a:t>
            </a:r>
            <a:r>
              <a:rPr lang="pt-BR" sz="4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pt-BR" sz="4000" b="0" dirty="0">
              <a:latin typeface="+mn-lt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BF9EC00E-06B3-4342-B862-A2C9E198A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827455"/>
              </p:ext>
            </p:extLst>
          </p:nvPr>
        </p:nvGraphicFramePr>
        <p:xfrm>
          <a:off x="680936" y="719666"/>
          <a:ext cx="9479064" cy="574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57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57E8463-CA10-4C2A-950D-376DBFBE8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" r="1199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Uma experiência em cursos de engenharias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Engajamento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24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pessoa, homem, mesa, computer&#10;&#10;Descrição gerada automaticamente">
            <a:extLst>
              <a:ext uri="{FF2B5EF4-FFF2-40B4-BE49-F238E27FC236}">
                <a16:creationId xmlns="" xmlns:a16="http://schemas.microsoft.com/office/drawing/2014/main" id="{BD2CB504-F447-4A8B-BEE8-640E2F607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r="1291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solidFill>
                  <a:schemeClr val="tx1"/>
                </a:solidFill>
              </a:rPr>
              <a:t>Engajamento</a:t>
            </a:r>
            <a:endParaRPr lang="en-US" sz="56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800</Words>
  <Application>Microsoft Office PowerPoint</Application>
  <PresentationFormat>Widescreen</PresentationFormat>
  <Paragraphs>177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Castellar</vt:lpstr>
      <vt:lpstr>Times New Roman</vt:lpstr>
      <vt:lpstr>Verdana</vt:lpstr>
      <vt:lpstr>Personalizar design</vt:lpstr>
      <vt:lpstr>Tema do Office</vt:lpstr>
      <vt:lpstr>Boas práticas em avaliação da aprendizagem</vt:lpstr>
      <vt:lpstr>Covid 19 - Aulas remotas  E agora? Como avaliar?</vt:lpstr>
      <vt:lpstr>Atividades avaliativas</vt:lpstr>
      <vt:lpstr>- Utilização de TI.  - Metodologias Ativas  - Sala de aula invertida.  - ABP ou PBL.</vt:lpstr>
      <vt:lpstr>Planejamento das Atividades Avaliativas</vt:lpstr>
      <vt:lpstr>Uma experiência em cursos de engenharia</vt:lpstr>
      <vt:lpstr>Uma experiência em cursos de engenharia</vt:lpstr>
      <vt:lpstr>Uma experiência em cursos de engenharias  Engajamento</vt:lpstr>
      <vt:lpstr>Engajamento</vt:lpstr>
      <vt:lpstr>Uma experiência em cursos de engenharia</vt:lpstr>
      <vt:lpstr>Uma experiência em cursos de engenharia</vt:lpstr>
      <vt:lpstr>Uma experiência em cursos de engenharia</vt:lpstr>
      <vt:lpstr>Uma experiência em cursos de engenharia</vt:lpstr>
      <vt:lpstr> Principais Referências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Boas práticas em avaliação da aprendizagem</dc:title>
  <dc:creator>Fabricio Moura Dias</dc:creator>
  <cp:lastModifiedBy>Maria Aparecida De Souza Silva</cp:lastModifiedBy>
  <cp:revision>5</cp:revision>
  <dcterms:created xsi:type="dcterms:W3CDTF">2020-06-24T21:37:26Z</dcterms:created>
  <dcterms:modified xsi:type="dcterms:W3CDTF">2020-06-25T12:04:57Z</dcterms:modified>
</cp:coreProperties>
</file>