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31"/>
  </p:notesMasterIdLst>
  <p:sldIdLst>
    <p:sldId id="256" r:id="rId2"/>
    <p:sldId id="258" r:id="rId3"/>
    <p:sldId id="291" r:id="rId4"/>
    <p:sldId id="289" r:id="rId5"/>
    <p:sldId id="290" r:id="rId6"/>
    <p:sldId id="260" r:id="rId7"/>
    <p:sldId id="262" r:id="rId8"/>
    <p:sldId id="302" r:id="rId9"/>
    <p:sldId id="264" r:id="rId10"/>
    <p:sldId id="267" r:id="rId11"/>
    <p:sldId id="269" r:id="rId12"/>
    <p:sldId id="270" r:id="rId13"/>
    <p:sldId id="274" r:id="rId14"/>
    <p:sldId id="275" r:id="rId15"/>
    <p:sldId id="276" r:id="rId16"/>
    <p:sldId id="278" r:id="rId17"/>
    <p:sldId id="280" r:id="rId18"/>
    <p:sldId id="282" r:id="rId19"/>
    <p:sldId id="292" r:id="rId20"/>
    <p:sldId id="293" r:id="rId21"/>
    <p:sldId id="294" r:id="rId22"/>
    <p:sldId id="295" r:id="rId23"/>
    <p:sldId id="296" r:id="rId24"/>
    <p:sldId id="301" r:id="rId25"/>
    <p:sldId id="297" r:id="rId26"/>
    <p:sldId id="298" r:id="rId27"/>
    <p:sldId id="299" r:id="rId28"/>
    <p:sldId id="303" r:id="rId29"/>
    <p:sldId id="30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6EEE5-FDF4-478F-AB18-BFFE85FC74C3}" type="doc">
      <dgm:prSet loTypeId="urn:microsoft.com/office/officeart/2005/8/layout/hChevron3" loCatId="process" qsTypeId="urn:microsoft.com/office/officeart/2005/8/quickstyle/simple5" qsCatId="simple" csTypeId="urn:microsoft.com/office/officeart/2005/8/colors/accent1_2" csCatId="accent1" phldr="1"/>
      <dgm:spPr/>
    </dgm:pt>
    <dgm:pt modelId="{B817EDF8-386F-4423-923D-A27AA70509D7}">
      <dgm:prSet phldrT="[Texto]" custT="1"/>
      <dgm:spPr/>
      <dgm:t>
        <a:bodyPr/>
        <a:lstStyle/>
        <a:p>
          <a:r>
            <a:rPr lang="pt-BR" sz="1600" dirty="0" smtClean="0"/>
            <a:t>1350 </a:t>
          </a:r>
          <a:r>
            <a:rPr lang="pt-BR" sz="1600" dirty="0" err="1" smtClean="0"/>
            <a:t>aC</a:t>
          </a:r>
          <a:endParaRPr lang="pt-BR" sz="1600" dirty="0" smtClean="0"/>
        </a:p>
        <a:p>
          <a:r>
            <a:rPr lang="pt-BR" sz="1600" dirty="0" smtClean="0"/>
            <a:t>Egito Escravidão</a:t>
          </a:r>
          <a:endParaRPr lang="pt-BR" sz="1600" dirty="0"/>
        </a:p>
      </dgm:t>
    </dgm:pt>
    <dgm:pt modelId="{D8F0C032-BE78-4978-ADA6-EC8435C5350E}" type="parTrans" cxnId="{FA7AE472-26FB-46FC-B159-D3D60295BAD0}">
      <dgm:prSet/>
      <dgm:spPr/>
      <dgm:t>
        <a:bodyPr/>
        <a:lstStyle/>
        <a:p>
          <a:endParaRPr lang="pt-BR"/>
        </a:p>
      </dgm:t>
    </dgm:pt>
    <dgm:pt modelId="{44DB53C0-3A79-4107-949D-679BCD62DFB3}" type="sibTrans" cxnId="{FA7AE472-26FB-46FC-B159-D3D60295BAD0}">
      <dgm:prSet/>
      <dgm:spPr/>
      <dgm:t>
        <a:bodyPr/>
        <a:lstStyle/>
        <a:p>
          <a:endParaRPr lang="pt-BR"/>
        </a:p>
      </dgm:t>
    </dgm:pt>
    <dgm:pt modelId="{428F3AA3-6F32-4ED2-8263-187960FA0445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600" dirty="0" smtClean="0"/>
            <a:t>1300 </a:t>
          </a:r>
          <a:r>
            <a:rPr lang="pt-BR" sz="1600" dirty="0" err="1" smtClean="0"/>
            <a:t>aC</a:t>
          </a:r>
          <a:endParaRPr lang="pt-BR" sz="1600" dirty="0" smtClean="0"/>
        </a:p>
        <a:p>
          <a:r>
            <a:rPr lang="pt-BR" sz="1600" dirty="0" smtClean="0"/>
            <a:t>Deserto</a:t>
          </a:r>
        </a:p>
        <a:p>
          <a:r>
            <a:rPr lang="pt-BR" sz="1600" dirty="0" smtClean="0"/>
            <a:t> de</a:t>
          </a:r>
        </a:p>
        <a:p>
          <a:r>
            <a:rPr lang="pt-BR" sz="1600" dirty="0" smtClean="0"/>
            <a:t> </a:t>
          </a:r>
          <a:r>
            <a:rPr lang="pt-BR" sz="1600" dirty="0" err="1" smtClean="0"/>
            <a:t>Madiã</a:t>
          </a:r>
          <a:endParaRPr lang="pt-BR" sz="1600" dirty="0"/>
        </a:p>
      </dgm:t>
    </dgm:pt>
    <dgm:pt modelId="{211E6646-D583-47CA-ABA2-EEFAD90B3D3D}" type="parTrans" cxnId="{D39CD297-89C5-40FA-8BA6-79AA8370F148}">
      <dgm:prSet/>
      <dgm:spPr/>
      <dgm:t>
        <a:bodyPr/>
        <a:lstStyle/>
        <a:p>
          <a:endParaRPr lang="pt-BR"/>
        </a:p>
      </dgm:t>
    </dgm:pt>
    <dgm:pt modelId="{F20A960C-1E93-42C7-890F-C52D0D83EAC0}" type="sibTrans" cxnId="{D39CD297-89C5-40FA-8BA6-79AA8370F148}">
      <dgm:prSet/>
      <dgm:spPr/>
      <dgm:t>
        <a:bodyPr/>
        <a:lstStyle/>
        <a:p>
          <a:endParaRPr lang="pt-BR"/>
        </a:p>
      </dgm:t>
    </dgm:pt>
    <dgm:pt modelId="{1AB00152-2A59-4051-8869-D5D30F3F19DA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600" dirty="0" smtClean="0"/>
            <a:t>1250–1050</a:t>
          </a:r>
        </a:p>
        <a:p>
          <a:r>
            <a:rPr lang="pt-BR" sz="1600" dirty="0" smtClean="0"/>
            <a:t>Ocupação da Terra</a:t>
          </a:r>
        </a:p>
        <a:p>
          <a:r>
            <a:rPr lang="pt-BR" sz="1600" dirty="0" smtClean="0"/>
            <a:t>Tribos de Israel</a:t>
          </a:r>
          <a:endParaRPr lang="pt-BR" sz="1600" dirty="0"/>
        </a:p>
      </dgm:t>
    </dgm:pt>
    <dgm:pt modelId="{54D851AB-1DE2-4A3E-87CA-9F96653B4FDC}" type="parTrans" cxnId="{F9F8305E-B80C-4DE3-84F1-73ABE47F79F4}">
      <dgm:prSet/>
      <dgm:spPr/>
      <dgm:t>
        <a:bodyPr/>
        <a:lstStyle/>
        <a:p>
          <a:endParaRPr lang="pt-BR"/>
        </a:p>
      </dgm:t>
    </dgm:pt>
    <dgm:pt modelId="{6EDF3CBF-D284-46A3-A0C3-BF2B3BCC1704}" type="sibTrans" cxnId="{F9F8305E-B80C-4DE3-84F1-73ABE47F79F4}">
      <dgm:prSet/>
      <dgm:spPr/>
      <dgm:t>
        <a:bodyPr/>
        <a:lstStyle/>
        <a:p>
          <a:endParaRPr lang="pt-BR"/>
        </a:p>
      </dgm:t>
    </dgm:pt>
    <dgm:pt modelId="{67524EB9-A385-40C5-B01E-86E46F3C2F10}">
      <dgm:prSet custT="1"/>
      <dgm:spPr/>
      <dgm:t>
        <a:bodyPr/>
        <a:lstStyle/>
        <a:p>
          <a:r>
            <a:rPr lang="pt-BR" sz="1600" dirty="0" smtClean="0"/>
            <a:t>1030</a:t>
          </a:r>
        </a:p>
        <a:p>
          <a:r>
            <a:rPr lang="pt-BR" sz="1600" dirty="0" smtClean="0"/>
            <a:t> </a:t>
          </a:r>
          <a:r>
            <a:rPr lang="pt-BR" sz="1600" dirty="0" err="1" smtClean="0"/>
            <a:t>aC</a:t>
          </a:r>
          <a:endParaRPr lang="pt-BR" sz="1600" dirty="0" smtClean="0"/>
        </a:p>
        <a:p>
          <a:r>
            <a:rPr lang="pt-BR" sz="1600" dirty="0" smtClean="0"/>
            <a:t>Monarquia</a:t>
          </a:r>
        </a:p>
        <a:p>
          <a:r>
            <a:rPr lang="pt-BR" sz="1600" dirty="0" smtClean="0"/>
            <a:t> e</a:t>
          </a:r>
        </a:p>
        <a:p>
          <a:r>
            <a:rPr lang="pt-BR" sz="1600" dirty="0" smtClean="0"/>
            <a:t> Profetismo</a:t>
          </a:r>
          <a:endParaRPr lang="pt-BR" sz="1600" dirty="0"/>
        </a:p>
      </dgm:t>
    </dgm:pt>
    <dgm:pt modelId="{C5110BDC-1E00-4A5D-9187-A3EC2B4D4D25}" type="parTrans" cxnId="{D7CC8E99-09EF-44E2-82CD-8145825024CE}">
      <dgm:prSet/>
      <dgm:spPr/>
      <dgm:t>
        <a:bodyPr/>
        <a:lstStyle/>
        <a:p>
          <a:endParaRPr lang="pt-BR"/>
        </a:p>
      </dgm:t>
    </dgm:pt>
    <dgm:pt modelId="{038AA782-C215-49E3-9F9B-221EEB8D9229}" type="sibTrans" cxnId="{D7CC8E99-09EF-44E2-82CD-8145825024CE}">
      <dgm:prSet/>
      <dgm:spPr/>
      <dgm:t>
        <a:bodyPr/>
        <a:lstStyle/>
        <a:p>
          <a:endParaRPr lang="pt-BR"/>
        </a:p>
      </dgm:t>
    </dgm:pt>
    <dgm:pt modelId="{C502C580-15B5-495D-AAD0-390CE686D9BA}">
      <dgm:prSet custT="1"/>
      <dgm:spPr/>
      <dgm:t>
        <a:bodyPr/>
        <a:lstStyle/>
        <a:p>
          <a:r>
            <a:rPr lang="pt-BR" sz="1600" dirty="0" smtClean="0"/>
            <a:t>Reino</a:t>
          </a:r>
        </a:p>
        <a:p>
          <a:r>
            <a:rPr lang="pt-BR" sz="1600" dirty="0" smtClean="0"/>
            <a:t> do</a:t>
          </a:r>
        </a:p>
        <a:p>
          <a:r>
            <a:rPr lang="pt-BR" sz="1600" dirty="0" smtClean="0"/>
            <a:t> Norte</a:t>
          </a:r>
        </a:p>
        <a:p>
          <a:r>
            <a:rPr lang="pt-BR" sz="1600" dirty="0" smtClean="0"/>
            <a:t> Israel</a:t>
          </a:r>
        </a:p>
        <a:p>
          <a:r>
            <a:rPr lang="pt-BR" sz="1600" dirty="0" smtClean="0"/>
            <a:t>Samaria </a:t>
          </a:r>
        </a:p>
        <a:p>
          <a:r>
            <a:rPr lang="pt-BR" sz="1600" dirty="0" smtClean="0"/>
            <a:t>722</a:t>
          </a:r>
        </a:p>
        <a:p>
          <a:r>
            <a:rPr lang="pt-BR" sz="1600" dirty="0" smtClean="0"/>
            <a:t>Assíria</a:t>
          </a:r>
          <a:endParaRPr lang="pt-BR" sz="1600" dirty="0"/>
        </a:p>
      </dgm:t>
    </dgm:pt>
    <dgm:pt modelId="{7B0E93E7-A3E4-4735-A2E9-9CD0FFFFC05E}" type="parTrans" cxnId="{E9D0BBCC-F8CD-430D-B1DE-BF6D0935DF0E}">
      <dgm:prSet/>
      <dgm:spPr/>
      <dgm:t>
        <a:bodyPr/>
        <a:lstStyle/>
        <a:p>
          <a:endParaRPr lang="pt-BR"/>
        </a:p>
      </dgm:t>
    </dgm:pt>
    <dgm:pt modelId="{F5F33656-6325-4F38-A15A-D496FB37F767}" type="sibTrans" cxnId="{E9D0BBCC-F8CD-430D-B1DE-BF6D0935DF0E}">
      <dgm:prSet/>
      <dgm:spPr/>
      <dgm:t>
        <a:bodyPr/>
        <a:lstStyle/>
        <a:p>
          <a:endParaRPr lang="pt-BR"/>
        </a:p>
      </dgm:t>
    </dgm:pt>
    <dgm:pt modelId="{DB58D659-0989-44B1-9A97-BE9EDDBA1066}">
      <dgm:prSet custT="1"/>
      <dgm:spPr/>
      <dgm:t>
        <a:bodyPr/>
        <a:lstStyle/>
        <a:p>
          <a:r>
            <a:rPr lang="pt-BR" sz="1600" dirty="0" smtClean="0"/>
            <a:t>Reino do Sul</a:t>
          </a:r>
        </a:p>
        <a:p>
          <a:r>
            <a:rPr lang="pt-BR" sz="1600" dirty="0" smtClean="0"/>
            <a:t> Judá</a:t>
          </a:r>
        </a:p>
        <a:p>
          <a:r>
            <a:rPr lang="pt-BR" sz="1600" dirty="0" smtClean="0"/>
            <a:t> Jerusalém</a:t>
          </a:r>
        </a:p>
        <a:p>
          <a:r>
            <a:rPr lang="pt-BR" sz="1600" dirty="0" smtClean="0"/>
            <a:t>586</a:t>
          </a:r>
        </a:p>
        <a:p>
          <a:r>
            <a:rPr lang="pt-BR" sz="1600" dirty="0" smtClean="0"/>
            <a:t>Babilônia</a:t>
          </a:r>
          <a:endParaRPr lang="pt-BR" sz="1600" dirty="0"/>
        </a:p>
      </dgm:t>
    </dgm:pt>
    <dgm:pt modelId="{88558553-DBC8-41EC-BCA7-8D4B941BA07C}" type="parTrans" cxnId="{B51992E8-4419-463B-BFEC-BACA437F23AF}">
      <dgm:prSet/>
      <dgm:spPr/>
      <dgm:t>
        <a:bodyPr/>
        <a:lstStyle/>
        <a:p>
          <a:endParaRPr lang="pt-BR"/>
        </a:p>
      </dgm:t>
    </dgm:pt>
    <dgm:pt modelId="{00840597-1092-4A8D-B22D-9DDFFC28EE2B}" type="sibTrans" cxnId="{B51992E8-4419-463B-BFEC-BACA437F23AF}">
      <dgm:prSet/>
      <dgm:spPr/>
      <dgm:t>
        <a:bodyPr/>
        <a:lstStyle/>
        <a:p>
          <a:endParaRPr lang="pt-BR"/>
        </a:p>
      </dgm:t>
    </dgm:pt>
    <dgm:pt modelId="{42435CA0-F296-413C-ADB1-FC040D04387C}">
      <dgm:prSet custT="1"/>
      <dgm:spPr/>
      <dgm:t>
        <a:bodyPr/>
        <a:lstStyle/>
        <a:p>
          <a:r>
            <a:rPr lang="pt-BR" sz="1600" dirty="0" smtClean="0"/>
            <a:t>586-536 </a:t>
          </a:r>
          <a:r>
            <a:rPr lang="pt-BR" sz="1600" dirty="0" err="1" smtClean="0"/>
            <a:t>aC</a:t>
          </a:r>
          <a:endParaRPr lang="pt-BR" sz="1600" dirty="0" smtClean="0"/>
        </a:p>
        <a:p>
          <a:r>
            <a:rPr lang="pt-BR" sz="1600" dirty="0" smtClean="0"/>
            <a:t>Exílio</a:t>
          </a:r>
        </a:p>
        <a:p>
          <a:r>
            <a:rPr lang="pt-BR" sz="1600" dirty="0" smtClean="0"/>
            <a:t> da</a:t>
          </a:r>
        </a:p>
        <a:p>
          <a:r>
            <a:rPr lang="pt-BR" sz="1600" dirty="0" smtClean="0"/>
            <a:t> Babilônia</a:t>
          </a:r>
          <a:endParaRPr lang="pt-BR" sz="1600" dirty="0"/>
        </a:p>
      </dgm:t>
    </dgm:pt>
    <dgm:pt modelId="{72E0953A-C858-4513-8B2C-7C2BB692B191}" type="parTrans" cxnId="{6BEA8F53-2349-40E1-930D-041C770941DC}">
      <dgm:prSet/>
      <dgm:spPr/>
      <dgm:t>
        <a:bodyPr/>
        <a:lstStyle/>
        <a:p>
          <a:endParaRPr lang="pt-BR"/>
        </a:p>
      </dgm:t>
    </dgm:pt>
    <dgm:pt modelId="{48E29D1D-DAB9-4A72-AB5C-1F2DB8F521C9}" type="sibTrans" cxnId="{6BEA8F53-2349-40E1-930D-041C770941DC}">
      <dgm:prSet/>
      <dgm:spPr/>
      <dgm:t>
        <a:bodyPr/>
        <a:lstStyle/>
        <a:p>
          <a:endParaRPr lang="pt-BR"/>
        </a:p>
      </dgm:t>
    </dgm:pt>
    <dgm:pt modelId="{F2A40371-B4E2-4D28-BB17-F35271A65BB0}">
      <dgm:prSet custT="1"/>
      <dgm:spPr/>
      <dgm:t>
        <a:bodyPr/>
        <a:lstStyle/>
        <a:p>
          <a:r>
            <a:rPr lang="pt-BR" sz="1600" dirty="0" smtClean="0"/>
            <a:t>536 </a:t>
          </a:r>
          <a:r>
            <a:rPr lang="pt-BR" sz="1600" dirty="0" err="1" smtClean="0"/>
            <a:t>aC</a:t>
          </a:r>
          <a:r>
            <a:rPr lang="pt-BR" sz="1600" dirty="0" smtClean="0"/>
            <a:t> </a:t>
          </a:r>
        </a:p>
        <a:p>
          <a:r>
            <a:rPr lang="pt-BR" sz="1600" dirty="0" smtClean="0"/>
            <a:t>Pérsia</a:t>
          </a:r>
        </a:p>
        <a:p>
          <a:r>
            <a:rPr lang="pt-BR" sz="1600" dirty="0" smtClean="0"/>
            <a:t>Retorno</a:t>
          </a:r>
        </a:p>
        <a:p>
          <a:r>
            <a:rPr lang="pt-BR" sz="1600" dirty="0" smtClean="0"/>
            <a:t> e</a:t>
          </a:r>
        </a:p>
        <a:p>
          <a:r>
            <a:rPr lang="pt-BR" sz="1600" dirty="0" smtClean="0"/>
            <a:t> Reconstrução</a:t>
          </a:r>
          <a:endParaRPr lang="pt-BR" sz="1600" dirty="0"/>
        </a:p>
      </dgm:t>
    </dgm:pt>
    <dgm:pt modelId="{C7599BE7-E31C-4609-9015-BF6EEBD148ED}" type="parTrans" cxnId="{D1E17F3D-994D-4C97-8578-20D6AA5E5F68}">
      <dgm:prSet/>
      <dgm:spPr/>
      <dgm:t>
        <a:bodyPr/>
        <a:lstStyle/>
        <a:p>
          <a:endParaRPr lang="pt-BR"/>
        </a:p>
      </dgm:t>
    </dgm:pt>
    <dgm:pt modelId="{02A7E953-2A1F-42D3-A521-59F7849B1ACB}" type="sibTrans" cxnId="{D1E17F3D-994D-4C97-8578-20D6AA5E5F68}">
      <dgm:prSet/>
      <dgm:spPr/>
      <dgm:t>
        <a:bodyPr/>
        <a:lstStyle/>
        <a:p>
          <a:endParaRPr lang="pt-BR"/>
        </a:p>
      </dgm:t>
    </dgm:pt>
    <dgm:pt modelId="{474091DA-964D-456C-87EE-E72E26357491}" type="pres">
      <dgm:prSet presAssocID="{41D6EEE5-FDF4-478F-AB18-BFFE85FC74C3}" presName="Name0" presStyleCnt="0">
        <dgm:presLayoutVars>
          <dgm:dir/>
          <dgm:resizeHandles val="exact"/>
        </dgm:presLayoutVars>
      </dgm:prSet>
      <dgm:spPr/>
    </dgm:pt>
    <dgm:pt modelId="{F80974C8-6296-4F35-88F4-CF7306AE2164}" type="pres">
      <dgm:prSet presAssocID="{B817EDF8-386F-4423-923D-A27AA70509D7}" presName="parTxOnly" presStyleLbl="node1" presStyleIdx="0" presStyleCnt="8" custScaleY="3389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1BC328-8C95-4050-8617-15DBD0BD2745}" type="pres">
      <dgm:prSet presAssocID="{44DB53C0-3A79-4107-949D-679BCD62DFB3}" presName="parSpace" presStyleCnt="0"/>
      <dgm:spPr/>
    </dgm:pt>
    <dgm:pt modelId="{5FCF1050-7BBB-4A3E-B38A-F8A0A5FFDCD0}" type="pres">
      <dgm:prSet presAssocID="{428F3AA3-6F32-4ED2-8263-187960FA0445}" presName="parTxOnly" presStyleLbl="node1" presStyleIdx="1" presStyleCnt="8" custScaleY="3623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85DE76-8EE2-4794-9CB5-188524A350BE}" type="pres">
      <dgm:prSet presAssocID="{F20A960C-1E93-42C7-890F-C52D0D83EAC0}" presName="parSpace" presStyleCnt="0"/>
      <dgm:spPr/>
    </dgm:pt>
    <dgm:pt modelId="{246F9EC2-7C45-4235-947B-06713B64BCDB}" type="pres">
      <dgm:prSet presAssocID="{1AB00152-2A59-4051-8869-D5D30F3F19DA}" presName="parTxOnly" presStyleLbl="node1" presStyleIdx="2" presStyleCnt="8" custScaleY="3857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F0B64B-A63D-4EFF-A40B-9CF47030088D}" type="pres">
      <dgm:prSet presAssocID="{6EDF3CBF-D284-46A3-A0C3-BF2B3BCC1704}" presName="parSpace" presStyleCnt="0"/>
      <dgm:spPr/>
    </dgm:pt>
    <dgm:pt modelId="{2FB097F0-B8C7-45B1-B4FA-F71B6D17C6E5}" type="pres">
      <dgm:prSet presAssocID="{67524EB9-A385-40C5-B01E-86E46F3C2F10}" presName="parTxOnly" presStyleLbl="node1" presStyleIdx="3" presStyleCnt="8" custScaleY="4120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9269CA-C07C-41BE-8CAF-6A240BADC40E}" type="pres">
      <dgm:prSet presAssocID="{038AA782-C215-49E3-9F9B-221EEB8D9229}" presName="parSpace" presStyleCnt="0"/>
      <dgm:spPr/>
    </dgm:pt>
    <dgm:pt modelId="{120EC124-F695-4861-B895-EF39F695C1B4}" type="pres">
      <dgm:prSet presAssocID="{C502C580-15B5-495D-AAD0-390CE686D9BA}" presName="parTxOnly" presStyleLbl="node1" presStyleIdx="4" presStyleCnt="8" custScaleY="426690" custLinFactNeighborX="212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AEF2A0-3975-4D8C-A43A-4A138FFBE012}" type="pres">
      <dgm:prSet presAssocID="{F5F33656-6325-4F38-A15A-D496FB37F767}" presName="parSpace" presStyleCnt="0"/>
      <dgm:spPr/>
    </dgm:pt>
    <dgm:pt modelId="{B2157ECC-887F-45F1-A273-5A35B3A3DD3D}" type="pres">
      <dgm:prSet presAssocID="{DB58D659-0989-44B1-9A97-BE9EDDBA1066}" presName="parTxOnly" presStyleLbl="node1" presStyleIdx="5" presStyleCnt="8" custScaleY="4325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4F93DE-D73D-4EBB-A8CE-AE194924F197}" type="pres">
      <dgm:prSet presAssocID="{00840597-1092-4A8D-B22D-9DDFFC28EE2B}" presName="parSpace" presStyleCnt="0"/>
      <dgm:spPr/>
    </dgm:pt>
    <dgm:pt modelId="{7367C117-5E71-463E-84D1-8CF742C7EF16}" type="pres">
      <dgm:prSet presAssocID="{42435CA0-F296-413C-ADB1-FC040D04387C}" presName="parTxOnly" presStyleLbl="node1" presStyleIdx="6" presStyleCnt="8" custScaleY="44717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E9FA4C-666C-4426-BAAF-218F557ED027}" type="pres">
      <dgm:prSet presAssocID="{48E29D1D-DAB9-4A72-AB5C-1F2DB8F521C9}" presName="parSpace" presStyleCnt="0"/>
      <dgm:spPr/>
    </dgm:pt>
    <dgm:pt modelId="{18FF75E8-FC93-4992-A6C4-5A675F93BC0C}" type="pres">
      <dgm:prSet presAssocID="{F2A40371-B4E2-4D28-BB17-F35271A65BB0}" presName="parTxOnly" presStyleLbl="node1" presStyleIdx="7" presStyleCnt="8" custScaleY="4676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39CD297-89C5-40FA-8BA6-79AA8370F148}" srcId="{41D6EEE5-FDF4-478F-AB18-BFFE85FC74C3}" destId="{428F3AA3-6F32-4ED2-8263-187960FA0445}" srcOrd="1" destOrd="0" parTransId="{211E6646-D583-47CA-ABA2-EEFAD90B3D3D}" sibTransId="{F20A960C-1E93-42C7-890F-C52D0D83EAC0}"/>
    <dgm:cxn modelId="{E9D0BBCC-F8CD-430D-B1DE-BF6D0935DF0E}" srcId="{41D6EEE5-FDF4-478F-AB18-BFFE85FC74C3}" destId="{C502C580-15B5-495D-AAD0-390CE686D9BA}" srcOrd="4" destOrd="0" parTransId="{7B0E93E7-A3E4-4735-A2E9-9CD0FFFFC05E}" sibTransId="{F5F33656-6325-4F38-A15A-D496FB37F767}"/>
    <dgm:cxn modelId="{C6954185-E977-4543-8561-ABF0244908D0}" type="presOf" srcId="{428F3AA3-6F32-4ED2-8263-187960FA0445}" destId="{5FCF1050-7BBB-4A3E-B38A-F8A0A5FFDCD0}" srcOrd="0" destOrd="0" presId="urn:microsoft.com/office/officeart/2005/8/layout/hChevron3"/>
    <dgm:cxn modelId="{D2ADF00B-3807-4484-9446-5F705A20CEF9}" type="presOf" srcId="{1AB00152-2A59-4051-8869-D5D30F3F19DA}" destId="{246F9EC2-7C45-4235-947B-06713B64BCDB}" srcOrd="0" destOrd="0" presId="urn:microsoft.com/office/officeart/2005/8/layout/hChevron3"/>
    <dgm:cxn modelId="{6BEA8F53-2349-40E1-930D-041C770941DC}" srcId="{41D6EEE5-FDF4-478F-AB18-BFFE85FC74C3}" destId="{42435CA0-F296-413C-ADB1-FC040D04387C}" srcOrd="6" destOrd="0" parTransId="{72E0953A-C858-4513-8B2C-7C2BB692B191}" sibTransId="{48E29D1D-DAB9-4A72-AB5C-1F2DB8F521C9}"/>
    <dgm:cxn modelId="{440D067F-BF84-4BFD-8CF5-DF780D748E05}" type="presOf" srcId="{DB58D659-0989-44B1-9A97-BE9EDDBA1066}" destId="{B2157ECC-887F-45F1-A273-5A35B3A3DD3D}" srcOrd="0" destOrd="0" presId="urn:microsoft.com/office/officeart/2005/8/layout/hChevron3"/>
    <dgm:cxn modelId="{D4E00C67-E0D9-4C66-890A-DFB4A88E692B}" type="presOf" srcId="{67524EB9-A385-40C5-B01E-86E46F3C2F10}" destId="{2FB097F0-B8C7-45B1-B4FA-F71B6D17C6E5}" srcOrd="0" destOrd="0" presId="urn:microsoft.com/office/officeart/2005/8/layout/hChevron3"/>
    <dgm:cxn modelId="{B51992E8-4419-463B-BFEC-BACA437F23AF}" srcId="{41D6EEE5-FDF4-478F-AB18-BFFE85FC74C3}" destId="{DB58D659-0989-44B1-9A97-BE9EDDBA1066}" srcOrd="5" destOrd="0" parTransId="{88558553-DBC8-41EC-BCA7-8D4B941BA07C}" sibTransId="{00840597-1092-4A8D-B22D-9DDFFC28EE2B}"/>
    <dgm:cxn modelId="{D61AFA0D-832A-4F05-9CF3-AEE0CF2D25E3}" type="presOf" srcId="{41D6EEE5-FDF4-478F-AB18-BFFE85FC74C3}" destId="{474091DA-964D-456C-87EE-E72E26357491}" srcOrd="0" destOrd="0" presId="urn:microsoft.com/office/officeart/2005/8/layout/hChevron3"/>
    <dgm:cxn modelId="{97850E76-2107-4FDE-9FF4-3C93B9E316B3}" type="presOf" srcId="{C502C580-15B5-495D-AAD0-390CE686D9BA}" destId="{120EC124-F695-4861-B895-EF39F695C1B4}" srcOrd="0" destOrd="0" presId="urn:microsoft.com/office/officeart/2005/8/layout/hChevron3"/>
    <dgm:cxn modelId="{2AEF1453-AF01-495F-A269-B15906827B5A}" type="presOf" srcId="{42435CA0-F296-413C-ADB1-FC040D04387C}" destId="{7367C117-5E71-463E-84D1-8CF742C7EF16}" srcOrd="0" destOrd="0" presId="urn:microsoft.com/office/officeart/2005/8/layout/hChevron3"/>
    <dgm:cxn modelId="{D1E17F3D-994D-4C97-8578-20D6AA5E5F68}" srcId="{41D6EEE5-FDF4-478F-AB18-BFFE85FC74C3}" destId="{F2A40371-B4E2-4D28-BB17-F35271A65BB0}" srcOrd="7" destOrd="0" parTransId="{C7599BE7-E31C-4609-9015-BF6EEBD148ED}" sibTransId="{02A7E953-2A1F-42D3-A521-59F7849B1ACB}"/>
    <dgm:cxn modelId="{F9F8305E-B80C-4DE3-84F1-73ABE47F79F4}" srcId="{41D6EEE5-FDF4-478F-AB18-BFFE85FC74C3}" destId="{1AB00152-2A59-4051-8869-D5D30F3F19DA}" srcOrd="2" destOrd="0" parTransId="{54D851AB-1DE2-4A3E-87CA-9F96653B4FDC}" sibTransId="{6EDF3CBF-D284-46A3-A0C3-BF2B3BCC1704}"/>
    <dgm:cxn modelId="{41577636-55ED-4ECF-92C2-186E80DA27D9}" type="presOf" srcId="{B817EDF8-386F-4423-923D-A27AA70509D7}" destId="{F80974C8-6296-4F35-88F4-CF7306AE2164}" srcOrd="0" destOrd="0" presId="urn:microsoft.com/office/officeart/2005/8/layout/hChevron3"/>
    <dgm:cxn modelId="{FA7AE472-26FB-46FC-B159-D3D60295BAD0}" srcId="{41D6EEE5-FDF4-478F-AB18-BFFE85FC74C3}" destId="{B817EDF8-386F-4423-923D-A27AA70509D7}" srcOrd="0" destOrd="0" parTransId="{D8F0C032-BE78-4978-ADA6-EC8435C5350E}" sibTransId="{44DB53C0-3A79-4107-949D-679BCD62DFB3}"/>
    <dgm:cxn modelId="{CEA2A273-CEF4-429A-9956-B16243236B60}" type="presOf" srcId="{F2A40371-B4E2-4D28-BB17-F35271A65BB0}" destId="{18FF75E8-FC93-4992-A6C4-5A675F93BC0C}" srcOrd="0" destOrd="0" presId="urn:microsoft.com/office/officeart/2005/8/layout/hChevron3"/>
    <dgm:cxn modelId="{D7CC8E99-09EF-44E2-82CD-8145825024CE}" srcId="{41D6EEE5-FDF4-478F-AB18-BFFE85FC74C3}" destId="{67524EB9-A385-40C5-B01E-86E46F3C2F10}" srcOrd="3" destOrd="0" parTransId="{C5110BDC-1E00-4A5D-9187-A3EC2B4D4D25}" sibTransId="{038AA782-C215-49E3-9F9B-221EEB8D9229}"/>
    <dgm:cxn modelId="{3AEB9571-2B59-443C-B0B8-BD93D0D795A3}" type="presParOf" srcId="{474091DA-964D-456C-87EE-E72E26357491}" destId="{F80974C8-6296-4F35-88F4-CF7306AE2164}" srcOrd="0" destOrd="0" presId="urn:microsoft.com/office/officeart/2005/8/layout/hChevron3"/>
    <dgm:cxn modelId="{4B129EB4-9A73-4A20-AF0E-302AE9B0941A}" type="presParOf" srcId="{474091DA-964D-456C-87EE-E72E26357491}" destId="{591BC328-8C95-4050-8617-15DBD0BD2745}" srcOrd="1" destOrd="0" presId="urn:microsoft.com/office/officeart/2005/8/layout/hChevron3"/>
    <dgm:cxn modelId="{1AD72AEB-E268-4C56-952E-3A64D70420C3}" type="presParOf" srcId="{474091DA-964D-456C-87EE-E72E26357491}" destId="{5FCF1050-7BBB-4A3E-B38A-F8A0A5FFDCD0}" srcOrd="2" destOrd="0" presId="urn:microsoft.com/office/officeart/2005/8/layout/hChevron3"/>
    <dgm:cxn modelId="{5384E821-C320-4982-A80E-6450B28FC469}" type="presParOf" srcId="{474091DA-964D-456C-87EE-E72E26357491}" destId="{C085DE76-8EE2-4794-9CB5-188524A350BE}" srcOrd="3" destOrd="0" presId="urn:microsoft.com/office/officeart/2005/8/layout/hChevron3"/>
    <dgm:cxn modelId="{E6503C72-E4EC-4A73-B288-201DF46E933E}" type="presParOf" srcId="{474091DA-964D-456C-87EE-E72E26357491}" destId="{246F9EC2-7C45-4235-947B-06713B64BCDB}" srcOrd="4" destOrd="0" presId="urn:microsoft.com/office/officeart/2005/8/layout/hChevron3"/>
    <dgm:cxn modelId="{67A8F404-DE16-438B-A152-5CF2CD550501}" type="presParOf" srcId="{474091DA-964D-456C-87EE-E72E26357491}" destId="{2AF0B64B-A63D-4EFF-A40B-9CF47030088D}" srcOrd="5" destOrd="0" presId="urn:microsoft.com/office/officeart/2005/8/layout/hChevron3"/>
    <dgm:cxn modelId="{A7AD332B-DC06-4084-9C27-E62E20B56839}" type="presParOf" srcId="{474091DA-964D-456C-87EE-E72E26357491}" destId="{2FB097F0-B8C7-45B1-B4FA-F71B6D17C6E5}" srcOrd="6" destOrd="0" presId="urn:microsoft.com/office/officeart/2005/8/layout/hChevron3"/>
    <dgm:cxn modelId="{25F0ABDA-DE38-46AA-A4C9-61F71D7784DD}" type="presParOf" srcId="{474091DA-964D-456C-87EE-E72E26357491}" destId="{B29269CA-C07C-41BE-8CAF-6A240BADC40E}" srcOrd="7" destOrd="0" presId="urn:microsoft.com/office/officeart/2005/8/layout/hChevron3"/>
    <dgm:cxn modelId="{360B4CC1-7178-4D8D-A7B4-94A477C6901F}" type="presParOf" srcId="{474091DA-964D-456C-87EE-E72E26357491}" destId="{120EC124-F695-4861-B895-EF39F695C1B4}" srcOrd="8" destOrd="0" presId="urn:microsoft.com/office/officeart/2005/8/layout/hChevron3"/>
    <dgm:cxn modelId="{1CECC169-2F90-4A03-97EA-2CE57D338C39}" type="presParOf" srcId="{474091DA-964D-456C-87EE-E72E26357491}" destId="{D3AEF2A0-3975-4D8C-A43A-4A138FFBE012}" srcOrd="9" destOrd="0" presId="urn:microsoft.com/office/officeart/2005/8/layout/hChevron3"/>
    <dgm:cxn modelId="{08FF19C6-F14F-459A-A2E5-E64476EA8422}" type="presParOf" srcId="{474091DA-964D-456C-87EE-E72E26357491}" destId="{B2157ECC-887F-45F1-A273-5A35B3A3DD3D}" srcOrd="10" destOrd="0" presId="urn:microsoft.com/office/officeart/2005/8/layout/hChevron3"/>
    <dgm:cxn modelId="{BF66D7BA-9614-4873-AF13-9358A448F075}" type="presParOf" srcId="{474091DA-964D-456C-87EE-E72E26357491}" destId="{ED4F93DE-D73D-4EBB-A8CE-AE194924F197}" srcOrd="11" destOrd="0" presId="urn:microsoft.com/office/officeart/2005/8/layout/hChevron3"/>
    <dgm:cxn modelId="{BA37650B-525D-4133-B602-A5956B3FDF4F}" type="presParOf" srcId="{474091DA-964D-456C-87EE-E72E26357491}" destId="{7367C117-5E71-463E-84D1-8CF742C7EF16}" srcOrd="12" destOrd="0" presId="urn:microsoft.com/office/officeart/2005/8/layout/hChevron3"/>
    <dgm:cxn modelId="{8CBADDF7-88CD-4FB7-9C5C-6BEEF7A9E0A1}" type="presParOf" srcId="{474091DA-964D-456C-87EE-E72E26357491}" destId="{45E9FA4C-666C-4426-BAAF-218F557ED027}" srcOrd="13" destOrd="0" presId="urn:microsoft.com/office/officeart/2005/8/layout/hChevron3"/>
    <dgm:cxn modelId="{9CD5213A-1E72-4B8E-898D-1C2DFEE00C7F}" type="presParOf" srcId="{474091DA-964D-456C-87EE-E72E26357491}" destId="{18FF75E8-FC93-4992-A6C4-5A675F93BC0C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FFF15-6168-4EB6-BCB9-976E4ABC496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A50EA04-46F1-4831-A1FB-64759589BFD0}">
      <dgm:prSet phldrT="[Texto]" custT="1"/>
      <dgm:spPr/>
      <dgm:t>
        <a:bodyPr/>
        <a:lstStyle/>
        <a:p>
          <a:r>
            <a:rPr lang="pt-BR" sz="2400" b="1" dirty="0" smtClean="0"/>
            <a:t>1350 Egito</a:t>
          </a:r>
          <a:endParaRPr lang="pt-BR" sz="2400" b="1" dirty="0"/>
        </a:p>
      </dgm:t>
    </dgm:pt>
    <dgm:pt modelId="{828C0422-F8A8-40D0-A23D-7DDB0747A231}" type="parTrans" cxnId="{795FF757-1F98-4863-A47A-918222CDA212}">
      <dgm:prSet/>
      <dgm:spPr/>
      <dgm:t>
        <a:bodyPr/>
        <a:lstStyle/>
        <a:p>
          <a:endParaRPr lang="pt-BR"/>
        </a:p>
      </dgm:t>
    </dgm:pt>
    <dgm:pt modelId="{82E35FDD-E27E-40D2-B805-316D74C0EFFA}" type="sibTrans" cxnId="{795FF757-1F98-4863-A47A-918222CDA212}">
      <dgm:prSet/>
      <dgm:spPr/>
      <dgm:t>
        <a:bodyPr/>
        <a:lstStyle/>
        <a:p>
          <a:endParaRPr lang="pt-BR"/>
        </a:p>
      </dgm:t>
    </dgm:pt>
    <dgm:pt modelId="{5A57ACFA-66C2-44A3-A26C-4F6DA3C6DED3}">
      <dgm:prSet phldrT="[Texto]" custT="1"/>
      <dgm:spPr/>
      <dgm:t>
        <a:bodyPr/>
        <a:lstStyle/>
        <a:p>
          <a:r>
            <a:rPr lang="pt-BR" sz="1600" dirty="0" smtClean="0"/>
            <a:t>Escravidão</a:t>
          </a:r>
          <a:endParaRPr lang="pt-BR" sz="1600" dirty="0"/>
        </a:p>
      </dgm:t>
    </dgm:pt>
    <dgm:pt modelId="{246DBDC9-873A-442B-9104-269608E54BCD}" type="parTrans" cxnId="{B4C3F384-6646-4029-9855-820FEBB01394}">
      <dgm:prSet/>
      <dgm:spPr/>
      <dgm:t>
        <a:bodyPr/>
        <a:lstStyle/>
        <a:p>
          <a:endParaRPr lang="pt-BR"/>
        </a:p>
      </dgm:t>
    </dgm:pt>
    <dgm:pt modelId="{B5B5076A-034F-4EEC-AFC3-54643362D0C1}" type="sibTrans" cxnId="{B4C3F384-6646-4029-9855-820FEBB01394}">
      <dgm:prSet/>
      <dgm:spPr/>
      <dgm:t>
        <a:bodyPr/>
        <a:lstStyle/>
        <a:p>
          <a:endParaRPr lang="pt-BR"/>
        </a:p>
      </dgm:t>
    </dgm:pt>
    <dgm:pt modelId="{156C1A02-0429-4FF4-915A-4F70A4990C72}">
      <dgm:prSet phldrT="[Texto]" custT="1"/>
      <dgm:spPr/>
      <dgm:t>
        <a:bodyPr/>
        <a:lstStyle/>
        <a:p>
          <a:r>
            <a:rPr lang="pt-BR" sz="1600" dirty="0" smtClean="0"/>
            <a:t>Moisés X Faraó</a:t>
          </a:r>
          <a:endParaRPr lang="pt-BR" sz="1600" dirty="0"/>
        </a:p>
      </dgm:t>
    </dgm:pt>
    <dgm:pt modelId="{3545497B-CB11-4CD0-8240-9F7F1F77E0F0}" type="parTrans" cxnId="{F923BA95-5816-4165-95C0-E679FBAA8155}">
      <dgm:prSet/>
      <dgm:spPr/>
      <dgm:t>
        <a:bodyPr/>
        <a:lstStyle/>
        <a:p>
          <a:endParaRPr lang="pt-BR"/>
        </a:p>
      </dgm:t>
    </dgm:pt>
    <dgm:pt modelId="{E3E39817-E188-4117-A6F3-DCEAE0FE0121}" type="sibTrans" cxnId="{F923BA95-5816-4165-95C0-E679FBAA8155}">
      <dgm:prSet/>
      <dgm:spPr/>
      <dgm:t>
        <a:bodyPr/>
        <a:lstStyle/>
        <a:p>
          <a:endParaRPr lang="pt-BR"/>
        </a:p>
      </dgm:t>
    </dgm:pt>
    <dgm:pt modelId="{7D8CE2B3-FA22-4DEA-A609-B04F9FCE6D84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400" b="1" dirty="0" smtClean="0"/>
            <a:t>1300 Deserto</a:t>
          </a:r>
          <a:endParaRPr lang="pt-BR" sz="2400" b="1" dirty="0"/>
        </a:p>
      </dgm:t>
    </dgm:pt>
    <dgm:pt modelId="{18CD8A79-FADE-4B1D-976B-409933D54254}" type="parTrans" cxnId="{D617FF5D-A6C9-4285-8055-13F6C4BFB737}">
      <dgm:prSet/>
      <dgm:spPr/>
      <dgm:t>
        <a:bodyPr/>
        <a:lstStyle/>
        <a:p>
          <a:endParaRPr lang="pt-BR"/>
        </a:p>
      </dgm:t>
    </dgm:pt>
    <dgm:pt modelId="{3AA67D5B-796A-49E1-B633-342288A3D8B8}" type="sibTrans" cxnId="{D617FF5D-A6C9-4285-8055-13F6C4BFB737}">
      <dgm:prSet/>
      <dgm:spPr/>
      <dgm:t>
        <a:bodyPr/>
        <a:lstStyle/>
        <a:p>
          <a:endParaRPr lang="pt-BR"/>
        </a:p>
      </dgm:t>
    </dgm:pt>
    <dgm:pt modelId="{470010E2-E397-47E3-BBB8-E38F6750AFB4}">
      <dgm:prSet phldrT="[Texto]" custT="1"/>
      <dgm:spPr/>
      <dgm:t>
        <a:bodyPr/>
        <a:lstStyle/>
        <a:p>
          <a:r>
            <a:rPr lang="pt-BR" sz="1600" dirty="0" smtClean="0"/>
            <a:t>Retiro – aprendizado</a:t>
          </a:r>
          <a:endParaRPr lang="pt-BR" sz="1600" dirty="0"/>
        </a:p>
      </dgm:t>
    </dgm:pt>
    <dgm:pt modelId="{816B31FF-0F57-4580-BCEB-F0F38B644ABB}" type="parTrans" cxnId="{24B50436-3A97-49C8-B952-D69DC80DAC88}">
      <dgm:prSet/>
      <dgm:spPr/>
      <dgm:t>
        <a:bodyPr/>
        <a:lstStyle/>
        <a:p>
          <a:endParaRPr lang="pt-BR"/>
        </a:p>
      </dgm:t>
    </dgm:pt>
    <dgm:pt modelId="{5EF17C23-A5A6-4D36-B860-848DF4C15652}" type="sibTrans" cxnId="{24B50436-3A97-49C8-B952-D69DC80DAC88}">
      <dgm:prSet/>
      <dgm:spPr/>
      <dgm:t>
        <a:bodyPr/>
        <a:lstStyle/>
        <a:p>
          <a:endParaRPr lang="pt-BR"/>
        </a:p>
      </dgm:t>
    </dgm:pt>
    <dgm:pt modelId="{4F89E78E-E31E-4595-9D25-E20275F004D4}">
      <dgm:prSet phldrT="[Texto]" custT="1"/>
      <dgm:spPr/>
      <dgm:t>
        <a:bodyPr/>
        <a:lstStyle/>
        <a:p>
          <a:r>
            <a:rPr lang="pt-BR" sz="1600" dirty="0" smtClean="0"/>
            <a:t>Preço da liberdade</a:t>
          </a:r>
          <a:endParaRPr lang="pt-BR" sz="1600" dirty="0"/>
        </a:p>
      </dgm:t>
    </dgm:pt>
    <dgm:pt modelId="{2A332FEF-21E4-4EAD-99CD-3BEA7359A6E5}" type="parTrans" cxnId="{0574FB05-E162-4E68-9A5D-4A1EA9D9E3B5}">
      <dgm:prSet/>
      <dgm:spPr/>
      <dgm:t>
        <a:bodyPr/>
        <a:lstStyle/>
        <a:p>
          <a:endParaRPr lang="pt-BR"/>
        </a:p>
      </dgm:t>
    </dgm:pt>
    <dgm:pt modelId="{57818B9E-74D2-4B29-A73F-296DC2774DED}" type="sibTrans" cxnId="{0574FB05-E162-4E68-9A5D-4A1EA9D9E3B5}">
      <dgm:prSet/>
      <dgm:spPr/>
      <dgm:t>
        <a:bodyPr/>
        <a:lstStyle/>
        <a:p>
          <a:endParaRPr lang="pt-BR"/>
        </a:p>
      </dgm:t>
    </dgm:pt>
    <dgm:pt modelId="{F780B769-425C-4433-9294-B113B302F99D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400" b="1" dirty="0" smtClean="0"/>
            <a:t>1250 a 1050</a:t>
          </a:r>
        </a:p>
        <a:p>
          <a:r>
            <a:rPr lang="pt-BR" sz="2400" b="1" dirty="0" smtClean="0"/>
            <a:t>Tribos de Israel</a:t>
          </a:r>
          <a:endParaRPr lang="pt-BR" sz="2400" b="1" dirty="0"/>
        </a:p>
      </dgm:t>
    </dgm:pt>
    <dgm:pt modelId="{0AB65868-8968-45C1-B130-2BF1D4150721}" type="parTrans" cxnId="{0BFF42FB-30C6-4425-821D-064F4181C70C}">
      <dgm:prSet/>
      <dgm:spPr/>
      <dgm:t>
        <a:bodyPr/>
        <a:lstStyle/>
        <a:p>
          <a:endParaRPr lang="pt-BR"/>
        </a:p>
      </dgm:t>
    </dgm:pt>
    <dgm:pt modelId="{1EF5344B-66EB-4928-84B9-CF8D3FA4ED2F}" type="sibTrans" cxnId="{0BFF42FB-30C6-4425-821D-064F4181C70C}">
      <dgm:prSet/>
      <dgm:spPr/>
      <dgm:t>
        <a:bodyPr/>
        <a:lstStyle/>
        <a:p>
          <a:endParaRPr lang="pt-BR"/>
        </a:p>
      </dgm:t>
    </dgm:pt>
    <dgm:pt modelId="{5842930D-5232-42A6-BE9F-A61160C3AA44}">
      <dgm:prSet phldrT="[Texto]" custT="1"/>
      <dgm:spPr/>
      <dgm:t>
        <a:bodyPr/>
        <a:lstStyle/>
        <a:p>
          <a:r>
            <a:rPr lang="pt-BR" sz="1600" dirty="0" smtClean="0"/>
            <a:t>Sociedade igualitária e fraterna</a:t>
          </a:r>
          <a:endParaRPr lang="pt-BR" sz="1600" dirty="0"/>
        </a:p>
      </dgm:t>
    </dgm:pt>
    <dgm:pt modelId="{A334D54A-D284-46B4-B13C-ACC7F692A96A}" type="parTrans" cxnId="{7C0BE037-74E9-4A21-B765-3C85963CD05F}">
      <dgm:prSet/>
      <dgm:spPr/>
      <dgm:t>
        <a:bodyPr/>
        <a:lstStyle/>
        <a:p>
          <a:endParaRPr lang="pt-BR"/>
        </a:p>
      </dgm:t>
    </dgm:pt>
    <dgm:pt modelId="{DC51B1CF-16CF-4789-9055-0AAAC9B070E1}" type="sibTrans" cxnId="{7C0BE037-74E9-4A21-B765-3C85963CD05F}">
      <dgm:prSet/>
      <dgm:spPr/>
      <dgm:t>
        <a:bodyPr/>
        <a:lstStyle/>
        <a:p>
          <a:endParaRPr lang="pt-BR"/>
        </a:p>
      </dgm:t>
    </dgm:pt>
    <dgm:pt modelId="{E4864002-5059-460B-90F6-E9F6CC742293}">
      <dgm:prSet phldrT="[Texto]" custT="1"/>
      <dgm:spPr/>
      <dgm:t>
        <a:bodyPr/>
        <a:lstStyle/>
        <a:p>
          <a:r>
            <a:rPr lang="pt-BR" sz="1600" dirty="0" smtClean="0"/>
            <a:t>Leis para a vida</a:t>
          </a:r>
          <a:endParaRPr lang="pt-BR" sz="1600" dirty="0"/>
        </a:p>
      </dgm:t>
    </dgm:pt>
    <dgm:pt modelId="{401170C9-3F19-4603-A72E-9B53421145DB}" type="parTrans" cxnId="{FF93C361-75FC-4E4D-AC36-A9B43FB03047}">
      <dgm:prSet/>
      <dgm:spPr/>
      <dgm:t>
        <a:bodyPr/>
        <a:lstStyle/>
        <a:p>
          <a:endParaRPr lang="pt-BR"/>
        </a:p>
      </dgm:t>
    </dgm:pt>
    <dgm:pt modelId="{E062FE59-8E4D-4FFB-9C52-71A430C9465D}" type="sibTrans" cxnId="{FF93C361-75FC-4E4D-AC36-A9B43FB03047}">
      <dgm:prSet/>
      <dgm:spPr/>
      <dgm:t>
        <a:bodyPr/>
        <a:lstStyle/>
        <a:p>
          <a:endParaRPr lang="pt-BR"/>
        </a:p>
      </dgm:t>
    </dgm:pt>
    <dgm:pt modelId="{77421BAC-4498-4F37-87B3-A38AF68FDEA2}">
      <dgm:prSet phldrT="[Texto]" custT="1"/>
      <dgm:spPr/>
      <dgm:t>
        <a:bodyPr/>
        <a:lstStyle/>
        <a:p>
          <a:r>
            <a:rPr lang="pt-BR" sz="1600" dirty="0" err="1" smtClean="0"/>
            <a:t>Êx</a:t>
          </a:r>
          <a:r>
            <a:rPr lang="pt-BR" sz="1600" dirty="0" smtClean="0"/>
            <a:t> 3 – Sarça</a:t>
          </a:r>
          <a:endParaRPr lang="pt-BR" sz="1600" dirty="0"/>
        </a:p>
      </dgm:t>
    </dgm:pt>
    <dgm:pt modelId="{11B0319A-31CC-4D20-935D-9F836AE3C316}" type="parTrans" cxnId="{077A39D9-36FE-4682-B619-D3CE62F18AB4}">
      <dgm:prSet/>
      <dgm:spPr/>
      <dgm:t>
        <a:bodyPr/>
        <a:lstStyle/>
        <a:p>
          <a:endParaRPr lang="pt-BR"/>
        </a:p>
      </dgm:t>
    </dgm:pt>
    <dgm:pt modelId="{3B5BDCE9-885A-4C33-AFE4-5B50DE5ECFE3}" type="sibTrans" cxnId="{077A39D9-36FE-4682-B619-D3CE62F18AB4}">
      <dgm:prSet/>
      <dgm:spPr/>
      <dgm:t>
        <a:bodyPr/>
        <a:lstStyle/>
        <a:p>
          <a:endParaRPr lang="pt-BR"/>
        </a:p>
      </dgm:t>
    </dgm:pt>
    <dgm:pt modelId="{E379264A-0F39-4060-9CEC-47639BB98640}">
      <dgm:prSet phldrT="[Texto]" custT="1"/>
      <dgm:spPr/>
      <dgm:t>
        <a:bodyPr/>
        <a:lstStyle/>
        <a:p>
          <a:r>
            <a:rPr lang="pt-BR" sz="1600" dirty="0" smtClean="0"/>
            <a:t>Luta e Enfrentamento</a:t>
          </a:r>
          <a:endParaRPr lang="pt-BR" sz="1600" dirty="0"/>
        </a:p>
      </dgm:t>
    </dgm:pt>
    <dgm:pt modelId="{DE8825DD-7377-4B2B-A7A0-37DD3FE10333}" type="parTrans" cxnId="{08FCFCB3-C29F-4195-B19C-C77232F32F69}">
      <dgm:prSet/>
      <dgm:spPr/>
      <dgm:t>
        <a:bodyPr/>
        <a:lstStyle/>
        <a:p>
          <a:endParaRPr lang="pt-BR"/>
        </a:p>
      </dgm:t>
    </dgm:pt>
    <dgm:pt modelId="{E0DA2323-BC9C-489F-B592-D8D52758AB8D}" type="sibTrans" cxnId="{08FCFCB3-C29F-4195-B19C-C77232F32F69}">
      <dgm:prSet/>
      <dgm:spPr/>
      <dgm:t>
        <a:bodyPr/>
        <a:lstStyle/>
        <a:p>
          <a:endParaRPr lang="pt-BR"/>
        </a:p>
      </dgm:t>
    </dgm:pt>
    <dgm:pt modelId="{A0798CC5-5BDB-4648-A1EC-9B27552994F3}">
      <dgm:prSet phldrT="[Texto]" custT="1"/>
      <dgm:spPr/>
      <dgm:t>
        <a:bodyPr/>
        <a:lstStyle/>
        <a:p>
          <a:r>
            <a:rPr lang="pt-BR" sz="1600" dirty="0" smtClean="0"/>
            <a:t>Fuga para Deserto</a:t>
          </a:r>
          <a:endParaRPr lang="pt-BR" sz="1600" dirty="0"/>
        </a:p>
      </dgm:t>
    </dgm:pt>
    <dgm:pt modelId="{E0EF9E9D-F648-4FC7-96CA-E72842AAB91A}" type="parTrans" cxnId="{1B1E7678-5DF6-43E0-A02D-8AFD6AD0CC28}">
      <dgm:prSet/>
      <dgm:spPr/>
      <dgm:t>
        <a:bodyPr/>
        <a:lstStyle/>
        <a:p>
          <a:endParaRPr lang="pt-BR"/>
        </a:p>
      </dgm:t>
    </dgm:pt>
    <dgm:pt modelId="{F1B62111-FF27-4969-96D9-D8BDCFE6E1EE}" type="sibTrans" cxnId="{1B1E7678-5DF6-43E0-A02D-8AFD6AD0CC28}">
      <dgm:prSet/>
      <dgm:spPr/>
      <dgm:t>
        <a:bodyPr/>
        <a:lstStyle/>
        <a:p>
          <a:endParaRPr lang="pt-BR"/>
        </a:p>
      </dgm:t>
    </dgm:pt>
    <dgm:pt modelId="{57110227-F126-4474-98A9-3F490A7579E5}">
      <dgm:prSet phldrT="[Texto]" custT="1"/>
      <dgm:spPr/>
      <dgm:t>
        <a:bodyPr/>
        <a:lstStyle/>
        <a:p>
          <a:r>
            <a:rPr lang="pt-BR" sz="1600" dirty="0" smtClean="0"/>
            <a:t>Ensaio Sociedade alternativa</a:t>
          </a:r>
          <a:endParaRPr lang="pt-BR" sz="1600" dirty="0"/>
        </a:p>
      </dgm:t>
    </dgm:pt>
    <dgm:pt modelId="{092FDE14-4C4C-4FF1-A86A-D46DBCA0FF25}" type="parTrans" cxnId="{11915A86-D97F-4ABF-B79E-0BAAA10CFF6D}">
      <dgm:prSet/>
      <dgm:spPr/>
      <dgm:t>
        <a:bodyPr/>
        <a:lstStyle/>
        <a:p>
          <a:endParaRPr lang="pt-BR"/>
        </a:p>
      </dgm:t>
    </dgm:pt>
    <dgm:pt modelId="{4F959603-E53D-436E-817D-49ADEA8A9D85}" type="sibTrans" cxnId="{11915A86-D97F-4ABF-B79E-0BAAA10CFF6D}">
      <dgm:prSet/>
      <dgm:spPr/>
      <dgm:t>
        <a:bodyPr/>
        <a:lstStyle/>
        <a:p>
          <a:endParaRPr lang="pt-BR"/>
        </a:p>
      </dgm:t>
    </dgm:pt>
    <dgm:pt modelId="{2515BF91-CEBB-4B8D-B4F0-D5EFFC00CFA3}">
      <dgm:prSet phldrT="[Texto]" custT="1"/>
      <dgm:spPr/>
      <dgm:t>
        <a:bodyPr/>
        <a:lstStyle/>
        <a:p>
          <a:r>
            <a:rPr lang="pt-BR" sz="1600" dirty="0" smtClean="0"/>
            <a:t>Murmuração</a:t>
          </a:r>
          <a:endParaRPr lang="pt-BR" sz="1600" dirty="0"/>
        </a:p>
      </dgm:t>
    </dgm:pt>
    <dgm:pt modelId="{7375B700-0D6B-4BF0-A7AA-70434124387F}" type="parTrans" cxnId="{6BCB3662-1C6F-4990-AEC3-598CA5D52104}">
      <dgm:prSet/>
      <dgm:spPr/>
      <dgm:t>
        <a:bodyPr/>
        <a:lstStyle/>
        <a:p>
          <a:endParaRPr lang="pt-BR"/>
        </a:p>
      </dgm:t>
    </dgm:pt>
    <dgm:pt modelId="{9F382308-E030-48D5-B3EF-2234351EE787}" type="sibTrans" cxnId="{6BCB3662-1C6F-4990-AEC3-598CA5D52104}">
      <dgm:prSet/>
      <dgm:spPr/>
      <dgm:t>
        <a:bodyPr/>
        <a:lstStyle/>
        <a:p>
          <a:endParaRPr lang="pt-BR"/>
        </a:p>
      </dgm:t>
    </dgm:pt>
    <dgm:pt modelId="{25C43568-1357-49D1-A61D-A6D11BA243A3}">
      <dgm:prSet phldrT="[Texto]" custT="1"/>
      <dgm:spPr/>
      <dgm:t>
        <a:bodyPr/>
        <a:lstStyle/>
        <a:p>
          <a:r>
            <a:rPr lang="pt-BR" sz="1600" dirty="0" smtClean="0"/>
            <a:t>Deus único e prática da justiça</a:t>
          </a:r>
          <a:endParaRPr lang="pt-BR" sz="1600" dirty="0"/>
        </a:p>
      </dgm:t>
    </dgm:pt>
    <dgm:pt modelId="{956E5D78-4445-41FF-92E9-6E475981DE38}" type="parTrans" cxnId="{9CCEF233-27A5-47C5-BBE7-D012F120AC99}">
      <dgm:prSet/>
      <dgm:spPr/>
      <dgm:t>
        <a:bodyPr/>
        <a:lstStyle/>
        <a:p>
          <a:endParaRPr lang="pt-BR"/>
        </a:p>
      </dgm:t>
    </dgm:pt>
    <dgm:pt modelId="{373CB66B-6DDD-40C4-9E93-E9612F8DF054}" type="sibTrans" cxnId="{9CCEF233-27A5-47C5-BBE7-D012F120AC99}">
      <dgm:prSet/>
      <dgm:spPr/>
      <dgm:t>
        <a:bodyPr/>
        <a:lstStyle/>
        <a:p>
          <a:endParaRPr lang="pt-BR"/>
        </a:p>
      </dgm:t>
    </dgm:pt>
    <dgm:pt modelId="{7F72F981-BD8A-4FAA-B79B-89DAF57B9439}">
      <dgm:prSet phldrT="[Texto]" custT="1"/>
      <dgm:spPr/>
      <dgm:t>
        <a:bodyPr/>
        <a:lstStyle/>
        <a:p>
          <a:r>
            <a:rPr lang="pt-BR" sz="1600" dirty="0" smtClean="0"/>
            <a:t>Autonomia produtiva</a:t>
          </a:r>
          <a:endParaRPr lang="pt-BR" sz="1600" dirty="0"/>
        </a:p>
      </dgm:t>
    </dgm:pt>
    <dgm:pt modelId="{D4C0EE74-6BF5-4408-B557-3A44B3C722B0}" type="parTrans" cxnId="{4B77E8F2-7B55-4828-A10C-8EE08B533F1A}">
      <dgm:prSet/>
      <dgm:spPr/>
      <dgm:t>
        <a:bodyPr/>
        <a:lstStyle/>
        <a:p>
          <a:endParaRPr lang="pt-BR"/>
        </a:p>
      </dgm:t>
    </dgm:pt>
    <dgm:pt modelId="{0BA86747-8A53-468F-B895-7FF5BCB8654A}" type="sibTrans" cxnId="{4B77E8F2-7B55-4828-A10C-8EE08B533F1A}">
      <dgm:prSet/>
      <dgm:spPr/>
      <dgm:t>
        <a:bodyPr/>
        <a:lstStyle/>
        <a:p>
          <a:endParaRPr lang="pt-BR"/>
        </a:p>
      </dgm:t>
    </dgm:pt>
    <dgm:pt modelId="{562A9085-6BB6-4C8D-A72F-3855FF4BEDF4}">
      <dgm:prSet phldrT="[Texto]" custT="1"/>
      <dgm:spPr/>
      <dgm:t>
        <a:bodyPr/>
        <a:lstStyle/>
        <a:p>
          <a:r>
            <a:rPr lang="pt-BR" sz="1600" dirty="0" smtClean="0"/>
            <a:t>Mistura de povos e categorias marginalizadas</a:t>
          </a:r>
          <a:endParaRPr lang="pt-BR" sz="1600" dirty="0"/>
        </a:p>
      </dgm:t>
    </dgm:pt>
    <dgm:pt modelId="{1FD981E7-B09B-4701-954E-BB2A94F43275}" type="parTrans" cxnId="{9C50A3B7-15DC-455B-A94B-FAB108AFE0C8}">
      <dgm:prSet/>
      <dgm:spPr/>
      <dgm:t>
        <a:bodyPr/>
        <a:lstStyle/>
        <a:p>
          <a:endParaRPr lang="pt-BR"/>
        </a:p>
      </dgm:t>
    </dgm:pt>
    <dgm:pt modelId="{4F13B7A3-80C2-4E3C-88CF-0F4EE28B9711}" type="sibTrans" cxnId="{9C50A3B7-15DC-455B-A94B-FAB108AFE0C8}">
      <dgm:prSet/>
      <dgm:spPr/>
      <dgm:t>
        <a:bodyPr/>
        <a:lstStyle/>
        <a:p>
          <a:endParaRPr lang="pt-BR"/>
        </a:p>
      </dgm:t>
    </dgm:pt>
    <dgm:pt modelId="{8C529DD7-83D3-4D39-A16B-76FB9DA581B3}" type="pres">
      <dgm:prSet presAssocID="{856FFF15-6168-4EB6-BCB9-976E4ABC49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3A6EF5D-8B2D-449F-A976-AD2E2FA99B12}" type="pres">
      <dgm:prSet presAssocID="{1A50EA04-46F1-4831-A1FB-64759589BFD0}" presName="compNode" presStyleCnt="0"/>
      <dgm:spPr/>
    </dgm:pt>
    <dgm:pt modelId="{E94F10F3-8267-4CA1-97F1-CF6EC1E304BF}" type="pres">
      <dgm:prSet presAssocID="{1A50EA04-46F1-4831-A1FB-64759589BFD0}" presName="noGeometry" presStyleCnt="0"/>
      <dgm:spPr/>
    </dgm:pt>
    <dgm:pt modelId="{C633EE6C-DE10-46F0-A0BB-70E77CAF1069}" type="pres">
      <dgm:prSet presAssocID="{1A50EA04-46F1-4831-A1FB-64759589BFD0}" presName="childTextVisible" presStyleLbl="bgAccFollowNode1" presStyleIdx="0" presStyleCnt="3" custScaleX="104879" custScaleY="208857" custLinFactNeighborX="4299" custLinFactNeighborY="-20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E9B17D-8F4F-4B8E-BE60-318881B2010D}" type="pres">
      <dgm:prSet presAssocID="{1A50EA04-46F1-4831-A1FB-64759589BFD0}" presName="childTextHidden" presStyleLbl="bgAccFollowNode1" presStyleIdx="0" presStyleCnt="3"/>
      <dgm:spPr/>
      <dgm:t>
        <a:bodyPr/>
        <a:lstStyle/>
        <a:p>
          <a:endParaRPr lang="pt-BR"/>
        </a:p>
      </dgm:t>
    </dgm:pt>
    <dgm:pt modelId="{99E57A29-C067-49F3-965F-51B94F5ADA96}" type="pres">
      <dgm:prSet presAssocID="{1A50EA04-46F1-4831-A1FB-64759589BFD0}" presName="parentText" presStyleLbl="node1" presStyleIdx="0" presStyleCnt="3" custScaleY="10343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C1F117-7053-4D3D-89B7-F781ECADCDB9}" type="pres">
      <dgm:prSet presAssocID="{1A50EA04-46F1-4831-A1FB-64759589BFD0}" presName="aSpace" presStyleCnt="0"/>
      <dgm:spPr/>
    </dgm:pt>
    <dgm:pt modelId="{BDD2AD28-B287-4888-B352-B8DB620104C2}" type="pres">
      <dgm:prSet presAssocID="{7D8CE2B3-FA22-4DEA-A609-B04F9FCE6D84}" presName="compNode" presStyleCnt="0"/>
      <dgm:spPr/>
    </dgm:pt>
    <dgm:pt modelId="{23561064-672F-44DF-BC3A-F3FD0E19E85F}" type="pres">
      <dgm:prSet presAssocID="{7D8CE2B3-FA22-4DEA-A609-B04F9FCE6D84}" presName="noGeometry" presStyleCnt="0"/>
      <dgm:spPr/>
    </dgm:pt>
    <dgm:pt modelId="{87CC0BC1-771A-4946-97F3-FB84473EE89D}" type="pres">
      <dgm:prSet presAssocID="{7D8CE2B3-FA22-4DEA-A609-B04F9FCE6D84}" presName="childTextVisible" presStyleLbl="bgAccFollowNode1" presStyleIdx="1" presStyleCnt="3" custScaleX="106239" custScaleY="208963" custLinFactNeighborX="6916" custLinFactNeighborY="-3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13DC28-F490-4555-8FE3-13E461B315CC}" type="pres">
      <dgm:prSet presAssocID="{7D8CE2B3-FA22-4DEA-A609-B04F9FCE6D84}" presName="childTextHidden" presStyleLbl="bgAccFollowNode1" presStyleIdx="1" presStyleCnt="3"/>
      <dgm:spPr/>
      <dgm:t>
        <a:bodyPr/>
        <a:lstStyle/>
        <a:p>
          <a:endParaRPr lang="pt-BR"/>
        </a:p>
      </dgm:t>
    </dgm:pt>
    <dgm:pt modelId="{DCA9321C-34D9-4232-B640-32E4D0547BE6}" type="pres">
      <dgm:prSet presAssocID="{7D8CE2B3-FA22-4DEA-A609-B04F9FCE6D84}" presName="parentText" presStyleLbl="node1" presStyleIdx="1" presStyleCnt="3" custScaleX="10864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F560A5-8111-4ED7-BEDD-06F5187AA6AF}" type="pres">
      <dgm:prSet presAssocID="{7D8CE2B3-FA22-4DEA-A609-B04F9FCE6D84}" presName="aSpace" presStyleCnt="0"/>
      <dgm:spPr/>
    </dgm:pt>
    <dgm:pt modelId="{C82B6716-614A-461B-B336-EF3111283356}" type="pres">
      <dgm:prSet presAssocID="{F780B769-425C-4433-9294-B113B302F99D}" presName="compNode" presStyleCnt="0"/>
      <dgm:spPr/>
    </dgm:pt>
    <dgm:pt modelId="{91462BFC-7193-4DD3-8037-3D54F55F59C2}" type="pres">
      <dgm:prSet presAssocID="{F780B769-425C-4433-9294-B113B302F99D}" presName="noGeometry" presStyleCnt="0"/>
      <dgm:spPr/>
    </dgm:pt>
    <dgm:pt modelId="{2368B237-BA8F-4817-9E19-6BE650DB12BF}" type="pres">
      <dgm:prSet presAssocID="{F780B769-425C-4433-9294-B113B302F99D}" presName="childTextVisible" presStyleLbl="bgAccFollowNode1" presStyleIdx="2" presStyleCnt="3" custScaleY="2153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F72523-789B-4DBF-ADFE-7836E6961EB2}" type="pres">
      <dgm:prSet presAssocID="{F780B769-425C-4433-9294-B113B302F99D}" presName="childTextHidden" presStyleLbl="bgAccFollowNode1" presStyleIdx="2" presStyleCnt="3"/>
      <dgm:spPr/>
      <dgm:t>
        <a:bodyPr/>
        <a:lstStyle/>
        <a:p>
          <a:endParaRPr lang="pt-BR"/>
        </a:p>
      </dgm:t>
    </dgm:pt>
    <dgm:pt modelId="{6E646788-2BE9-48A3-8D28-E46BBBE8512A}" type="pres">
      <dgm:prSet presAssocID="{F780B769-425C-4433-9294-B113B302F99D}" presName="parentText" presStyleLbl="node1" presStyleIdx="2" presStyleCnt="3" custScaleX="105156" custScaleY="12932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574FB05-E162-4E68-9A5D-4A1EA9D9E3B5}" srcId="{7D8CE2B3-FA22-4DEA-A609-B04F9FCE6D84}" destId="{4F89E78E-E31E-4595-9D25-E20275F004D4}" srcOrd="2" destOrd="0" parTransId="{2A332FEF-21E4-4EAD-99CD-3BEA7359A6E5}" sibTransId="{57818B9E-74D2-4B29-A73F-296DC2774DED}"/>
    <dgm:cxn modelId="{4B77E8F2-7B55-4828-A10C-8EE08B533F1A}" srcId="{F780B769-425C-4433-9294-B113B302F99D}" destId="{7F72F981-BD8A-4FAA-B79B-89DAF57B9439}" srcOrd="3" destOrd="0" parTransId="{D4C0EE74-6BF5-4408-B557-3A44B3C722B0}" sibTransId="{0BA86747-8A53-468F-B895-7FF5BCB8654A}"/>
    <dgm:cxn modelId="{AE5F9DB2-51A7-437F-8179-A967DF31642F}" type="presOf" srcId="{E4864002-5059-460B-90F6-E9F6CC742293}" destId="{9BF72523-789B-4DBF-ADFE-7836E6961EB2}" srcOrd="1" destOrd="2" presId="urn:microsoft.com/office/officeart/2005/8/layout/hProcess6"/>
    <dgm:cxn modelId="{6A2ECFC3-F3C9-43E6-B8B9-031E4417BB24}" type="presOf" srcId="{77421BAC-4498-4F37-87B3-A38AF68FDEA2}" destId="{77E9B17D-8F4F-4B8E-BE60-318881B2010D}" srcOrd="1" destOrd="2" presId="urn:microsoft.com/office/officeart/2005/8/layout/hProcess6"/>
    <dgm:cxn modelId="{29C9AE13-00BC-431D-934A-9666A69E6D2E}" type="presOf" srcId="{E379264A-0F39-4060-9CEC-47639BB98640}" destId="{C633EE6C-DE10-46F0-A0BB-70E77CAF1069}" srcOrd="0" destOrd="3" presId="urn:microsoft.com/office/officeart/2005/8/layout/hProcess6"/>
    <dgm:cxn modelId="{13C9EAB4-B9A7-4CF0-9635-88E8A105681C}" type="presOf" srcId="{25C43568-1357-49D1-A61D-A6D11BA243A3}" destId="{9BF72523-789B-4DBF-ADFE-7836E6961EB2}" srcOrd="1" destOrd="1" presId="urn:microsoft.com/office/officeart/2005/8/layout/hProcess6"/>
    <dgm:cxn modelId="{11915A86-D97F-4ABF-B79E-0BAAA10CFF6D}" srcId="{7D8CE2B3-FA22-4DEA-A609-B04F9FCE6D84}" destId="{57110227-F126-4474-98A9-3F490A7579E5}" srcOrd="1" destOrd="0" parTransId="{092FDE14-4C4C-4FF1-A86A-D46DBCA0FF25}" sibTransId="{4F959603-E53D-436E-817D-49ADEA8A9D85}"/>
    <dgm:cxn modelId="{7DC31834-F44D-480E-BB38-D9A6507F8429}" type="presOf" srcId="{5842930D-5232-42A6-BE9F-A61160C3AA44}" destId="{9BF72523-789B-4DBF-ADFE-7836E6961EB2}" srcOrd="1" destOrd="0" presId="urn:microsoft.com/office/officeart/2005/8/layout/hProcess6"/>
    <dgm:cxn modelId="{3099C39A-24C8-4ED2-88CA-CEFB9E7374FB}" type="presOf" srcId="{4F89E78E-E31E-4595-9D25-E20275F004D4}" destId="{87CC0BC1-771A-4946-97F3-FB84473EE89D}" srcOrd="0" destOrd="2" presId="urn:microsoft.com/office/officeart/2005/8/layout/hProcess6"/>
    <dgm:cxn modelId="{D49A84F4-C51D-4E12-9C3E-EDBA2C393DF8}" type="presOf" srcId="{57110227-F126-4474-98A9-3F490A7579E5}" destId="{3513DC28-F490-4555-8FE3-13E461B315CC}" srcOrd="1" destOrd="1" presId="urn:microsoft.com/office/officeart/2005/8/layout/hProcess6"/>
    <dgm:cxn modelId="{8FF0B75B-3F02-4321-A017-6F1565F512D6}" type="presOf" srcId="{7F72F981-BD8A-4FAA-B79B-89DAF57B9439}" destId="{9BF72523-789B-4DBF-ADFE-7836E6961EB2}" srcOrd="1" destOrd="3" presId="urn:microsoft.com/office/officeart/2005/8/layout/hProcess6"/>
    <dgm:cxn modelId="{12AB1815-143E-4B07-B025-D2B0DF002E53}" type="presOf" srcId="{470010E2-E397-47E3-BBB8-E38F6750AFB4}" destId="{3513DC28-F490-4555-8FE3-13E461B315CC}" srcOrd="1" destOrd="0" presId="urn:microsoft.com/office/officeart/2005/8/layout/hProcess6"/>
    <dgm:cxn modelId="{1B1E7678-5DF6-43E0-A02D-8AFD6AD0CC28}" srcId="{1A50EA04-46F1-4831-A1FB-64759589BFD0}" destId="{A0798CC5-5BDB-4648-A1EC-9B27552994F3}" srcOrd="4" destOrd="0" parTransId="{E0EF9E9D-F648-4FC7-96CA-E72842AAB91A}" sibTransId="{F1B62111-FF27-4969-96D9-D8BDCFE6E1EE}"/>
    <dgm:cxn modelId="{97F9B6AA-FC5F-4888-8730-DA2204D9ECF3}" type="presOf" srcId="{156C1A02-0429-4FF4-915A-4F70A4990C72}" destId="{77E9B17D-8F4F-4B8E-BE60-318881B2010D}" srcOrd="1" destOrd="1" presId="urn:microsoft.com/office/officeart/2005/8/layout/hProcess6"/>
    <dgm:cxn modelId="{D617FF5D-A6C9-4285-8055-13F6C4BFB737}" srcId="{856FFF15-6168-4EB6-BCB9-976E4ABC4967}" destId="{7D8CE2B3-FA22-4DEA-A609-B04F9FCE6D84}" srcOrd="1" destOrd="0" parTransId="{18CD8A79-FADE-4B1D-976B-409933D54254}" sibTransId="{3AA67D5B-796A-49E1-B633-342288A3D8B8}"/>
    <dgm:cxn modelId="{0D72D052-9848-4C82-8F2D-34FEDB82E9A9}" type="presOf" srcId="{5A57ACFA-66C2-44A3-A26C-4F6DA3C6DED3}" destId="{77E9B17D-8F4F-4B8E-BE60-318881B2010D}" srcOrd="1" destOrd="0" presId="urn:microsoft.com/office/officeart/2005/8/layout/hProcess6"/>
    <dgm:cxn modelId="{07F12B20-27DF-4C88-AA06-51B88F4FCF48}" type="presOf" srcId="{E4864002-5059-460B-90F6-E9F6CC742293}" destId="{2368B237-BA8F-4817-9E19-6BE650DB12BF}" srcOrd="0" destOrd="2" presId="urn:microsoft.com/office/officeart/2005/8/layout/hProcess6"/>
    <dgm:cxn modelId="{769B310A-BBA6-41F3-AE1C-FE824D36571C}" type="presOf" srcId="{2515BF91-CEBB-4B8D-B4F0-D5EFFC00CFA3}" destId="{87CC0BC1-771A-4946-97F3-FB84473EE89D}" srcOrd="0" destOrd="3" presId="urn:microsoft.com/office/officeart/2005/8/layout/hProcess6"/>
    <dgm:cxn modelId="{66476E45-2E96-413B-9980-C266D52EADBB}" type="presOf" srcId="{5842930D-5232-42A6-BE9F-A61160C3AA44}" destId="{2368B237-BA8F-4817-9E19-6BE650DB12BF}" srcOrd="0" destOrd="0" presId="urn:microsoft.com/office/officeart/2005/8/layout/hProcess6"/>
    <dgm:cxn modelId="{F8CC5555-5D72-4159-9833-0CBAAC591F05}" type="presOf" srcId="{A0798CC5-5BDB-4648-A1EC-9B27552994F3}" destId="{C633EE6C-DE10-46F0-A0BB-70E77CAF1069}" srcOrd="0" destOrd="4" presId="urn:microsoft.com/office/officeart/2005/8/layout/hProcess6"/>
    <dgm:cxn modelId="{32297C7C-D901-4702-8D52-724B4037D3DE}" type="presOf" srcId="{25C43568-1357-49D1-A61D-A6D11BA243A3}" destId="{2368B237-BA8F-4817-9E19-6BE650DB12BF}" srcOrd="0" destOrd="1" presId="urn:microsoft.com/office/officeart/2005/8/layout/hProcess6"/>
    <dgm:cxn modelId="{08FCFCB3-C29F-4195-B19C-C77232F32F69}" srcId="{1A50EA04-46F1-4831-A1FB-64759589BFD0}" destId="{E379264A-0F39-4060-9CEC-47639BB98640}" srcOrd="3" destOrd="0" parTransId="{DE8825DD-7377-4B2B-A7A0-37DD3FE10333}" sibTransId="{E0DA2323-BC9C-489F-B592-D8D52758AB8D}"/>
    <dgm:cxn modelId="{B2A5B20A-C298-4E4D-86C6-695917614807}" type="presOf" srcId="{A0798CC5-5BDB-4648-A1EC-9B27552994F3}" destId="{77E9B17D-8F4F-4B8E-BE60-318881B2010D}" srcOrd="1" destOrd="4" presId="urn:microsoft.com/office/officeart/2005/8/layout/hProcess6"/>
    <dgm:cxn modelId="{6568EA32-0E64-4018-93E9-892F685B69EA}" type="presOf" srcId="{156C1A02-0429-4FF4-915A-4F70A4990C72}" destId="{C633EE6C-DE10-46F0-A0BB-70E77CAF1069}" srcOrd="0" destOrd="1" presId="urn:microsoft.com/office/officeart/2005/8/layout/hProcess6"/>
    <dgm:cxn modelId="{B4C3F384-6646-4029-9855-820FEBB01394}" srcId="{1A50EA04-46F1-4831-A1FB-64759589BFD0}" destId="{5A57ACFA-66C2-44A3-A26C-4F6DA3C6DED3}" srcOrd="0" destOrd="0" parTransId="{246DBDC9-873A-442B-9104-269608E54BCD}" sibTransId="{B5B5076A-034F-4EEC-AFC3-54643362D0C1}"/>
    <dgm:cxn modelId="{6C5A7A96-283D-4701-94C0-38BFB417CBBE}" type="presOf" srcId="{57110227-F126-4474-98A9-3F490A7579E5}" destId="{87CC0BC1-771A-4946-97F3-FB84473EE89D}" srcOrd="0" destOrd="1" presId="urn:microsoft.com/office/officeart/2005/8/layout/hProcess6"/>
    <dgm:cxn modelId="{3EF4BA2F-6DFD-480A-815D-0CA4D727E117}" type="presOf" srcId="{856FFF15-6168-4EB6-BCB9-976E4ABC4967}" destId="{8C529DD7-83D3-4D39-A16B-76FB9DA581B3}" srcOrd="0" destOrd="0" presId="urn:microsoft.com/office/officeart/2005/8/layout/hProcess6"/>
    <dgm:cxn modelId="{728884BA-15C6-4F16-BA24-77C3C07E04EF}" type="presOf" srcId="{7F72F981-BD8A-4FAA-B79B-89DAF57B9439}" destId="{2368B237-BA8F-4817-9E19-6BE650DB12BF}" srcOrd="0" destOrd="3" presId="urn:microsoft.com/office/officeart/2005/8/layout/hProcess6"/>
    <dgm:cxn modelId="{507BF90E-91DD-4F14-A749-96CA74C828EB}" type="presOf" srcId="{1A50EA04-46F1-4831-A1FB-64759589BFD0}" destId="{99E57A29-C067-49F3-965F-51B94F5ADA96}" srcOrd="0" destOrd="0" presId="urn:microsoft.com/office/officeart/2005/8/layout/hProcess6"/>
    <dgm:cxn modelId="{077A39D9-36FE-4682-B619-D3CE62F18AB4}" srcId="{1A50EA04-46F1-4831-A1FB-64759589BFD0}" destId="{77421BAC-4498-4F37-87B3-A38AF68FDEA2}" srcOrd="2" destOrd="0" parTransId="{11B0319A-31CC-4D20-935D-9F836AE3C316}" sibTransId="{3B5BDCE9-885A-4C33-AFE4-5B50DE5ECFE3}"/>
    <dgm:cxn modelId="{5241E7B7-102F-4007-A3DB-3A59D9E2F343}" type="presOf" srcId="{4F89E78E-E31E-4595-9D25-E20275F004D4}" destId="{3513DC28-F490-4555-8FE3-13E461B315CC}" srcOrd="1" destOrd="2" presId="urn:microsoft.com/office/officeart/2005/8/layout/hProcess6"/>
    <dgm:cxn modelId="{795FF757-1F98-4863-A47A-918222CDA212}" srcId="{856FFF15-6168-4EB6-BCB9-976E4ABC4967}" destId="{1A50EA04-46F1-4831-A1FB-64759589BFD0}" srcOrd="0" destOrd="0" parTransId="{828C0422-F8A8-40D0-A23D-7DDB0747A231}" sibTransId="{82E35FDD-E27E-40D2-B805-316D74C0EFFA}"/>
    <dgm:cxn modelId="{BEA55F0A-2C3C-4343-9603-EAC50F8D84B6}" type="presOf" srcId="{5A57ACFA-66C2-44A3-A26C-4F6DA3C6DED3}" destId="{C633EE6C-DE10-46F0-A0BB-70E77CAF1069}" srcOrd="0" destOrd="0" presId="urn:microsoft.com/office/officeart/2005/8/layout/hProcess6"/>
    <dgm:cxn modelId="{0BFF42FB-30C6-4425-821D-064F4181C70C}" srcId="{856FFF15-6168-4EB6-BCB9-976E4ABC4967}" destId="{F780B769-425C-4433-9294-B113B302F99D}" srcOrd="2" destOrd="0" parTransId="{0AB65868-8968-45C1-B130-2BF1D4150721}" sibTransId="{1EF5344B-66EB-4928-84B9-CF8D3FA4ED2F}"/>
    <dgm:cxn modelId="{9C50A3B7-15DC-455B-A94B-FAB108AFE0C8}" srcId="{F780B769-425C-4433-9294-B113B302F99D}" destId="{562A9085-6BB6-4C8D-A72F-3855FF4BEDF4}" srcOrd="4" destOrd="0" parTransId="{1FD981E7-B09B-4701-954E-BB2A94F43275}" sibTransId="{4F13B7A3-80C2-4E3C-88CF-0F4EE28B9711}"/>
    <dgm:cxn modelId="{9CCEF233-27A5-47C5-BBE7-D012F120AC99}" srcId="{F780B769-425C-4433-9294-B113B302F99D}" destId="{25C43568-1357-49D1-A61D-A6D11BA243A3}" srcOrd="1" destOrd="0" parTransId="{956E5D78-4445-41FF-92E9-6E475981DE38}" sibTransId="{373CB66B-6DDD-40C4-9E93-E9612F8DF054}"/>
    <dgm:cxn modelId="{FF93C361-75FC-4E4D-AC36-A9B43FB03047}" srcId="{F780B769-425C-4433-9294-B113B302F99D}" destId="{E4864002-5059-460B-90F6-E9F6CC742293}" srcOrd="2" destOrd="0" parTransId="{401170C9-3F19-4603-A72E-9B53421145DB}" sibTransId="{E062FE59-8E4D-4FFB-9C52-71A430C9465D}"/>
    <dgm:cxn modelId="{6BCB3662-1C6F-4990-AEC3-598CA5D52104}" srcId="{7D8CE2B3-FA22-4DEA-A609-B04F9FCE6D84}" destId="{2515BF91-CEBB-4B8D-B4F0-D5EFFC00CFA3}" srcOrd="3" destOrd="0" parTransId="{7375B700-0D6B-4BF0-A7AA-70434124387F}" sibTransId="{9F382308-E030-48D5-B3EF-2234351EE787}"/>
    <dgm:cxn modelId="{7C0BE037-74E9-4A21-B765-3C85963CD05F}" srcId="{F780B769-425C-4433-9294-B113B302F99D}" destId="{5842930D-5232-42A6-BE9F-A61160C3AA44}" srcOrd="0" destOrd="0" parTransId="{A334D54A-D284-46B4-B13C-ACC7F692A96A}" sibTransId="{DC51B1CF-16CF-4789-9055-0AAAC9B070E1}"/>
    <dgm:cxn modelId="{9F05959E-63AB-4579-B0EC-08BF2ED0CE29}" type="presOf" srcId="{562A9085-6BB6-4C8D-A72F-3855FF4BEDF4}" destId="{9BF72523-789B-4DBF-ADFE-7836E6961EB2}" srcOrd="1" destOrd="4" presId="urn:microsoft.com/office/officeart/2005/8/layout/hProcess6"/>
    <dgm:cxn modelId="{F923BA95-5816-4165-95C0-E679FBAA8155}" srcId="{1A50EA04-46F1-4831-A1FB-64759589BFD0}" destId="{156C1A02-0429-4FF4-915A-4F70A4990C72}" srcOrd="1" destOrd="0" parTransId="{3545497B-CB11-4CD0-8240-9F7F1F77E0F0}" sibTransId="{E3E39817-E188-4117-A6F3-DCEAE0FE0121}"/>
    <dgm:cxn modelId="{C6EE131E-CC8F-4737-A526-B2FF07E228CF}" type="presOf" srcId="{562A9085-6BB6-4C8D-A72F-3855FF4BEDF4}" destId="{2368B237-BA8F-4817-9E19-6BE650DB12BF}" srcOrd="0" destOrd="4" presId="urn:microsoft.com/office/officeart/2005/8/layout/hProcess6"/>
    <dgm:cxn modelId="{2F45D022-7B43-4D4E-841F-A501BFE48931}" type="presOf" srcId="{E379264A-0F39-4060-9CEC-47639BB98640}" destId="{77E9B17D-8F4F-4B8E-BE60-318881B2010D}" srcOrd="1" destOrd="3" presId="urn:microsoft.com/office/officeart/2005/8/layout/hProcess6"/>
    <dgm:cxn modelId="{24B50436-3A97-49C8-B952-D69DC80DAC88}" srcId="{7D8CE2B3-FA22-4DEA-A609-B04F9FCE6D84}" destId="{470010E2-E397-47E3-BBB8-E38F6750AFB4}" srcOrd="0" destOrd="0" parTransId="{816B31FF-0F57-4580-BCEB-F0F38B644ABB}" sibTransId="{5EF17C23-A5A6-4D36-B860-848DF4C15652}"/>
    <dgm:cxn modelId="{8C2B3899-B0B5-44CC-9FB3-684AEE9910A7}" type="presOf" srcId="{7D8CE2B3-FA22-4DEA-A609-B04F9FCE6D84}" destId="{DCA9321C-34D9-4232-B640-32E4D0547BE6}" srcOrd="0" destOrd="0" presId="urn:microsoft.com/office/officeart/2005/8/layout/hProcess6"/>
    <dgm:cxn modelId="{B6041DB7-4118-4F7A-B8B9-B2383FF0B958}" type="presOf" srcId="{470010E2-E397-47E3-BBB8-E38F6750AFB4}" destId="{87CC0BC1-771A-4946-97F3-FB84473EE89D}" srcOrd="0" destOrd="0" presId="urn:microsoft.com/office/officeart/2005/8/layout/hProcess6"/>
    <dgm:cxn modelId="{A74DDEB0-02F2-45FF-BAA5-8E77AE438598}" type="presOf" srcId="{77421BAC-4498-4F37-87B3-A38AF68FDEA2}" destId="{C633EE6C-DE10-46F0-A0BB-70E77CAF1069}" srcOrd="0" destOrd="2" presId="urn:microsoft.com/office/officeart/2005/8/layout/hProcess6"/>
    <dgm:cxn modelId="{B5FB44C8-DA3B-43D9-95A0-1DED1E5D0250}" type="presOf" srcId="{F780B769-425C-4433-9294-B113B302F99D}" destId="{6E646788-2BE9-48A3-8D28-E46BBBE8512A}" srcOrd="0" destOrd="0" presId="urn:microsoft.com/office/officeart/2005/8/layout/hProcess6"/>
    <dgm:cxn modelId="{F4032DA3-8CFD-4357-BB96-B6BE6C7912F1}" type="presOf" srcId="{2515BF91-CEBB-4B8D-B4F0-D5EFFC00CFA3}" destId="{3513DC28-F490-4555-8FE3-13E461B315CC}" srcOrd="1" destOrd="3" presId="urn:microsoft.com/office/officeart/2005/8/layout/hProcess6"/>
    <dgm:cxn modelId="{3BB2D52B-0596-4ECA-8CD5-2A6BF380E2C7}" type="presParOf" srcId="{8C529DD7-83D3-4D39-A16B-76FB9DA581B3}" destId="{33A6EF5D-8B2D-449F-A976-AD2E2FA99B12}" srcOrd="0" destOrd="0" presId="urn:microsoft.com/office/officeart/2005/8/layout/hProcess6"/>
    <dgm:cxn modelId="{126BC32A-EF4E-49EB-9496-3486A50351E3}" type="presParOf" srcId="{33A6EF5D-8B2D-449F-A976-AD2E2FA99B12}" destId="{E94F10F3-8267-4CA1-97F1-CF6EC1E304BF}" srcOrd="0" destOrd="0" presId="urn:microsoft.com/office/officeart/2005/8/layout/hProcess6"/>
    <dgm:cxn modelId="{4BA24FE3-D899-40E4-B2C1-5216E2951EB1}" type="presParOf" srcId="{33A6EF5D-8B2D-449F-A976-AD2E2FA99B12}" destId="{C633EE6C-DE10-46F0-A0BB-70E77CAF1069}" srcOrd="1" destOrd="0" presId="urn:microsoft.com/office/officeart/2005/8/layout/hProcess6"/>
    <dgm:cxn modelId="{83572AE3-5D6F-4372-8F34-9585CA9516CB}" type="presParOf" srcId="{33A6EF5D-8B2D-449F-A976-AD2E2FA99B12}" destId="{77E9B17D-8F4F-4B8E-BE60-318881B2010D}" srcOrd="2" destOrd="0" presId="urn:microsoft.com/office/officeart/2005/8/layout/hProcess6"/>
    <dgm:cxn modelId="{B6724EB4-EAE0-4F7A-A694-BE9DE82EC7CA}" type="presParOf" srcId="{33A6EF5D-8B2D-449F-A976-AD2E2FA99B12}" destId="{99E57A29-C067-49F3-965F-51B94F5ADA96}" srcOrd="3" destOrd="0" presId="urn:microsoft.com/office/officeart/2005/8/layout/hProcess6"/>
    <dgm:cxn modelId="{B608BA7F-0C84-4845-AB5A-2456ABCDCFFD}" type="presParOf" srcId="{8C529DD7-83D3-4D39-A16B-76FB9DA581B3}" destId="{0FC1F117-7053-4D3D-89B7-F781ECADCDB9}" srcOrd="1" destOrd="0" presId="urn:microsoft.com/office/officeart/2005/8/layout/hProcess6"/>
    <dgm:cxn modelId="{5799A80F-601C-47F0-B9FD-594BE6E1BC8D}" type="presParOf" srcId="{8C529DD7-83D3-4D39-A16B-76FB9DA581B3}" destId="{BDD2AD28-B287-4888-B352-B8DB620104C2}" srcOrd="2" destOrd="0" presId="urn:microsoft.com/office/officeart/2005/8/layout/hProcess6"/>
    <dgm:cxn modelId="{DEA7D40B-1B89-479D-BA97-B1FAE097DB82}" type="presParOf" srcId="{BDD2AD28-B287-4888-B352-B8DB620104C2}" destId="{23561064-672F-44DF-BC3A-F3FD0E19E85F}" srcOrd="0" destOrd="0" presId="urn:microsoft.com/office/officeart/2005/8/layout/hProcess6"/>
    <dgm:cxn modelId="{2076F9A2-D118-495F-B08A-BB2F34079B05}" type="presParOf" srcId="{BDD2AD28-B287-4888-B352-B8DB620104C2}" destId="{87CC0BC1-771A-4946-97F3-FB84473EE89D}" srcOrd="1" destOrd="0" presId="urn:microsoft.com/office/officeart/2005/8/layout/hProcess6"/>
    <dgm:cxn modelId="{3A476356-2AB2-42E6-970B-74B7CDD132B6}" type="presParOf" srcId="{BDD2AD28-B287-4888-B352-B8DB620104C2}" destId="{3513DC28-F490-4555-8FE3-13E461B315CC}" srcOrd="2" destOrd="0" presId="urn:microsoft.com/office/officeart/2005/8/layout/hProcess6"/>
    <dgm:cxn modelId="{2DDE4FCE-9960-43E5-B7B0-8486A908C205}" type="presParOf" srcId="{BDD2AD28-B287-4888-B352-B8DB620104C2}" destId="{DCA9321C-34D9-4232-B640-32E4D0547BE6}" srcOrd="3" destOrd="0" presId="urn:microsoft.com/office/officeart/2005/8/layout/hProcess6"/>
    <dgm:cxn modelId="{79312748-369F-420F-9F19-EE320B2B24B0}" type="presParOf" srcId="{8C529DD7-83D3-4D39-A16B-76FB9DA581B3}" destId="{A1F560A5-8111-4ED7-BEDD-06F5187AA6AF}" srcOrd="3" destOrd="0" presId="urn:microsoft.com/office/officeart/2005/8/layout/hProcess6"/>
    <dgm:cxn modelId="{2E975F3C-C63F-4829-8A7B-1973CECD8EE6}" type="presParOf" srcId="{8C529DD7-83D3-4D39-A16B-76FB9DA581B3}" destId="{C82B6716-614A-461B-B336-EF3111283356}" srcOrd="4" destOrd="0" presId="urn:microsoft.com/office/officeart/2005/8/layout/hProcess6"/>
    <dgm:cxn modelId="{6F964EC1-377C-44ED-B3FF-E3BFCE9F07A6}" type="presParOf" srcId="{C82B6716-614A-461B-B336-EF3111283356}" destId="{91462BFC-7193-4DD3-8037-3D54F55F59C2}" srcOrd="0" destOrd="0" presId="urn:microsoft.com/office/officeart/2005/8/layout/hProcess6"/>
    <dgm:cxn modelId="{5F023856-8F0C-46EC-AC73-C7F2BC76F749}" type="presParOf" srcId="{C82B6716-614A-461B-B336-EF3111283356}" destId="{2368B237-BA8F-4817-9E19-6BE650DB12BF}" srcOrd="1" destOrd="0" presId="urn:microsoft.com/office/officeart/2005/8/layout/hProcess6"/>
    <dgm:cxn modelId="{B5AB15F2-E5BA-4005-9BAA-F44953E15C56}" type="presParOf" srcId="{C82B6716-614A-461B-B336-EF3111283356}" destId="{9BF72523-789B-4DBF-ADFE-7836E6961EB2}" srcOrd="2" destOrd="0" presId="urn:microsoft.com/office/officeart/2005/8/layout/hProcess6"/>
    <dgm:cxn modelId="{E75AF78F-291A-4A34-9570-A01463C17F4F}" type="presParOf" srcId="{C82B6716-614A-461B-B336-EF3111283356}" destId="{6E646788-2BE9-48A3-8D28-E46BBBE8512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FFF15-6168-4EB6-BCB9-976E4ABC496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A50EA04-46F1-4831-A1FB-64759589BFD0}">
      <dgm:prSet phldrT="[Texto]" custT="1"/>
      <dgm:spPr/>
      <dgm:t>
        <a:bodyPr/>
        <a:lstStyle/>
        <a:p>
          <a:r>
            <a:rPr lang="pt-BR" sz="1600" b="1" dirty="0" smtClean="0"/>
            <a:t>1030 Monarquia Saul + Davi + Salomão</a:t>
          </a:r>
          <a:endParaRPr lang="pt-BR" sz="1600" b="1" dirty="0"/>
        </a:p>
      </dgm:t>
    </dgm:pt>
    <dgm:pt modelId="{828C0422-F8A8-40D0-A23D-7DDB0747A231}" type="parTrans" cxnId="{795FF757-1F98-4863-A47A-918222CDA212}">
      <dgm:prSet/>
      <dgm:spPr/>
      <dgm:t>
        <a:bodyPr/>
        <a:lstStyle/>
        <a:p>
          <a:endParaRPr lang="pt-BR"/>
        </a:p>
      </dgm:t>
    </dgm:pt>
    <dgm:pt modelId="{82E35FDD-E27E-40D2-B805-316D74C0EFFA}" type="sibTrans" cxnId="{795FF757-1F98-4863-A47A-918222CDA212}">
      <dgm:prSet/>
      <dgm:spPr/>
      <dgm:t>
        <a:bodyPr/>
        <a:lstStyle/>
        <a:p>
          <a:endParaRPr lang="pt-BR"/>
        </a:p>
      </dgm:t>
    </dgm:pt>
    <dgm:pt modelId="{5A57ACFA-66C2-44A3-A26C-4F6DA3C6DED3}">
      <dgm:prSet phldrT="[Texto]" custT="1"/>
      <dgm:spPr/>
      <dgm:t>
        <a:bodyPr/>
        <a:lstStyle/>
        <a:p>
          <a:r>
            <a:rPr lang="pt-BR" sz="1600" dirty="0" smtClean="0"/>
            <a:t>930 – Divisão do Reino</a:t>
          </a:r>
          <a:endParaRPr lang="pt-BR" sz="1600" dirty="0"/>
        </a:p>
      </dgm:t>
    </dgm:pt>
    <dgm:pt modelId="{246DBDC9-873A-442B-9104-269608E54BCD}" type="parTrans" cxnId="{B4C3F384-6646-4029-9855-820FEBB01394}">
      <dgm:prSet/>
      <dgm:spPr/>
      <dgm:t>
        <a:bodyPr/>
        <a:lstStyle/>
        <a:p>
          <a:endParaRPr lang="pt-BR"/>
        </a:p>
      </dgm:t>
    </dgm:pt>
    <dgm:pt modelId="{B5B5076A-034F-4EEC-AFC3-54643362D0C1}" type="sibTrans" cxnId="{B4C3F384-6646-4029-9855-820FEBB01394}">
      <dgm:prSet/>
      <dgm:spPr/>
      <dgm:t>
        <a:bodyPr/>
        <a:lstStyle/>
        <a:p>
          <a:endParaRPr lang="pt-BR"/>
        </a:p>
      </dgm:t>
    </dgm:pt>
    <dgm:pt modelId="{7D8CE2B3-FA22-4DEA-A609-B04F9FCE6D84}">
      <dgm:prSet phldrT="[Texto]" custT="1"/>
      <dgm:spPr/>
      <dgm:t>
        <a:bodyPr/>
        <a:lstStyle/>
        <a:p>
          <a:r>
            <a:rPr lang="pt-BR" sz="1600" b="1" dirty="0" smtClean="0"/>
            <a:t>586-536</a:t>
          </a:r>
        </a:p>
        <a:p>
          <a:r>
            <a:rPr lang="pt-BR" sz="1600" b="1" dirty="0" smtClean="0"/>
            <a:t>Exílio Babilônico</a:t>
          </a:r>
          <a:endParaRPr lang="pt-BR" sz="1600" b="1" dirty="0"/>
        </a:p>
      </dgm:t>
    </dgm:pt>
    <dgm:pt modelId="{18CD8A79-FADE-4B1D-976B-409933D54254}" type="parTrans" cxnId="{D617FF5D-A6C9-4285-8055-13F6C4BFB737}">
      <dgm:prSet/>
      <dgm:spPr/>
      <dgm:t>
        <a:bodyPr/>
        <a:lstStyle/>
        <a:p>
          <a:endParaRPr lang="pt-BR"/>
        </a:p>
      </dgm:t>
    </dgm:pt>
    <dgm:pt modelId="{3AA67D5B-796A-49E1-B633-342288A3D8B8}" type="sibTrans" cxnId="{D617FF5D-A6C9-4285-8055-13F6C4BFB737}">
      <dgm:prSet/>
      <dgm:spPr/>
      <dgm:t>
        <a:bodyPr/>
        <a:lstStyle/>
        <a:p>
          <a:endParaRPr lang="pt-BR"/>
        </a:p>
      </dgm:t>
    </dgm:pt>
    <dgm:pt modelId="{470010E2-E397-47E3-BBB8-E38F6750AFB4}">
      <dgm:prSet phldrT="[Texto]" custT="1"/>
      <dgm:spPr/>
      <dgm:t>
        <a:bodyPr/>
        <a:lstStyle/>
        <a:p>
          <a:r>
            <a:rPr lang="pt-BR" sz="1600" dirty="0" smtClean="0"/>
            <a:t>Revisão do passado</a:t>
          </a:r>
          <a:endParaRPr lang="pt-BR" sz="1600" dirty="0"/>
        </a:p>
      </dgm:t>
    </dgm:pt>
    <dgm:pt modelId="{816B31FF-0F57-4580-BCEB-F0F38B644ABB}" type="parTrans" cxnId="{24B50436-3A97-49C8-B952-D69DC80DAC88}">
      <dgm:prSet/>
      <dgm:spPr/>
      <dgm:t>
        <a:bodyPr/>
        <a:lstStyle/>
        <a:p>
          <a:endParaRPr lang="pt-BR"/>
        </a:p>
      </dgm:t>
    </dgm:pt>
    <dgm:pt modelId="{5EF17C23-A5A6-4D36-B860-848DF4C15652}" type="sibTrans" cxnId="{24B50436-3A97-49C8-B952-D69DC80DAC88}">
      <dgm:prSet/>
      <dgm:spPr/>
      <dgm:t>
        <a:bodyPr/>
        <a:lstStyle/>
        <a:p>
          <a:endParaRPr lang="pt-BR"/>
        </a:p>
      </dgm:t>
    </dgm:pt>
    <dgm:pt modelId="{4F89E78E-E31E-4595-9D25-E20275F004D4}">
      <dgm:prSet phldrT="[Texto]" custT="1"/>
      <dgm:spPr/>
      <dgm:t>
        <a:bodyPr/>
        <a:lstStyle/>
        <a:p>
          <a:r>
            <a:rPr lang="pt-BR" sz="1600" dirty="0" smtClean="0"/>
            <a:t>Perda de tudo o que conquistara: terra, povo e bênção</a:t>
          </a:r>
          <a:endParaRPr lang="pt-BR" sz="1600" dirty="0"/>
        </a:p>
      </dgm:t>
    </dgm:pt>
    <dgm:pt modelId="{2A332FEF-21E4-4EAD-99CD-3BEA7359A6E5}" type="parTrans" cxnId="{0574FB05-E162-4E68-9A5D-4A1EA9D9E3B5}">
      <dgm:prSet/>
      <dgm:spPr/>
      <dgm:t>
        <a:bodyPr/>
        <a:lstStyle/>
        <a:p>
          <a:endParaRPr lang="pt-BR"/>
        </a:p>
      </dgm:t>
    </dgm:pt>
    <dgm:pt modelId="{57818B9E-74D2-4B29-A73F-296DC2774DED}" type="sibTrans" cxnId="{0574FB05-E162-4E68-9A5D-4A1EA9D9E3B5}">
      <dgm:prSet/>
      <dgm:spPr/>
      <dgm:t>
        <a:bodyPr/>
        <a:lstStyle/>
        <a:p>
          <a:endParaRPr lang="pt-BR"/>
        </a:p>
      </dgm:t>
    </dgm:pt>
    <dgm:pt modelId="{F780B769-425C-4433-9294-B113B302F99D}">
      <dgm:prSet phldrT="[Texto]" custT="1"/>
      <dgm:spPr/>
      <dgm:t>
        <a:bodyPr/>
        <a:lstStyle/>
        <a:p>
          <a:r>
            <a:rPr lang="pt-BR" sz="1600" b="1" dirty="0" smtClean="0"/>
            <a:t>536 até NT</a:t>
          </a:r>
        </a:p>
        <a:p>
          <a:r>
            <a:rPr lang="pt-BR" sz="1600" b="1" dirty="0" smtClean="0"/>
            <a:t>Reconstrução</a:t>
          </a:r>
        </a:p>
      </dgm:t>
    </dgm:pt>
    <dgm:pt modelId="{0AB65868-8968-45C1-B130-2BF1D4150721}" type="parTrans" cxnId="{0BFF42FB-30C6-4425-821D-064F4181C70C}">
      <dgm:prSet/>
      <dgm:spPr/>
      <dgm:t>
        <a:bodyPr/>
        <a:lstStyle/>
        <a:p>
          <a:endParaRPr lang="pt-BR"/>
        </a:p>
      </dgm:t>
    </dgm:pt>
    <dgm:pt modelId="{1EF5344B-66EB-4928-84B9-CF8D3FA4ED2F}" type="sibTrans" cxnId="{0BFF42FB-30C6-4425-821D-064F4181C70C}">
      <dgm:prSet/>
      <dgm:spPr/>
      <dgm:t>
        <a:bodyPr/>
        <a:lstStyle/>
        <a:p>
          <a:endParaRPr lang="pt-BR"/>
        </a:p>
      </dgm:t>
    </dgm:pt>
    <dgm:pt modelId="{5842930D-5232-42A6-BE9F-A61160C3AA44}">
      <dgm:prSet phldrT="[Texto]" custT="1"/>
      <dgm:spPr/>
      <dgm:t>
        <a:bodyPr/>
        <a:lstStyle/>
        <a:p>
          <a:r>
            <a:rPr lang="pt-BR" sz="1600" dirty="0" smtClean="0"/>
            <a:t>Reconstruir: estruturas X povo</a:t>
          </a:r>
          <a:endParaRPr lang="pt-BR" sz="1600" dirty="0"/>
        </a:p>
      </dgm:t>
    </dgm:pt>
    <dgm:pt modelId="{A334D54A-D284-46B4-B13C-ACC7F692A96A}" type="parTrans" cxnId="{7C0BE037-74E9-4A21-B765-3C85963CD05F}">
      <dgm:prSet/>
      <dgm:spPr/>
      <dgm:t>
        <a:bodyPr/>
        <a:lstStyle/>
        <a:p>
          <a:endParaRPr lang="pt-BR"/>
        </a:p>
      </dgm:t>
    </dgm:pt>
    <dgm:pt modelId="{DC51B1CF-16CF-4789-9055-0AAAC9B070E1}" type="sibTrans" cxnId="{7C0BE037-74E9-4A21-B765-3C85963CD05F}">
      <dgm:prSet/>
      <dgm:spPr/>
      <dgm:t>
        <a:bodyPr/>
        <a:lstStyle/>
        <a:p>
          <a:endParaRPr lang="pt-BR"/>
        </a:p>
      </dgm:t>
    </dgm:pt>
    <dgm:pt modelId="{E4864002-5059-460B-90F6-E9F6CC742293}">
      <dgm:prSet phldrT="[Texto]" custT="1"/>
      <dgm:spPr/>
      <dgm:t>
        <a:bodyPr/>
        <a:lstStyle/>
        <a:p>
          <a:r>
            <a:rPr lang="pt-BR" sz="1600" dirty="0" smtClean="0"/>
            <a:t>Judaísmo, observância, legalismo</a:t>
          </a:r>
          <a:endParaRPr lang="pt-BR" sz="1600" dirty="0"/>
        </a:p>
      </dgm:t>
    </dgm:pt>
    <dgm:pt modelId="{401170C9-3F19-4603-A72E-9B53421145DB}" type="parTrans" cxnId="{FF93C361-75FC-4E4D-AC36-A9B43FB03047}">
      <dgm:prSet/>
      <dgm:spPr/>
      <dgm:t>
        <a:bodyPr/>
        <a:lstStyle/>
        <a:p>
          <a:endParaRPr lang="pt-BR"/>
        </a:p>
      </dgm:t>
    </dgm:pt>
    <dgm:pt modelId="{E062FE59-8E4D-4FFB-9C52-71A430C9465D}" type="sibTrans" cxnId="{FF93C361-75FC-4E4D-AC36-A9B43FB03047}">
      <dgm:prSet/>
      <dgm:spPr/>
      <dgm:t>
        <a:bodyPr/>
        <a:lstStyle/>
        <a:p>
          <a:endParaRPr lang="pt-BR"/>
        </a:p>
      </dgm:t>
    </dgm:pt>
    <dgm:pt modelId="{77421BAC-4498-4F37-87B3-A38AF68FDEA2}">
      <dgm:prSet phldrT="[Texto]" custT="1"/>
      <dgm:spPr/>
      <dgm:t>
        <a:bodyPr/>
        <a:lstStyle/>
        <a:p>
          <a:r>
            <a:rPr lang="pt-BR" sz="1600" dirty="0" smtClean="0"/>
            <a:t>Sul – Judá – Jerusalém – 586 - Babilônia</a:t>
          </a:r>
          <a:endParaRPr lang="pt-BR" sz="1600" dirty="0"/>
        </a:p>
      </dgm:t>
    </dgm:pt>
    <dgm:pt modelId="{11B0319A-31CC-4D20-935D-9F836AE3C316}" type="parTrans" cxnId="{077A39D9-36FE-4682-B619-D3CE62F18AB4}">
      <dgm:prSet/>
      <dgm:spPr/>
      <dgm:t>
        <a:bodyPr/>
        <a:lstStyle/>
        <a:p>
          <a:endParaRPr lang="pt-BR"/>
        </a:p>
      </dgm:t>
    </dgm:pt>
    <dgm:pt modelId="{3B5BDCE9-885A-4C33-AFE4-5B50DE5ECFE3}" type="sibTrans" cxnId="{077A39D9-36FE-4682-B619-D3CE62F18AB4}">
      <dgm:prSet/>
      <dgm:spPr/>
      <dgm:t>
        <a:bodyPr/>
        <a:lstStyle/>
        <a:p>
          <a:endParaRPr lang="pt-BR"/>
        </a:p>
      </dgm:t>
    </dgm:pt>
    <dgm:pt modelId="{E379264A-0F39-4060-9CEC-47639BB98640}">
      <dgm:prSet phldrT="[Texto]" custT="1"/>
      <dgm:spPr/>
      <dgm:t>
        <a:bodyPr/>
        <a:lstStyle/>
        <a:p>
          <a:r>
            <a:rPr lang="pt-BR" sz="1600" dirty="0" smtClean="0"/>
            <a:t>Profetas do Rei X Profetas de Javé</a:t>
          </a:r>
          <a:endParaRPr lang="pt-BR" sz="1600" dirty="0"/>
        </a:p>
      </dgm:t>
    </dgm:pt>
    <dgm:pt modelId="{DE8825DD-7377-4B2B-A7A0-37DD3FE10333}" type="parTrans" cxnId="{08FCFCB3-C29F-4195-B19C-C77232F32F69}">
      <dgm:prSet/>
      <dgm:spPr/>
      <dgm:t>
        <a:bodyPr/>
        <a:lstStyle/>
        <a:p>
          <a:endParaRPr lang="pt-BR"/>
        </a:p>
      </dgm:t>
    </dgm:pt>
    <dgm:pt modelId="{E0DA2323-BC9C-489F-B592-D8D52758AB8D}" type="sibTrans" cxnId="{08FCFCB3-C29F-4195-B19C-C77232F32F69}">
      <dgm:prSet/>
      <dgm:spPr/>
      <dgm:t>
        <a:bodyPr/>
        <a:lstStyle/>
        <a:p>
          <a:endParaRPr lang="pt-BR"/>
        </a:p>
      </dgm:t>
    </dgm:pt>
    <dgm:pt modelId="{57110227-F126-4474-98A9-3F490A7579E5}">
      <dgm:prSet phldrT="[Texto]" custT="1"/>
      <dgm:spPr/>
      <dgm:t>
        <a:bodyPr/>
        <a:lstStyle/>
        <a:p>
          <a:r>
            <a:rPr lang="pt-BR" sz="1600" dirty="0" smtClean="0"/>
            <a:t>Releitura dos fatos</a:t>
          </a:r>
          <a:endParaRPr lang="pt-BR" sz="1600" dirty="0"/>
        </a:p>
      </dgm:t>
    </dgm:pt>
    <dgm:pt modelId="{092FDE14-4C4C-4FF1-A86A-D46DBCA0FF25}" type="parTrans" cxnId="{11915A86-D97F-4ABF-B79E-0BAAA10CFF6D}">
      <dgm:prSet/>
      <dgm:spPr/>
      <dgm:t>
        <a:bodyPr/>
        <a:lstStyle/>
        <a:p>
          <a:endParaRPr lang="pt-BR"/>
        </a:p>
      </dgm:t>
    </dgm:pt>
    <dgm:pt modelId="{4F959603-E53D-436E-817D-49ADEA8A9D85}" type="sibTrans" cxnId="{11915A86-D97F-4ABF-B79E-0BAAA10CFF6D}">
      <dgm:prSet/>
      <dgm:spPr/>
      <dgm:t>
        <a:bodyPr/>
        <a:lstStyle/>
        <a:p>
          <a:endParaRPr lang="pt-BR"/>
        </a:p>
      </dgm:t>
    </dgm:pt>
    <dgm:pt modelId="{2515BF91-CEBB-4B8D-B4F0-D5EFFC00CFA3}">
      <dgm:prSet phldrT="[Texto]" custT="1"/>
      <dgm:spPr/>
      <dgm:t>
        <a:bodyPr/>
        <a:lstStyle/>
        <a:p>
          <a:r>
            <a:rPr lang="pt-BR" sz="1600" dirty="0" smtClean="0"/>
            <a:t>Ficou a Palavra - Sinagoga</a:t>
          </a:r>
          <a:endParaRPr lang="pt-BR" sz="1600" dirty="0"/>
        </a:p>
      </dgm:t>
    </dgm:pt>
    <dgm:pt modelId="{7375B700-0D6B-4BF0-A7AA-70434124387F}" type="parTrans" cxnId="{6BCB3662-1C6F-4990-AEC3-598CA5D52104}">
      <dgm:prSet/>
      <dgm:spPr/>
      <dgm:t>
        <a:bodyPr/>
        <a:lstStyle/>
        <a:p>
          <a:endParaRPr lang="pt-BR"/>
        </a:p>
      </dgm:t>
    </dgm:pt>
    <dgm:pt modelId="{9F382308-E030-48D5-B3EF-2234351EE787}" type="sibTrans" cxnId="{6BCB3662-1C6F-4990-AEC3-598CA5D52104}">
      <dgm:prSet/>
      <dgm:spPr/>
      <dgm:t>
        <a:bodyPr/>
        <a:lstStyle/>
        <a:p>
          <a:endParaRPr lang="pt-BR"/>
        </a:p>
      </dgm:t>
    </dgm:pt>
    <dgm:pt modelId="{5069556B-1A51-432A-8EE5-5DC841CB1D21}">
      <dgm:prSet phldrT="[Texto]" custT="1"/>
      <dgm:spPr/>
      <dgm:t>
        <a:bodyPr/>
        <a:lstStyle/>
        <a:p>
          <a:r>
            <a:rPr lang="pt-BR" sz="1600" dirty="0" smtClean="0"/>
            <a:t>Norte – Israel – Samaria – 722 – Assíria.</a:t>
          </a:r>
          <a:endParaRPr lang="pt-BR" sz="1600" dirty="0"/>
        </a:p>
      </dgm:t>
    </dgm:pt>
    <dgm:pt modelId="{0414C72A-74ED-45E2-81F1-2F0FB7D6D603}" type="parTrans" cxnId="{B05B59DA-E19C-4ECF-A6B5-3B58AEC9CE00}">
      <dgm:prSet/>
      <dgm:spPr/>
      <dgm:t>
        <a:bodyPr/>
        <a:lstStyle/>
        <a:p>
          <a:endParaRPr lang="pt-BR"/>
        </a:p>
      </dgm:t>
    </dgm:pt>
    <dgm:pt modelId="{C6DFEC54-F5A5-4705-B83F-9624BB630B94}" type="sibTrans" cxnId="{B05B59DA-E19C-4ECF-A6B5-3B58AEC9CE00}">
      <dgm:prSet/>
      <dgm:spPr/>
      <dgm:t>
        <a:bodyPr/>
        <a:lstStyle/>
        <a:p>
          <a:endParaRPr lang="pt-BR"/>
        </a:p>
      </dgm:t>
    </dgm:pt>
    <dgm:pt modelId="{52B641BD-C54F-4F26-8FB9-2417E924F5B8}">
      <dgm:prSet phldrT="[Texto]"/>
      <dgm:spPr/>
      <dgm:t>
        <a:bodyPr/>
        <a:lstStyle/>
        <a:p>
          <a:endParaRPr lang="pt-BR" sz="1500" dirty="0"/>
        </a:p>
      </dgm:t>
    </dgm:pt>
    <dgm:pt modelId="{86070849-0F1D-4627-815D-9B79901E61A5}" type="parTrans" cxnId="{7108738C-D88E-42B8-A178-7CE196B6D186}">
      <dgm:prSet/>
      <dgm:spPr/>
      <dgm:t>
        <a:bodyPr/>
        <a:lstStyle/>
        <a:p>
          <a:endParaRPr lang="pt-BR"/>
        </a:p>
      </dgm:t>
    </dgm:pt>
    <dgm:pt modelId="{41F266F5-4FE5-4F88-A3B6-843C06D7CDE9}" type="sibTrans" cxnId="{7108738C-D88E-42B8-A178-7CE196B6D186}">
      <dgm:prSet/>
      <dgm:spPr/>
      <dgm:t>
        <a:bodyPr/>
        <a:lstStyle/>
        <a:p>
          <a:endParaRPr lang="pt-BR"/>
        </a:p>
      </dgm:t>
    </dgm:pt>
    <dgm:pt modelId="{8C529DD7-83D3-4D39-A16B-76FB9DA581B3}" type="pres">
      <dgm:prSet presAssocID="{856FFF15-6168-4EB6-BCB9-976E4ABC49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3A6EF5D-8B2D-449F-A976-AD2E2FA99B12}" type="pres">
      <dgm:prSet presAssocID="{1A50EA04-46F1-4831-A1FB-64759589BFD0}" presName="compNode" presStyleCnt="0"/>
      <dgm:spPr/>
    </dgm:pt>
    <dgm:pt modelId="{E94F10F3-8267-4CA1-97F1-CF6EC1E304BF}" type="pres">
      <dgm:prSet presAssocID="{1A50EA04-46F1-4831-A1FB-64759589BFD0}" presName="noGeometry" presStyleCnt="0"/>
      <dgm:spPr/>
    </dgm:pt>
    <dgm:pt modelId="{C633EE6C-DE10-46F0-A0BB-70E77CAF1069}" type="pres">
      <dgm:prSet presAssocID="{1A50EA04-46F1-4831-A1FB-64759589BFD0}" presName="childTextVisible" presStyleLbl="bgAccFollowNode1" presStyleIdx="0" presStyleCnt="3" custScaleX="104879" custScaleY="207178" custLinFactNeighborX="4299" custLinFactNeighborY="-20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E9B17D-8F4F-4B8E-BE60-318881B2010D}" type="pres">
      <dgm:prSet presAssocID="{1A50EA04-46F1-4831-A1FB-64759589BFD0}" presName="childTextHidden" presStyleLbl="bgAccFollowNode1" presStyleIdx="0" presStyleCnt="3"/>
      <dgm:spPr/>
      <dgm:t>
        <a:bodyPr/>
        <a:lstStyle/>
        <a:p>
          <a:endParaRPr lang="pt-BR"/>
        </a:p>
      </dgm:t>
    </dgm:pt>
    <dgm:pt modelId="{99E57A29-C067-49F3-965F-51B94F5ADA96}" type="pres">
      <dgm:prSet presAssocID="{1A50EA04-46F1-4831-A1FB-64759589BFD0}" presName="parentText" presStyleLbl="node1" presStyleIdx="0" presStyleCnt="3" custScaleY="10343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C1F117-7053-4D3D-89B7-F781ECADCDB9}" type="pres">
      <dgm:prSet presAssocID="{1A50EA04-46F1-4831-A1FB-64759589BFD0}" presName="aSpace" presStyleCnt="0"/>
      <dgm:spPr/>
    </dgm:pt>
    <dgm:pt modelId="{BDD2AD28-B287-4888-B352-B8DB620104C2}" type="pres">
      <dgm:prSet presAssocID="{7D8CE2B3-FA22-4DEA-A609-B04F9FCE6D84}" presName="compNode" presStyleCnt="0"/>
      <dgm:spPr/>
    </dgm:pt>
    <dgm:pt modelId="{23561064-672F-44DF-BC3A-F3FD0E19E85F}" type="pres">
      <dgm:prSet presAssocID="{7D8CE2B3-FA22-4DEA-A609-B04F9FCE6D84}" presName="noGeometry" presStyleCnt="0"/>
      <dgm:spPr/>
    </dgm:pt>
    <dgm:pt modelId="{87CC0BC1-771A-4946-97F3-FB84473EE89D}" type="pres">
      <dgm:prSet presAssocID="{7D8CE2B3-FA22-4DEA-A609-B04F9FCE6D84}" presName="childTextVisible" presStyleLbl="bgAccFollowNode1" presStyleIdx="1" presStyleCnt="3" custScaleX="129463" custScaleY="208813" custLinFactNeighborX="1072" custLinFactNeighborY="232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13DC28-F490-4555-8FE3-13E461B315CC}" type="pres">
      <dgm:prSet presAssocID="{7D8CE2B3-FA22-4DEA-A609-B04F9FCE6D84}" presName="childTextHidden" presStyleLbl="bgAccFollowNode1" presStyleIdx="1" presStyleCnt="3"/>
      <dgm:spPr/>
      <dgm:t>
        <a:bodyPr/>
        <a:lstStyle/>
        <a:p>
          <a:endParaRPr lang="pt-BR"/>
        </a:p>
      </dgm:t>
    </dgm:pt>
    <dgm:pt modelId="{DCA9321C-34D9-4232-B640-32E4D0547BE6}" type="pres">
      <dgm:prSet presAssocID="{7D8CE2B3-FA22-4DEA-A609-B04F9FCE6D8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F560A5-8111-4ED7-BEDD-06F5187AA6AF}" type="pres">
      <dgm:prSet presAssocID="{7D8CE2B3-FA22-4DEA-A609-B04F9FCE6D84}" presName="aSpace" presStyleCnt="0"/>
      <dgm:spPr/>
    </dgm:pt>
    <dgm:pt modelId="{C82B6716-614A-461B-B336-EF3111283356}" type="pres">
      <dgm:prSet presAssocID="{F780B769-425C-4433-9294-B113B302F99D}" presName="compNode" presStyleCnt="0"/>
      <dgm:spPr/>
    </dgm:pt>
    <dgm:pt modelId="{91462BFC-7193-4DD3-8037-3D54F55F59C2}" type="pres">
      <dgm:prSet presAssocID="{F780B769-425C-4433-9294-B113B302F99D}" presName="noGeometry" presStyleCnt="0"/>
      <dgm:spPr/>
    </dgm:pt>
    <dgm:pt modelId="{2368B237-BA8F-4817-9E19-6BE650DB12BF}" type="pres">
      <dgm:prSet presAssocID="{F780B769-425C-4433-9294-B113B302F99D}" presName="childTextVisible" presStyleLbl="bgAccFollowNode1" presStyleIdx="2" presStyleCnt="3" custScaleY="20472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F72523-789B-4DBF-ADFE-7836E6961EB2}" type="pres">
      <dgm:prSet presAssocID="{F780B769-425C-4433-9294-B113B302F99D}" presName="childTextHidden" presStyleLbl="bgAccFollowNode1" presStyleIdx="2" presStyleCnt="3"/>
      <dgm:spPr/>
      <dgm:t>
        <a:bodyPr/>
        <a:lstStyle/>
        <a:p>
          <a:endParaRPr lang="pt-BR"/>
        </a:p>
      </dgm:t>
    </dgm:pt>
    <dgm:pt modelId="{6E646788-2BE9-48A3-8D28-E46BBBE8512A}" type="pres">
      <dgm:prSet presAssocID="{F780B769-425C-4433-9294-B113B302F99D}" presName="parentText" presStyleLbl="node1" presStyleIdx="2" presStyleCnt="3" custScaleY="95338" custLinFactNeighborX="-7858" custLinFactNeighborY="214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4032DA3-8CFD-4357-BB96-B6BE6C7912F1}" type="presOf" srcId="{2515BF91-CEBB-4B8D-B4F0-D5EFFC00CFA3}" destId="{3513DC28-F490-4555-8FE3-13E461B315CC}" srcOrd="1" destOrd="3" presId="urn:microsoft.com/office/officeart/2005/8/layout/hProcess6"/>
    <dgm:cxn modelId="{6C5A7A96-283D-4701-94C0-38BFB417CBBE}" type="presOf" srcId="{57110227-F126-4474-98A9-3F490A7579E5}" destId="{87CC0BC1-771A-4946-97F3-FB84473EE89D}" srcOrd="0" destOrd="1" presId="urn:microsoft.com/office/officeart/2005/8/layout/hProcess6"/>
    <dgm:cxn modelId="{0574FB05-E162-4E68-9A5D-4A1EA9D9E3B5}" srcId="{7D8CE2B3-FA22-4DEA-A609-B04F9FCE6D84}" destId="{4F89E78E-E31E-4595-9D25-E20275F004D4}" srcOrd="2" destOrd="0" parTransId="{2A332FEF-21E4-4EAD-99CD-3BEA7359A6E5}" sibTransId="{57818B9E-74D2-4B29-A73F-296DC2774DED}"/>
    <dgm:cxn modelId="{6BCB3662-1C6F-4990-AEC3-598CA5D52104}" srcId="{7D8CE2B3-FA22-4DEA-A609-B04F9FCE6D84}" destId="{2515BF91-CEBB-4B8D-B4F0-D5EFFC00CFA3}" srcOrd="3" destOrd="0" parTransId="{7375B700-0D6B-4BF0-A7AA-70434124387F}" sibTransId="{9F382308-E030-48D5-B3EF-2234351EE787}"/>
    <dgm:cxn modelId="{D49A84F4-C51D-4E12-9C3E-EDBA2C393DF8}" type="presOf" srcId="{57110227-F126-4474-98A9-3F490A7579E5}" destId="{3513DC28-F490-4555-8FE3-13E461B315CC}" srcOrd="1" destOrd="1" presId="urn:microsoft.com/office/officeart/2005/8/layout/hProcess6"/>
    <dgm:cxn modelId="{7C0BE037-74E9-4A21-B765-3C85963CD05F}" srcId="{F780B769-425C-4433-9294-B113B302F99D}" destId="{5842930D-5232-42A6-BE9F-A61160C3AA44}" srcOrd="0" destOrd="0" parTransId="{A334D54A-D284-46B4-B13C-ACC7F692A96A}" sibTransId="{DC51B1CF-16CF-4789-9055-0AAAC9B070E1}"/>
    <dgm:cxn modelId="{5241E7B7-102F-4007-A3DB-3A59D9E2F343}" type="presOf" srcId="{4F89E78E-E31E-4595-9D25-E20275F004D4}" destId="{3513DC28-F490-4555-8FE3-13E461B315CC}" srcOrd="1" destOrd="2" presId="urn:microsoft.com/office/officeart/2005/8/layout/hProcess6"/>
    <dgm:cxn modelId="{24B50436-3A97-49C8-B952-D69DC80DAC88}" srcId="{7D8CE2B3-FA22-4DEA-A609-B04F9FCE6D84}" destId="{470010E2-E397-47E3-BBB8-E38F6750AFB4}" srcOrd="0" destOrd="0" parTransId="{816B31FF-0F57-4580-BCEB-F0F38B644ABB}" sibTransId="{5EF17C23-A5A6-4D36-B860-848DF4C15652}"/>
    <dgm:cxn modelId="{8C2B3899-B0B5-44CC-9FB3-684AEE9910A7}" type="presOf" srcId="{7D8CE2B3-FA22-4DEA-A609-B04F9FCE6D84}" destId="{DCA9321C-34D9-4232-B640-32E4D0547BE6}" srcOrd="0" destOrd="0" presId="urn:microsoft.com/office/officeart/2005/8/layout/hProcess6"/>
    <dgm:cxn modelId="{0BFF42FB-30C6-4425-821D-064F4181C70C}" srcId="{856FFF15-6168-4EB6-BCB9-976E4ABC4967}" destId="{F780B769-425C-4433-9294-B113B302F99D}" srcOrd="2" destOrd="0" parTransId="{0AB65868-8968-45C1-B130-2BF1D4150721}" sibTransId="{1EF5344B-66EB-4928-84B9-CF8D3FA4ED2F}"/>
    <dgm:cxn modelId="{7108738C-D88E-42B8-A178-7CE196B6D186}" srcId="{F780B769-425C-4433-9294-B113B302F99D}" destId="{52B641BD-C54F-4F26-8FB9-2417E924F5B8}" srcOrd="2" destOrd="0" parTransId="{86070849-0F1D-4627-815D-9B79901E61A5}" sibTransId="{41F266F5-4FE5-4F88-A3B6-843C06D7CDE9}"/>
    <dgm:cxn modelId="{3EF4BA2F-6DFD-480A-815D-0CA4D727E117}" type="presOf" srcId="{856FFF15-6168-4EB6-BCB9-976E4ABC4967}" destId="{8C529DD7-83D3-4D39-A16B-76FB9DA581B3}" srcOrd="0" destOrd="0" presId="urn:microsoft.com/office/officeart/2005/8/layout/hProcess6"/>
    <dgm:cxn modelId="{B4C3F384-6646-4029-9855-820FEBB01394}" srcId="{1A50EA04-46F1-4831-A1FB-64759589BFD0}" destId="{5A57ACFA-66C2-44A3-A26C-4F6DA3C6DED3}" srcOrd="0" destOrd="0" parTransId="{246DBDC9-873A-442B-9104-269608E54BCD}" sibTransId="{B5B5076A-034F-4EEC-AFC3-54643362D0C1}"/>
    <dgm:cxn modelId="{08FCFCB3-C29F-4195-B19C-C77232F32F69}" srcId="{1A50EA04-46F1-4831-A1FB-64759589BFD0}" destId="{E379264A-0F39-4060-9CEC-47639BB98640}" srcOrd="3" destOrd="0" parTransId="{DE8825DD-7377-4B2B-A7A0-37DD3FE10333}" sibTransId="{E0DA2323-BC9C-489F-B592-D8D52758AB8D}"/>
    <dgm:cxn modelId="{07F12B20-27DF-4C88-AA06-51B88F4FCF48}" type="presOf" srcId="{E4864002-5059-460B-90F6-E9F6CC742293}" destId="{2368B237-BA8F-4817-9E19-6BE650DB12BF}" srcOrd="0" destOrd="1" presId="urn:microsoft.com/office/officeart/2005/8/layout/hProcess6"/>
    <dgm:cxn modelId="{11915A86-D97F-4ABF-B79E-0BAAA10CFF6D}" srcId="{7D8CE2B3-FA22-4DEA-A609-B04F9FCE6D84}" destId="{57110227-F126-4474-98A9-3F490A7579E5}" srcOrd="1" destOrd="0" parTransId="{092FDE14-4C4C-4FF1-A86A-D46DBCA0FF25}" sibTransId="{4F959603-E53D-436E-817D-49ADEA8A9D85}"/>
    <dgm:cxn modelId="{077A39D9-36FE-4682-B619-D3CE62F18AB4}" srcId="{1A50EA04-46F1-4831-A1FB-64759589BFD0}" destId="{77421BAC-4498-4F37-87B3-A38AF68FDEA2}" srcOrd="2" destOrd="0" parTransId="{11B0319A-31CC-4D20-935D-9F836AE3C316}" sibTransId="{3B5BDCE9-885A-4C33-AFE4-5B50DE5ECFE3}"/>
    <dgm:cxn modelId="{B5FB44C8-DA3B-43D9-95A0-1DED1E5D0250}" type="presOf" srcId="{F780B769-425C-4433-9294-B113B302F99D}" destId="{6E646788-2BE9-48A3-8D28-E46BBBE8512A}" srcOrd="0" destOrd="0" presId="urn:microsoft.com/office/officeart/2005/8/layout/hProcess6"/>
    <dgm:cxn modelId="{D617FF5D-A6C9-4285-8055-13F6C4BFB737}" srcId="{856FFF15-6168-4EB6-BCB9-976E4ABC4967}" destId="{7D8CE2B3-FA22-4DEA-A609-B04F9FCE6D84}" srcOrd="1" destOrd="0" parTransId="{18CD8A79-FADE-4B1D-976B-409933D54254}" sibTransId="{3AA67D5B-796A-49E1-B633-342288A3D8B8}"/>
    <dgm:cxn modelId="{507BF90E-91DD-4F14-A749-96CA74C828EB}" type="presOf" srcId="{1A50EA04-46F1-4831-A1FB-64759589BFD0}" destId="{99E57A29-C067-49F3-965F-51B94F5ADA96}" srcOrd="0" destOrd="0" presId="urn:microsoft.com/office/officeart/2005/8/layout/hProcess6"/>
    <dgm:cxn modelId="{0D72D052-9848-4C82-8F2D-34FEDB82E9A9}" type="presOf" srcId="{5A57ACFA-66C2-44A3-A26C-4F6DA3C6DED3}" destId="{77E9B17D-8F4F-4B8E-BE60-318881B2010D}" srcOrd="1" destOrd="0" presId="urn:microsoft.com/office/officeart/2005/8/layout/hProcess6"/>
    <dgm:cxn modelId="{B05B59DA-E19C-4ECF-A6B5-3B58AEC9CE00}" srcId="{1A50EA04-46F1-4831-A1FB-64759589BFD0}" destId="{5069556B-1A51-432A-8EE5-5DC841CB1D21}" srcOrd="1" destOrd="0" parTransId="{0414C72A-74ED-45E2-81F1-2F0FB7D6D603}" sibTransId="{C6DFEC54-F5A5-4705-B83F-9624BB630B94}"/>
    <dgm:cxn modelId="{A74DDEB0-02F2-45FF-BAA5-8E77AE438598}" type="presOf" srcId="{77421BAC-4498-4F37-87B3-A38AF68FDEA2}" destId="{C633EE6C-DE10-46F0-A0BB-70E77CAF1069}" srcOrd="0" destOrd="2" presId="urn:microsoft.com/office/officeart/2005/8/layout/hProcess6"/>
    <dgm:cxn modelId="{3C7A1EE9-6D4C-4C48-AB43-9F0E597F9CAF}" type="presOf" srcId="{5069556B-1A51-432A-8EE5-5DC841CB1D21}" destId="{C633EE6C-DE10-46F0-A0BB-70E77CAF1069}" srcOrd="0" destOrd="1" presId="urn:microsoft.com/office/officeart/2005/8/layout/hProcess6"/>
    <dgm:cxn modelId="{7DC31834-F44D-480E-BB38-D9A6507F8429}" type="presOf" srcId="{5842930D-5232-42A6-BE9F-A61160C3AA44}" destId="{9BF72523-789B-4DBF-ADFE-7836E6961EB2}" srcOrd="1" destOrd="0" presId="urn:microsoft.com/office/officeart/2005/8/layout/hProcess6"/>
    <dgm:cxn modelId="{29C9AE13-00BC-431D-934A-9666A69E6D2E}" type="presOf" srcId="{E379264A-0F39-4060-9CEC-47639BB98640}" destId="{C633EE6C-DE10-46F0-A0BB-70E77CAF1069}" srcOrd="0" destOrd="3" presId="urn:microsoft.com/office/officeart/2005/8/layout/hProcess6"/>
    <dgm:cxn modelId="{6A2ECFC3-F3C9-43E6-B8B9-031E4417BB24}" type="presOf" srcId="{77421BAC-4498-4F37-87B3-A38AF68FDEA2}" destId="{77E9B17D-8F4F-4B8E-BE60-318881B2010D}" srcOrd="1" destOrd="2" presId="urn:microsoft.com/office/officeart/2005/8/layout/hProcess6"/>
    <dgm:cxn modelId="{4E1EAD88-A880-4665-8FA2-EC54572587E0}" type="presOf" srcId="{5069556B-1A51-432A-8EE5-5DC841CB1D21}" destId="{77E9B17D-8F4F-4B8E-BE60-318881B2010D}" srcOrd="1" destOrd="1" presId="urn:microsoft.com/office/officeart/2005/8/layout/hProcess6"/>
    <dgm:cxn modelId="{795FF757-1F98-4863-A47A-918222CDA212}" srcId="{856FFF15-6168-4EB6-BCB9-976E4ABC4967}" destId="{1A50EA04-46F1-4831-A1FB-64759589BFD0}" srcOrd="0" destOrd="0" parTransId="{828C0422-F8A8-40D0-A23D-7DDB0747A231}" sibTransId="{82E35FDD-E27E-40D2-B805-316D74C0EFFA}"/>
    <dgm:cxn modelId="{A6958483-9ED9-4367-9E01-D0017DE918D4}" type="presOf" srcId="{52B641BD-C54F-4F26-8FB9-2417E924F5B8}" destId="{9BF72523-789B-4DBF-ADFE-7836E6961EB2}" srcOrd="1" destOrd="2" presId="urn:microsoft.com/office/officeart/2005/8/layout/hProcess6"/>
    <dgm:cxn modelId="{AE5F9DB2-51A7-437F-8179-A967DF31642F}" type="presOf" srcId="{E4864002-5059-460B-90F6-E9F6CC742293}" destId="{9BF72523-789B-4DBF-ADFE-7836E6961EB2}" srcOrd="1" destOrd="1" presId="urn:microsoft.com/office/officeart/2005/8/layout/hProcess6"/>
    <dgm:cxn modelId="{769B310A-BBA6-41F3-AE1C-FE824D36571C}" type="presOf" srcId="{2515BF91-CEBB-4B8D-B4F0-D5EFFC00CFA3}" destId="{87CC0BC1-771A-4946-97F3-FB84473EE89D}" srcOrd="0" destOrd="3" presId="urn:microsoft.com/office/officeart/2005/8/layout/hProcess6"/>
    <dgm:cxn modelId="{12AB1815-143E-4B07-B025-D2B0DF002E53}" type="presOf" srcId="{470010E2-E397-47E3-BBB8-E38F6750AFB4}" destId="{3513DC28-F490-4555-8FE3-13E461B315CC}" srcOrd="1" destOrd="0" presId="urn:microsoft.com/office/officeart/2005/8/layout/hProcess6"/>
    <dgm:cxn modelId="{2F45D022-7B43-4D4E-841F-A501BFE48931}" type="presOf" srcId="{E379264A-0F39-4060-9CEC-47639BB98640}" destId="{77E9B17D-8F4F-4B8E-BE60-318881B2010D}" srcOrd="1" destOrd="3" presId="urn:microsoft.com/office/officeart/2005/8/layout/hProcess6"/>
    <dgm:cxn modelId="{BEA55F0A-2C3C-4343-9603-EAC50F8D84B6}" type="presOf" srcId="{5A57ACFA-66C2-44A3-A26C-4F6DA3C6DED3}" destId="{C633EE6C-DE10-46F0-A0BB-70E77CAF1069}" srcOrd="0" destOrd="0" presId="urn:microsoft.com/office/officeart/2005/8/layout/hProcess6"/>
    <dgm:cxn modelId="{0B804C20-C3D7-40ED-9343-48BD23FBCA3B}" type="presOf" srcId="{52B641BD-C54F-4F26-8FB9-2417E924F5B8}" destId="{2368B237-BA8F-4817-9E19-6BE650DB12BF}" srcOrd="0" destOrd="2" presId="urn:microsoft.com/office/officeart/2005/8/layout/hProcess6"/>
    <dgm:cxn modelId="{66476E45-2E96-413B-9980-C266D52EADBB}" type="presOf" srcId="{5842930D-5232-42A6-BE9F-A61160C3AA44}" destId="{2368B237-BA8F-4817-9E19-6BE650DB12BF}" srcOrd="0" destOrd="0" presId="urn:microsoft.com/office/officeart/2005/8/layout/hProcess6"/>
    <dgm:cxn modelId="{3099C39A-24C8-4ED2-88CA-CEFB9E7374FB}" type="presOf" srcId="{4F89E78E-E31E-4595-9D25-E20275F004D4}" destId="{87CC0BC1-771A-4946-97F3-FB84473EE89D}" srcOrd="0" destOrd="2" presId="urn:microsoft.com/office/officeart/2005/8/layout/hProcess6"/>
    <dgm:cxn modelId="{FF93C361-75FC-4E4D-AC36-A9B43FB03047}" srcId="{F780B769-425C-4433-9294-B113B302F99D}" destId="{E4864002-5059-460B-90F6-E9F6CC742293}" srcOrd="1" destOrd="0" parTransId="{401170C9-3F19-4603-A72E-9B53421145DB}" sibTransId="{E062FE59-8E4D-4FFB-9C52-71A430C9465D}"/>
    <dgm:cxn modelId="{B6041DB7-4118-4F7A-B8B9-B2383FF0B958}" type="presOf" srcId="{470010E2-E397-47E3-BBB8-E38F6750AFB4}" destId="{87CC0BC1-771A-4946-97F3-FB84473EE89D}" srcOrd="0" destOrd="0" presId="urn:microsoft.com/office/officeart/2005/8/layout/hProcess6"/>
    <dgm:cxn modelId="{3BB2D52B-0596-4ECA-8CD5-2A6BF380E2C7}" type="presParOf" srcId="{8C529DD7-83D3-4D39-A16B-76FB9DA581B3}" destId="{33A6EF5D-8B2D-449F-A976-AD2E2FA99B12}" srcOrd="0" destOrd="0" presId="urn:microsoft.com/office/officeart/2005/8/layout/hProcess6"/>
    <dgm:cxn modelId="{126BC32A-EF4E-49EB-9496-3486A50351E3}" type="presParOf" srcId="{33A6EF5D-8B2D-449F-A976-AD2E2FA99B12}" destId="{E94F10F3-8267-4CA1-97F1-CF6EC1E304BF}" srcOrd="0" destOrd="0" presId="urn:microsoft.com/office/officeart/2005/8/layout/hProcess6"/>
    <dgm:cxn modelId="{4BA24FE3-D899-40E4-B2C1-5216E2951EB1}" type="presParOf" srcId="{33A6EF5D-8B2D-449F-A976-AD2E2FA99B12}" destId="{C633EE6C-DE10-46F0-A0BB-70E77CAF1069}" srcOrd="1" destOrd="0" presId="urn:microsoft.com/office/officeart/2005/8/layout/hProcess6"/>
    <dgm:cxn modelId="{83572AE3-5D6F-4372-8F34-9585CA9516CB}" type="presParOf" srcId="{33A6EF5D-8B2D-449F-A976-AD2E2FA99B12}" destId="{77E9B17D-8F4F-4B8E-BE60-318881B2010D}" srcOrd="2" destOrd="0" presId="urn:microsoft.com/office/officeart/2005/8/layout/hProcess6"/>
    <dgm:cxn modelId="{B6724EB4-EAE0-4F7A-A694-BE9DE82EC7CA}" type="presParOf" srcId="{33A6EF5D-8B2D-449F-A976-AD2E2FA99B12}" destId="{99E57A29-C067-49F3-965F-51B94F5ADA96}" srcOrd="3" destOrd="0" presId="urn:microsoft.com/office/officeart/2005/8/layout/hProcess6"/>
    <dgm:cxn modelId="{B608BA7F-0C84-4845-AB5A-2456ABCDCFFD}" type="presParOf" srcId="{8C529DD7-83D3-4D39-A16B-76FB9DA581B3}" destId="{0FC1F117-7053-4D3D-89B7-F781ECADCDB9}" srcOrd="1" destOrd="0" presId="urn:microsoft.com/office/officeart/2005/8/layout/hProcess6"/>
    <dgm:cxn modelId="{5799A80F-601C-47F0-B9FD-594BE6E1BC8D}" type="presParOf" srcId="{8C529DD7-83D3-4D39-A16B-76FB9DA581B3}" destId="{BDD2AD28-B287-4888-B352-B8DB620104C2}" srcOrd="2" destOrd="0" presId="urn:microsoft.com/office/officeart/2005/8/layout/hProcess6"/>
    <dgm:cxn modelId="{DEA7D40B-1B89-479D-BA97-B1FAE097DB82}" type="presParOf" srcId="{BDD2AD28-B287-4888-B352-B8DB620104C2}" destId="{23561064-672F-44DF-BC3A-F3FD0E19E85F}" srcOrd="0" destOrd="0" presId="urn:microsoft.com/office/officeart/2005/8/layout/hProcess6"/>
    <dgm:cxn modelId="{2076F9A2-D118-495F-B08A-BB2F34079B05}" type="presParOf" srcId="{BDD2AD28-B287-4888-B352-B8DB620104C2}" destId="{87CC0BC1-771A-4946-97F3-FB84473EE89D}" srcOrd="1" destOrd="0" presId="urn:microsoft.com/office/officeart/2005/8/layout/hProcess6"/>
    <dgm:cxn modelId="{3A476356-2AB2-42E6-970B-74B7CDD132B6}" type="presParOf" srcId="{BDD2AD28-B287-4888-B352-B8DB620104C2}" destId="{3513DC28-F490-4555-8FE3-13E461B315CC}" srcOrd="2" destOrd="0" presId="urn:microsoft.com/office/officeart/2005/8/layout/hProcess6"/>
    <dgm:cxn modelId="{2DDE4FCE-9960-43E5-B7B0-8486A908C205}" type="presParOf" srcId="{BDD2AD28-B287-4888-B352-B8DB620104C2}" destId="{DCA9321C-34D9-4232-B640-32E4D0547BE6}" srcOrd="3" destOrd="0" presId="urn:microsoft.com/office/officeart/2005/8/layout/hProcess6"/>
    <dgm:cxn modelId="{79312748-369F-420F-9F19-EE320B2B24B0}" type="presParOf" srcId="{8C529DD7-83D3-4D39-A16B-76FB9DA581B3}" destId="{A1F560A5-8111-4ED7-BEDD-06F5187AA6AF}" srcOrd="3" destOrd="0" presId="urn:microsoft.com/office/officeart/2005/8/layout/hProcess6"/>
    <dgm:cxn modelId="{2E975F3C-C63F-4829-8A7B-1973CECD8EE6}" type="presParOf" srcId="{8C529DD7-83D3-4D39-A16B-76FB9DA581B3}" destId="{C82B6716-614A-461B-B336-EF3111283356}" srcOrd="4" destOrd="0" presId="urn:microsoft.com/office/officeart/2005/8/layout/hProcess6"/>
    <dgm:cxn modelId="{6F964EC1-377C-44ED-B3FF-E3BFCE9F07A6}" type="presParOf" srcId="{C82B6716-614A-461B-B336-EF3111283356}" destId="{91462BFC-7193-4DD3-8037-3D54F55F59C2}" srcOrd="0" destOrd="0" presId="urn:microsoft.com/office/officeart/2005/8/layout/hProcess6"/>
    <dgm:cxn modelId="{5F023856-8F0C-46EC-AC73-C7F2BC76F749}" type="presParOf" srcId="{C82B6716-614A-461B-B336-EF3111283356}" destId="{2368B237-BA8F-4817-9E19-6BE650DB12BF}" srcOrd="1" destOrd="0" presId="urn:microsoft.com/office/officeart/2005/8/layout/hProcess6"/>
    <dgm:cxn modelId="{B5AB15F2-E5BA-4005-9BAA-F44953E15C56}" type="presParOf" srcId="{C82B6716-614A-461B-B336-EF3111283356}" destId="{9BF72523-789B-4DBF-ADFE-7836E6961EB2}" srcOrd="2" destOrd="0" presId="urn:microsoft.com/office/officeart/2005/8/layout/hProcess6"/>
    <dgm:cxn modelId="{E75AF78F-291A-4A34-9570-A01463C17F4F}" type="presParOf" srcId="{C82B6716-614A-461B-B336-EF3111283356}" destId="{6E646788-2BE9-48A3-8D28-E46BBBE8512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974C8-6296-4F35-88F4-CF7306AE2164}">
      <dsp:nvSpPr>
        <dsp:cNvPr id="0" name=""/>
        <dsp:cNvSpPr/>
      </dsp:nvSpPr>
      <dsp:spPr>
        <a:xfrm>
          <a:off x="5794" y="1208687"/>
          <a:ext cx="1796150" cy="243497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1350 </a:t>
          </a:r>
          <a:r>
            <a:rPr lang="pt-BR" sz="1600" kern="1200" dirty="0" err="1" smtClean="0"/>
            <a:t>aC</a:t>
          </a: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Egito Escravidão</a:t>
          </a:r>
          <a:endParaRPr lang="pt-BR" sz="1600" kern="1200" dirty="0"/>
        </a:p>
      </dsp:txBody>
      <dsp:txXfrm>
        <a:off x="5794" y="1208687"/>
        <a:ext cx="1347113" cy="2434976"/>
      </dsp:txXfrm>
    </dsp:sp>
    <dsp:sp modelId="{5FCF1050-7BBB-4A3E-B38A-F8A0A5FFDCD0}">
      <dsp:nvSpPr>
        <dsp:cNvPr id="0" name=""/>
        <dsp:cNvSpPr/>
      </dsp:nvSpPr>
      <dsp:spPr>
        <a:xfrm>
          <a:off x="1442714" y="1124606"/>
          <a:ext cx="1796150" cy="2603138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1300 </a:t>
          </a:r>
          <a:r>
            <a:rPr lang="pt-BR" sz="1600" kern="1200" dirty="0" err="1" smtClean="0"/>
            <a:t>aC</a:t>
          </a: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Deserto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</a:t>
          </a:r>
          <a:r>
            <a:rPr lang="pt-BR" sz="1600" kern="1200" dirty="0" err="1" smtClean="0"/>
            <a:t>Madiã</a:t>
          </a:r>
          <a:endParaRPr lang="pt-BR" sz="1600" kern="1200" dirty="0"/>
        </a:p>
      </dsp:txBody>
      <dsp:txXfrm>
        <a:off x="1442714" y="1124606"/>
        <a:ext cx="1796150" cy="2603138"/>
      </dsp:txXfrm>
    </dsp:sp>
    <dsp:sp modelId="{246F9EC2-7C45-4235-947B-06713B64BCDB}">
      <dsp:nvSpPr>
        <dsp:cNvPr id="0" name=""/>
        <dsp:cNvSpPr/>
      </dsp:nvSpPr>
      <dsp:spPr>
        <a:xfrm>
          <a:off x="2879634" y="1040521"/>
          <a:ext cx="1796150" cy="2771308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1250–1050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Ocupação da Terra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Tribos de Israel</a:t>
          </a:r>
          <a:endParaRPr lang="pt-BR" sz="1600" kern="1200" dirty="0"/>
        </a:p>
      </dsp:txBody>
      <dsp:txXfrm>
        <a:off x="2879634" y="1040521"/>
        <a:ext cx="1796150" cy="2771308"/>
      </dsp:txXfrm>
    </dsp:sp>
    <dsp:sp modelId="{2FB097F0-B8C7-45B1-B4FA-F71B6D17C6E5}">
      <dsp:nvSpPr>
        <dsp:cNvPr id="0" name=""/>
        <dsp:cNvSpPr/>
      </dsp:nvSpPr>
      <dsp:spPr>
        <a:xfrm>
          <a:off x="4316554" y="945929"/>
          <a:ext cx="1796150" cy="2960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1030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</a:t>
          </a:r>
          <a:r>
            <a:rPr lang="pt-BR" sz="1600" kern="1200" dirty="0" err="1" smtClean="0"/>
            <a:t>aC</a:t>
          </a: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Monarquia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Profetismo</a:t>
          </a:r>
          <a:endParaRPr lang="pt-BR" sz="1600" kern="1200" dirty="0"/>
        </a:p>
      </dsp:txBody>
      <dsp:txXfrm>
        <a:off x="4316554" y="945929"/>
        <a:ext cx="1796150" cy="2960493"/>
      </dsp:txXfrm>
    </dsp:sp>
    <dsp:sp modelId="{120EC124-F695-4861-B895-EF39F695C1B4}">
      <dsp:nvSpPr>
        <dsp:cNvPr id="0" name=""/>
        <dsp:cNvSpPr/>
      </dsp:nvSpPr>
      <dsp:spPr>
        <a:xfrm>
          <a:off x="5829954" y="893377"/>
          <a:ext cx="1796150" cy="30655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Reino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do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Norte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Israel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Samaria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722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Assíria</a:t>
          </a:r>
          <a:endParaRPr lang="pt-BR" sz="1600" kern="1200" dirty="0"/>
        </a:p>
      </dsp:txBody>
      <dsp:txXfrm>
        <a:off x="5829954" y="893377"/>
        <a:ext cx="1796150" cy="3065597"/>
      </dsp:txXfrm>
    </dsp:sp>
    <dsp:sp modelId="{B2157ECC-887F-45F1-A273-5A35B3A3DD3D}">
      <dsp:nvSpPr>
        <dsp:cNvPr id="0" name=""/>
        <dsp:cNvSpPr/>
      </dsp:nvSpPr>
      <dsp:spPr>
        <a:xfrm>
          <a:off x="7190394" y="872358"/>
          <a:ext cx="1796150" cy="31076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Reino do Sul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Judá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Jerusalém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586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Babilônia</a:t>
          </a:r>
          <a:endParaRPr lang="pt-BR" sz="1600" kern="1200" dirty="0"/>
        </a:p>
      </dsp:txBody>
      <dsp:txXfrm>
        <a:off x="7190394" y="872358"/>
        <a:ext cx="1796150" cy="3107634"/>
      </dsp:txXfrm>
    </dsp:sp>
    <dsp:sp modelId="{7367C117-5E71-463E-84D1-8CF742C7EF16}">
      <dsp:nvSpPr>
        <dsp:cNvPr id="0" name=""/>
        <dsp:cNvSpPr/>
      </dsp:nvSpPr>
      <dsp:spPr>
        <a:xfrm>
          <a:off x="8627314" y="819807"/>
          <a:ext cx="1796150" cy="321273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586-536 </a:t>
          </a:r>
          <a:r>
            <a:rPr lang="pt-BR" sz="1600" kern="1200" dirty="0" err="1" smtClean="0"/>
            <a:t>aC</a:t>
          </a: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Exílio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Babilônia</a:t>
          </a:r>
          <a:endParaRPr lang="pt-BR" sz="1600" kern="1200" dirty="0"/>
        </a:p>
      </dsp:txBody>
      <dsp:txXfrm>
        <a:off x="8627314" y="819807"/>
        <a:ext cx="1796150" cy="3212737"/>
      </dsp:txXfrm>
    </dsp:sp>
    <dsp:sp modelId="{18FF75E8-FC93-4992-A6C4-5A675F93BC0C}">
      <dsp:nvSpPr>
        <dsp:cNvPr id="0" name=""/>
        <dsp:cNvSpPr/>
      </dsp:nvSpPr>
      <dsp:spPr>
        <a:xfrm>
          <a:off x="10064234" y="746233"/>
          <a:ext cx="1796150" cy="335988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536 </a:t>
          </a:r>
          <a:r>
            <a:rPr lang="pt-BR" sz="1600" kern="1200" dirty="0" err="1" smtClean="0"/>
            <a:t>aC</a:t>
          </a:r>
          <a:r>
            <a:rPr lang="pt-BR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Pérsia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Retorno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Reconstrução</a:t>
          </a:r>
          <a:endParaRPr lang="pt-BR" sz="1600" kern="1200" dirty="0"/>
        </a:p>
      </dsp:txBody>
      <dsp:txXfrm>
        <a:off x="10064234" y="746233"/>
        <a:ext cx="1796150" cy="3359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3EE6C-DE10-46F0-A0BB-70E77CAF1069}">
      <dsp:nvSpPr>
        <dsp:cNvPr id="0" name=""/>
        <dsp:cNvSpPr/>
      </dsp:nvSpPr>
      <dsp:spPr>
        <a:xfrm>
          <a:off x="816010" y="77924"/>
          <a:ext cx="3163362" cy="550659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Escravidão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Moisés X Faraó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err="1" smtClean="0"/>
            <a:t>Êx</a:t>
          </a:r>
          <a:r>
            <a:rPr lang="pt-BR" sz="1600" kern="1200" dirty="0" smtClean="0"/>
            <a:t> 3 – Sarça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Luta e Enfrentamento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Fuga para Deserto</a:t>
          </a:r>
          <a:endParaRPr lang="pt-BR" sz="1600" kern="1200" dirty="0"/>
        </a:p>
      </dsp:txBody>
      <dsp:txXfrm>
        <a:off x="1606851" y="903914"/>
        <a:ext cx="1542139" cy="3854619"/>
      </dsp:txXfrm>
    </dsp:sp>
    <dsp:sp modelId="{99E57A29-C067-49F3-965F-51B94F5ADA96}">
      <dsp:nvSpPr>
        <dsp:cNvPr id="0" name=""/>
        <dsp:cNvSpPr/>
      </dsp:nvSpPr>
      <dsp:spPr>
        <a:xfrm>
          <a:off x="5873" y="2105136"/>
          <a:ext cx="1508101" cy="1559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1350 Egito</a:t>
          </a:r>
          <a:endParaRPr lang="pt-BR" sz="2400" b="1" kern="1200" dirty="0"/>
        </a:p>
      </dsp:txBody>
      <dsp:txXfrm>
        <a:off x="226729" y="2333579"/>
        <a:ext cx="1066389" cy="1103018"/>
      </dsp:txXfrm>
    </dsp:sp>
    <dsp:sp modelId="{87CC0BC1-771A-4946-97F3-FB84473EE89D}">
      <dsp:nvSpPr>
        <dsp:cNvPr id="0" name=""/>
        <dsp:cNvSpPr/>
      </dsp:nvSpPr>
      <dsp:spPr>
        <a:xfrm>
          <a:off x="4971982" y="119950"/>
          <a:ext cx="3204383" cy="550939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Retiro – aprendizado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Ensaio Sociedade alternativa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Preço da liberdade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Murmuração</a:t>
          </a:r>
          <a:endParaRPr lang="pt-BR" sz="1600" kern="1200" dirty="0"/>
        </a:p>
      </dsp:txBody>
      <dsp:txXfrm>
        <a:off x="5773078" y="946359"/>
        <a:ext cx="1562137" cy="3856575"/>
      </dsp:txXfrm>
    </dsp:sp>
    <dsp:sp modelId="{DCA9321C-34D9-4232-B640-32E4D0547BE6}">
      <dsp:nvSpPr>
        <dsp:cNvPr id="0" name=""/>
        <dsp:cNvSpPr/>
      </dsp:nvSpPr>
      <dsp:spPr>
        <a:xfrm>
          <a:off x="4038219" y="2131037"/>
          <a:ext cx="1638506" cy="1508101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1300 Deserto</a:t>
          </a:r>
          <a:endParaRPr lang="pt-BR" sz="2400" b="1" kern="1200" dirty="0"/>
        </a:p>
      </dsp:txBody>
      <dsp:txXfrm>
        <a:off x="4278173" y="2351893"/>
        <a:ext cx="1158598" cy="1066389"/>
      </dsp:txXfrm>
    </dsp:sp>
    <dsp:sp modelId="{2368B237-BA8F-4817-9E19-6BE650DB12BF}">
      <dsp:nvSpPr>
        <dsp:cNvPr id="0" name=""/>
        <dsp:cNvSpPr/>
      </dsp:nvSpPr>
      <dsp:spPr>
        <a:xfrm>
          <a:off x="8949207" y="46444"/>
          <a:ext cx="3016202" cy="567728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Sociedade igualitária e fraterna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Deus único e prática da justiça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Leis para a vida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Autonomia produtiva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Mistura de povos e categorias marginalizadas</a:t>
          </a:r>
          <a:endParaRPr lang="pt-BR" sz="1600" kern="1200" dirty="0"/>
        </a:p>
      </dsp:txBody>
      <dsp:txXfrm>
        <a:off x="9703257" y="898037"/>
        <a:ext cx="1470398" cy="3974102"/>
      </dsp:txXfrm>
    </dsp:sp>
    <dsp:sp modelId="{6E646788-2BE9-48A3-8D28-E46BBBE8512A}">
      <dsp:nvSpPr>
        <dsp:cNvPr id="0" name=""/>
        <dsp:cNvSpPr/>
      </dsp:nvSpPr>
      <dsp:spPr>
        <a:xfrm>
          <a:off x="8156277" y="1909927"/>
          <a:ext cx="1585858" cy="1950321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1250 a 1050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Tribos de Israel</a:t>
          </a:r>
          <a:endParaRPr lang="pt-BR" sz="2400" b="1" kern="1200" dirty="0"/>
        </a:p>
      </dsp:txBody>
      <dsp:txXfrm>
        <a:off x="8388521" y="2195545"/>
        <a:ext cx="1121370" cy="1379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3EE6C-DE10-46F0-A0BB-70E77CAF1069}">
      <dsp:nvSpPr>
        <dsp:cNvPr id="0" name=""/>
        <dsp:cNvSpPr/>
      </dsp:nvSpPr>
      <dsp:spPr>
        <a:xfrm>
          <a:off x="796095" y="0"/>
          <a:ext cx="3085998" cy="532874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930 – Divisão do Reino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Norte – Israel – Samaria – 722 – Assíria.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Sul – Judá – Jerusalém – 586 - Babilônia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Profetas do Rei X Profetas de Javé</a:t>
          </a:r>
          <a:endParaRPr lang="pt-BR" sz="1600" kern="1200" dirty="0"/>
        </a:p>
      </dsp:txBody>
      <dsp:txXfrm>
        <a:off x="1567594" y="799311"/>
        <a:ext cx="1504424" cy="3730120"/>
      </dsp:txXfrm>
    </dsp:sp>
    <dsp:sp modelId="{99E57A29-C067-49F3-965F-51B94F5ADA96}">
      <dsp:nvSpPr>
        <dsp:cNvPr id="0" name=""/>
        <dsp:cNvSpPr/>
      </dsp:nvSpPr>
      <dsp:spPr>
        <a:xfrm>
          <a:off x="5771" y="1924515"/>
          <a:ext cx="1471218" cy="1521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1030 Monarquia Saul + Davi + Salomão</a:t>
          </a:r>
          <a:endParaRPr lang="pt-BR" sz="1600" b="1" kern="1200" dirty="0"/>
        </a:p>
      </dsp:txBody>
      <dsp:txXfrm>
        <a:off x="221226" y="2147371"/>
        <a:ext cx="1040308" cy="1076042"/>
      </dsp:txXfrm>
    </dsp:sp>
    <dsp:sp modelId="{87CC0BC1-771A-4946-97F3-FB84473EE89D}">
      <dsp:nvSpPr>
        <dsp:cNvPr id="0" name=""/>
        <dsp:cNvSpPr/>
      </dsp:nvSpPr>
      <dsp:spPr>
        <a:xfrm>
          <a:off x="4273187" y="-4"/>
          <a:ext cx="3809366" cy="537079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Revisão do passado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Releitura dos fatos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Perda de tudo o que conquistara: terra, povo e bênção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Ficou a Palavra - Sinagoga</a:t>
          </a:r>
          <a:endParaRPr lang="pt-BR" sz="1600" kern="1200" dirty="0"/>
        </a:p>
      </dsp:txBody>
      <dsp:txXfrm>
        <a:off x="5225529" y="805615"/>
        <a:ext cx="1857066" cy="3759557"/>
      </dsp:txXfrm>
    </dsp:sp>
    <dsp:sp modelId="{DCA9321C-34D9-4232-B640-32E4D0547BE6}">
      <dsp:nvSpPr>
        <dsp:cNvPr id="0" name=""/>
        <dsp:cNvSpPr/>
      </dsp:nvSpPr>
      <dsp:spPr>
        <a:xfrm>
          <a:off x="3939500" y="1949783"/>
          <a:ext cx="1471218" cy="1471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586-536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Exílio Babilônico</a:t>
          </a:r>
          <a:endParaRPr lang="pt-BR" sz="1600" b="1" kern="1200" dirty="0"/>
        </a:p>
      </dsp:txBody>
      <dsp:txXfrm>
        <a:off x="4154955" y="2165238"/>
        <a:ext cx="1040308" cy="1040308"/>
      </dsp:txXfrm>
    </dsp:sp>
    <dsp:sp modelId="{2368B237-BA8F-4817-9E19-6BE650DB12BF}">
      <dsp:nvSpPr>
        <dsp:cNvPr id="0" name=""/>
        <dsp:cNvSpPr/>
      </dsp:nvSpPr>
      <dsp:spPr>
        <a:xfrm>
          <a:off x="8970522" y="52555"/>
          <a:ext cx="2942436" cy="526567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Reconstruir: estruturas X povo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Judaísmo, observância, legalismo</a:t>
          </a:r>
          <a:endParaRPr lang="pt-BR" sz="16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500" kern="1200" dirty="0"/>
        </a:p>
      </dsp:txBody>
      <dsp:txXfrm>
        <a:off x="9706132" y="842406"/>
        <a:ext cx="1434438" cy="3685973"/>
      </dsp:txXfrm>
    </dsp:sp>
    <dsp:sp modelId="{6E646788-2BE9-48A3-8D28-E46BBBE8512A}">
      <dsp:nvSpPr>
        <dsp:cNvPr id="0" name=""/>
        <dsp:cNvSpPr/>
      </dsp:nvSpPr>
      <dsp:spPr>
        <a:xfrm>
          <a:off x="8119305" y="2015606"/>
          <a:ext cx="1471218" cy="14026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536 até 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Reconstrução</a:t>
          </a:r>
        </a:p>
      </dsp:txBody>
      <dsp:txXfrm>
        <a:off x="8334760" y="2221016"/>
        <a:ext cx="1040308" cy="991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73F6B-EAC0-4FEF-BFED-4EBD6F9BCDD7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82176-7C5B-4B09-828D-4E311FCF9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87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080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84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381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47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80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8243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7983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6792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F965DD1C-0B05-43F2-AEBC-91AA41AF4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AAEDE96-78F2-441F-B7EC-4A82A5BD82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040A9F7-2840-48E7-ACE5-67A4F39AB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ED415-F20A-4C21-BFFD-36984F80BF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011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353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6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0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9258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9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57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periodicos.est.edu.br/index.php/estudos_teologicos/article/view/1269" TargetMode="External"/><Relationship Id="rId2" Type="http://schemas.openxmlformats.org/officeDocument/2006/relationships/hyperlink" Target="https://gilvander.org.br/site/o-profeta-elias-na-biblia-e-na-tradicao-carmelita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riodicos.est.edu.br/index.php/estudos_teologicos/article/view/1269%20em%2012/04/2020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2966" y="1019504"/>
            <a:ext cx="11309131" cy="3331780"/>
          </a:xfrm>
        </p:spPr>
        <p:txBody>
          <a:bodyPr/>
          <a:lstStyle/>
          <a:p>
            <a:pPr algn="ctr"/>
            <a:r>
              <a:rPr lang="pt-BR" dirty="0" smtClean="0"/>
              <a:t>O Reencontro com o Núcleo de nossa Vida, a partir do Profeta Elias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070093" cy="861420"/>
          </a:xfrm>
        </p:spPr>
        <p:txBody>
          <a:bodyPr>
            <a:noAutofit/>
          </a:bodyPr>
          <a:lstStyle/>
          <a:p>
            <a:pPr algn="r"/>
            <a:r>
              <a:rPr lang="pt-BR" sz="2400" dirty="0" smtClean="0"/>
              <a:t>Prof. </a:t>
            </a:r>
            <a:r>
              <a:rPr lang="pt-BR" sz="2400" dirty="0" err="1" smtClean="0"/>
              <a:t>nilson</a:t>
            </a:r>
            <a:r>
              <a:rPr lang="pt-BR" sz="2400" dirty="0" smtClean="0"/>
              <a:t> </a:t>
            </a:r>
            <a:r>
              <a:rPr lang="pt-BR" sz="2400" dirty="0" err="1" smtClean="0"/>
              <a:t>izaias</a:t>
            </a:r>
            <a:r>
              <a:rPr lang="pt-BR" sz="2400" dirty="0" smtClean="0"/>
              <a:t> </a:t>
            </a:r>
            <a:r>
              <a:rPr lang="pt-BR" sz="2400" dirty="0" err="1" smtClean="0"/>
              <a:t>pegorini</a:t>
            </a:r>
            <a:endParaRPr lang="pt-BR" sz="2400" dirty="0" smtClean="0"/>
          </a:p>
          <a:p>
            <a:pPr algn="r"/>
            <a:r>
              <a:rPr lang="pt-BR" sz="2400" dirty="0" smtClean="0"/>
              <a:t>Grupo educacional bom jesus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729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FA760B-B069-4CFB-9107-8A6466CAB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6111" y="452718"/>
            <a:ext cx="9404723" cy="92413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800" b="1" dirty="0"/>
              <a:t>1 Rs.17: ELIAS REFAZ A CAMINHADA DO POVO DE DEUS E VOLTA ÀS FONTES DA FÉ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D90A771-1786-4BA9-8B7C-F0A409AF2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518" y="1376855"/>
            <a:ext cx="11267090" cy="5244661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pt-BR" sz="2800" b="1" dirty="0"/>
              <a:t>Elias: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pt-BR" sz="2800" dirty="0"/>
              <a:t>a) obedece a ordem de Deus,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pt-BR" sz="2800" dirty="0"/>
              <a:t>b) refaz a caminhada do povo;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pt-BR" sz="2800" dirty="0"/>
              <a:t>c) revive a história do passado;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pt-BR" sz="2800" dirty="0"/>
              <a:t>d) inicia a volta às fontes da fé;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pt-BR" sz="2800" dirty="0"/>
              <a:t>e) toma o caminho do reencontro com Javé.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pt-BR" sz="2800" dirty="0">
                <a:solidFill>
                  <a:srgbClr val="C00000"/>
                </a:solidFill>
              </a:rPr>
              <a:t>DESPERTAR A MEMÓRIA</a:t>
            </a:r>
            <a:r>
              <a:rPr lang="pt-BR" sz="2800" dirty="0"/>
              <a:t> ... é experiência pessoal, interior,  aprendizado longo e penoso.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pt-BR" sz="2800" dirty="0"/>
              <a:t>Depois de </a:t>
            </a:r>
            <a:r>
              <a:rPr lang="pt-BR" sz="2800" dirty="0" err="1"/>
              <a:t>Karit</a:t>
            </a:r>
            <a:r>
              <a:rPr lang="pt-BR" sz="2800" dirty="0"/>
              <a:t> Elias é enviado por Deus à casa da </a:t>
            </a:r>
            <a:r>
              <a:rPr lang="pt-BR" sz="2800" b="1" i="1" u="sng" dirty="0"/>
              <a:t>viúva pobre e estrangeira</a:t>
            </a:r>
            <a:r>
              <a:rPr lang="pt-BR" sz="2800" dirty="0"/>
              <a:t> (1Rs </a:t>
            </a:r>
            <a:r>
              <a:rPr lang="pt-BR" sz="2800" dirty="0" smtClean="0"/>
              <a:t>17,8-12</a:t>
            </a:r>
            <a:r>
              <a:rPr lang="pt-BR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693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4B528E0-5820-46B0-91E5-AC73F5DDC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6111" y="115614"/>
            <a:ext cx="9404723" cy="92491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800" b="1" dirty="0"/>
              <a:t>1 Rs.17: ELIAS REFAZ A CAMINHADA DO POVO DE DEUS E VOLTA ÀS FONTES DA FÉ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114D6D0-E3F1-4D21-A009-F6D102F10D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5310" y="1229710"/>
            <a:ext cx="11519338" cy="5391807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defRPr/>
            </a:pPr>
            <a:r>
              <a:rPr lang="pt-BR" sz="3400" dirty="0"/>
              <a:t>VIÚVA = expressão do povo empobrecido que não esqueceu a Aliança, os valores da verdadeira religião.</a:t>
            </a:r>
          </a:p>
          <a:p>
            <a:pPr marL="609600" indent="-609600">
              <a:defRPr/>
            </a:pPr>
            <a:r>
              <a:rPr lang="pt-BR" sz="3400" dirty="0"/>
              <a:t>Elias aprende a ser profeta com este povo, com a Viúva, permanecendo com ela </a:t>
            </a:r>
            <a:r>
              <a:rPr lang="pt-BR" sz="3400" u="sng" dirty="0">
                <a:solidFill>
                  <a:srgbClr val="C00000"/>
                </a:solidFill>
              </a:rPr>
              <a:t>três anos</a:t>
            </a:r>
            <a:r>
              <a:rPr lang="pt-BR" sz="3400" dirty="0"/>
              <a:t>, sem nenhuma atividade</a:t>
            </a:r>
            <a:r>
              <a:rPr lang="pt-BR" sz="3400" dirty="0" smtClean="0"/>
              <a:t>.</a:t>
            </a:r>
          </a:p>
          <a:p>
            <a:pPr marL="609600" indent="-609600">
              <a:defRPr/>
            </a:pPr>
            <a:r>
              <a:rPr lang="pt-BR" sz="3400" dirty="0"/>
              <a:t>Elias reza, a pedido da viúva, a partir das necessidades dela (1 </a:t>
            </a:r>
            <a:r>
              <a:rPr lang="pt-BR" sz="3400" dirty="0" err="1"/>
              <a:t>Rs</a:t>
            </a:r>
            <a:r>
              <a:rPr lang="pt-BR" sz="3400" dirty="0"/>
              <a:t> 17,22). A oração de Elias é expressão do clamor dos pobres.</a:t>
            </a:r>
          </a:p>
          <a:p>
            <a:pPr marL="609600" indent="-609600">
              <a:defRPr/>
            </a:pPr>
            <a:r>
              <a:rPr lang="pt-BR" sz="3400" dirty="0"/>
              <a:t>A oração de Elias é eficaz; “Deus atendeu o clamor de Elias” (17,22), como no Egito, que Javé ouviu o clamor do povo, desceu, viu, ...</a:t>
            </a:r>
          </a:p>
          <a:p>
            <a:pPr marL="609600" indent="-609600">
              <a:defRPr/>
            </a:pP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40746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0DC10FA-DCB0-4664-A5BA-1B623CCD4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6111" y="199698"/>
            <a:ext cx="9404723" cy="1051034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800" b="1" dirty="0"/>
              <a:t>1 Rs.17: ELIAS REFAZ A CAMINHADA DO POVO DE DEUS E VOLTA ÀS FONTES DA FÉ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4BF644D-E5E5-485D-A793-70415676DB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351" y="1345323"/>
            <a:ext cx="11498317" cy="5328745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pt-BR" sz="2800" dirty="0"/>
              <a:t>Elias, agora formado na escola do povo, recebe diploma: “</a:t>
            </a:r>
            <a:r>
              <a:rPr lang="pt-BR" sz="2800" i="1" dirty="0"/>
              <a:t>Agora sim sei que és um homem de Deus e que Deus fala por tua boca</a:t>
            </a:r>
            <a:r>
              <a:rPr lang="pt-BR" sz="2800" dirty="0"/>
              <a:t>” (17,24). </a:t>
            </a:r>
          </a:p>
          <a:p>
            <a:pPr marL="609600" indent="-609600">
              <a:defRPr/>
            </a:pPr>
            <a:r>
              <a:rPr lang="pt-BR" sz="2800" dirty="0"/>
              <a:t>Assim, pode partir para a missão. Seu êxito na missão não depende do reconhecimento do rei e dos grandes, mas dos pobres. </a:t>
            </a:r>
          </a:p>
          <a:p>
            <a:pPr marL="609600" indent="-609600">
              <a:defRPr/>
            </a:pPr>
            <a:r>
              <a:rPr lang="pt-BR" sz="2800" dirty="0"/>
              <a:t>Assim será com Jesus: “</a:t>
            </a:r>
            <a:r>
              <a:rPr lang="pt-BR" sz="2800" i="1" dirty="0"/>
              <a:t>Pai, eu te agradeço porque escondestes estas coisas aos sábios e entendidos e as revelastes aos pequeninos</a:t>
            </a:r>
            <a:r>
              <a:rPr lang="pt-BR" sz="2800" dirty="0"/>
              <a:t>” (Mt.11,25-26).</a:t>
            </a:r>
          </a:p>
        </p:txBody>
      </p:sp>
    </p:spTree>
    <p:extLst>
      <p:ext uri="{BB962C8B-B14F-4D97-AF65-F5344CB8AC3E}">
        <p14:creationId xmlns:p14="http://schemas.microsoft.com/office/powerpoint/2010/main" val="321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1150305-B6D2-4850-99F3-3366852EB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6111" y="178676"/>
            <a:ext cx="9404723" cy="977462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800" b="1" dirty="0"/>
              <a:t>1 Rs.17: ELIAS REFAZ A CAMINHADA DO POVO DE DEUS E VOLTA ÀS FONTES DA FÉ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6824BA0-9DBC-4F93-9AEF-B4156396B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03283"/>
            <a:ext cx="11508828" cy="5365805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pt-BR" sz="2800" b="1" dirty="0" smtClean="0"/>
              <a:t>	</a:t>
            </a:r>
            <a:r>
              <a:rPr lang="pt-BR" sz="2400" b="1" dirty="0" smtClean="0"/>
              <a:t>Elias</a:t>
            </a:r>
            <a:r>
              <a:rPr lang="pt-BR" sz="2400" b="1" dirty="0"/>
              <a:t>, na sua experiência:</a:t>
            </a:r>
          </a:p>
          <a:p>
            <a:pPr marL="990600" lvl="1" indent="-533400">
              <a:defRPr/>
            </a:pPr>
            <a:r>
              <a:rPr lang="pt-BR" dirty="0"/>
              <a:t>Distancia-se do rei e da monarquia;</a:t>
            </a:r>
          </a:p>
          <a:p>
            <a:pPr marL="990600" lvl="1" indent="-533400">
              <a:defRPr/>
            </a:pPr>
            <a:r>
              <a:rPr lang="pt-BR" dirty="0"/>
              <a:t>Aproxima-se das vítimas do rei e da </a:t>
            </a:r>
            <a:r>
              <a:rPr lang="pt-BR" dirty="0" smtClean="0"/>
              <a:t>monarquia.</a:t>
            </a:r>
          </a:p>
          <a:p>
            <a:pPr marL="457200" lvl="1" indent="0">
              <a:buNone/>
              <a:defRPr/>
            </a:pPr>
            <a:r>
              <a:rPr lang="pt-BR" sz="2400" b="1" dirty="0" smtClean="0"/>
              <a:t>Neste </a:t>
            </a:r>
            <a:r>
              <a:rPr lang="pt-BR" sz="2400" b="1" dirty="0"/>
              <a:t>processo Elias se reencontra:</a:t>
            </a:r>
          </a:p>
          <a:p>
            <a:pPr marL="990600" lvl="1" indent="-533400">
              <a:defRPr/>
            </a:pPr>
            <a:r>
              <a:rPr lang="pt-BR" dirty="0"/>
              <a:t>com Deus;</a:t>
            </a:r>
          </a:p>
          <a:p>
            <a:pPr marL="990600" lvl="1" indent="-533400">
              <a:defRPr/>
            </a:pPr>
            <a:r>
              <a:rPr lang="pt-BR" dirty="0"/>
              <a:t>com seu passado;</a:t>
            </a:r>
          </a:p>
          <a:p>
            <a:pPr marL="990600" lvl="1" indent="-533400">
              <a:defRPr/>
            </a:pPr>
            <a:r>
              <a:rPr lang="pt-BR" dirty="0"/>
              <a:t>com a identidade de seu povo;</a:t>
            </a:r>
          </a:p>
          <a:p>
            <a:pPr marL="990600" lvl="1" indent="-533400">
              <a:defRPr/>
            </a:pPr>
            <a:r>
              <a:rPr lang="pt-BR" dirty="0"/>
              <a:t>consigo mesmo;</a:t>
            </a:r>
          </a:p>
          <a:p>
            <a:pPr marL="990600" lvl="1" indent="-533400">
              <a:defRPr/>
            </a:pPr>
            <a:r>
              <a:rPr lang="pt-BR" dirty="0"/>
              <a:t>com sua missão</a:t>
            </a:r>
            <a:r>
              <a:rPr lang="pt-BR" dirty="0" smtClean="0"/>
              <a:t>.</a:t>
            </a:r>
          </a:p>
          <a:p>
            <a:pPr marL="457200" lvl="1" indent="0">
              <a:buNone/>
              <a:defRPr/>
            </a:pPr>
            <a:r>
              <a:rPr lang="pt-BR" sz="2400" b="1" dirty="0"/>
              <a:t>O fim da missão não será em </a:t>
            </a:r>
            <a:r>
              <a:rPr lang="pt-BR" sz="2400" b="1" dirty="0" err="1"/>
              <a:t>Karit</a:t>
            </a:r>
            <a:r>
              <a:rPr lang="pt-BR" sz="2400" b="1" dirty="0"/>
              <a:t> e junto da viúva, mas no </a:t>
            </a:r>
            <a:r>
              <a:rPr lang="pt-BR" sz="2400" b="1" dirty="0" err="1"/>
              <a:t>Horeb</a:t>
            </a:r>
            <a:r>
              <a:rPr lang="pt-BR" sz="2400" b="1" dirty="0"/>
              <a:t> e no enfrentamento direto com o poder</a:t>
            </a:r>
            <a:r>
              <a:rPr lang="pt-BR" sz="2400" b="1" dirty="0" smtClean="0"/>
              <a:t>. </a:t>
            </a:r>
            <a:endParaRPr lang="pt-BR" sz="2400" b="1" dirty="0"/>
          </a:p>
          <a:p>
            <a:pPr marL="990600" lvl="1" indent="-533400">
              <a:defRPr/>
            </a:pPr>
            <a:r>
              <a:rPr lang="pt-BR" sz="2400" b="1" dirty="0" smtClean="0">
                <a:solidFill>
                  <a:srgbClr val="C00000"/>
                </a:solidFill>
              </a:rPr>
              <a:t>Jesus: Nazaré ... Galiléia ... Termina em Jerusalém e na Cruz.</a:t>
            </a:r>
            <a:endParaRPr lang="pt-B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29C75-E51E-4306-9326-7B5F712A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47146"/>
            <a:ext cx="9404723" cy="872358"/>
          </a:xfrm>
        </p:spPr>
        <p:txBody>
          <a:bodyPr/>
          <a:lstStyle/>
          <a:p>
            <a:pPr algn="ctr">
              <a:defRPr/>
            </a:pPr>
            <a:r>
              <a:rPr lang="pt-BR" b="1" dirty="0"/>
              <a:t>1Re.17,1-24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56128-E370-4241-AFD5-94F344BC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6" y="1124608"/>
            <a:ext cx="11824138" cy="545486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pt-BR" sz="2800" b="1" dirty="0"/>
              <a:t>Projeto que o texto defende:</a:t>
            </a:r>
          </a:p>
          <a:p>
            <a:pPr>
              <a:defRPr/>
            </a:pPr>
            <a:r>
              <a:rPr lang="pt-BR" sz="2800" dirty="0"/>
              <a:t>Combate a injustiça, a idolatria, o desvio do projeto de Deus.</a:t>
            </a:r>
          </a:p>
          <a:p>
            <a:pPr>
              <a:defRPr/>
            </a:pPr>
            <a:r>
              <a:rPr lang="pt-BR" sz="2800" dirty="0"/>
              <a:t>Resgate do Projeto de Deus, a Aliança, a sociedade igualitária e tribal, com </a:t>
            </a:r>
            <a:r>
              <a:rPr lang="pt-BR" sz="2800" dirty="0" smtClean="0"/>
              <a:t>base </a:t>
            </a:r>
            <a:r>
              <a:rPr lang="pt-BR" sz="2800" dirty="0"/>
              <a:t>na partilha, na solidariedade e vida plena</a:t>
            </a:r>
            <a:r>
              <a:rPr lang="pt-BR" sz="2800" dirty="0" smtClean="0"/>
              <a:t>.</a:t>
            </a:r>
          </a:p>
          <a:p>
            <a:pPr marL="0" indent="0" algn="ctr">
              <a:buNone/>
              <a:defRPr/>
            </a:pPr>
            <a:r>
              <a:rPr lang="pt-BR" sz="2800" b="1" dirty="0" smtClean="0"/>
              <a:t>HOJE ...</a:t>
            </a:r>
            <a:endParaRPr lang="pt-BR" sz="2800" b="1" dirty="0"/>
          </a:p>
          <a:p>
            <a:pPr>
              <a:defRPr/>
            </a:pPr>
            <a:r>
              <a:rPr lang="pt-BR" sz="2800" dirty="0"/>
              <a:t>Tomada de posição frente à corrupção, às injustiças, o sistema que exclui, ... </a:t>
            </a:r>
          </a:p>
          <a:p>
            <a:pPr>
              <a:defRPr/>
            </a:pPr>
            <a:r>
              <a:rPr lang="pt-BR" sz="2800" dirty="0" smtClean="0"/>
              <a:t>CF 2020 – Fraternidade </a:t>
            </a:r>
            <a:r>
              <a:rPr lang="pt-BR" sz="2800" dirty="0"/>
              <a:t>e Vida. </a:t>
            </a:r>
            <a:r>
              <a:rPr lang="pt-BR" sz="2800" dirty="0" smtClean="0"/>
              <a:t>“</a:t>
            </a:r>
            <a:r>
              <a:rPr lang="pt-BR" sz="2800" i="1" dirty="0" smtClean="0"/>
              <a:t>Viu</a:t>
            </a:r>
            <a:r>
              <a:rPr lang="pt-BR" sz="2800" i="1" dirty="0"/>
              <a:t>, sentiu compaixão cuidou </a:t>
            </a:r>
            <a:r>
              <a:rPr lang="pt-BR" sz="2800" i="1" dirty="0" smtClean="0"/>
              <a:t>dele</a:t>
            </a:r>
            <a:r>
              <a:rPr lang="pt-BR" sz="2800" dirty="0" smtClean="0"/>
              <a:t>”.</a:t>
            </a:r>
            <a:endParaRPr lang="pt-BR" sz="2800" dirty="0"/>
          </a:p>
          <a:p>
            <a:pPr>
              <a:defRPr/>
            </a:pPr>
            <a:r>
              <a:rPr lang="pt-BR" sz="2800" dirty="0" smtClean="0"/>
              <a:t>Igreja em saída, ... Pacto Educativo Global ... </a:t>
            </a:r>
            <a:endParaRPr lang="pt-BR" sz="2800" dirty="0"/>
          </a:p>
          <a:p>
            <a:pPr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756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90EA6-4607-40A6-9950-421C4FF4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7655"/>
            <a:ext cx="9404723" cy="11771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600" b="1" dirty="0" smtClean="0"/>
              <a:t>1Re.18,1-46 – Luta de deuses</a:t>
            </a:r>
            <a:br>
              <a:rPr lang="pt-BR" sz="3600" b="1" dirty="0" smtClean="0"/>
            </a:br>
            <a:r>
              <a:rPr lang="pt-BR" sz="3600" b="1" dirty="0" smtClean="0"/>
              <a:t>Qual é o Deus verdadeiro?</a:t>
            </a:r>
            <a:endParaRPr lang="pt-BR" sz="36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5BC0DB-88FF-4E4E-ACDB-BDA1A635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290" y="1418898"/>
            <a:ext cx="11498317" cy="482950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pt-BR" sz="2800" b="1" dirty="0"/>
              <a:t>Conflitos:</a:t>
            </a:r>
          </a:p>
          <a:p>
            <a:pPr>
              <a:defRPr/>
            </a:pPr>
            <a:r>
              <a:rPr lang="pt-BR" sz="2800" dirty="0"/>
              <a:t>Seca e fome X preocupação com “cavalos” e “burros”;</a:t>
            </a:r>
          </a:p>
          <a:p>
            <a:pPr>
              <a:defRPr/>
            </a:pPr>
            <a:r>
              <a:rPr lang="pt-BR" sz="2800" dirty="0" err="1"/>
              <a:t>Acab</a:t>
            </a:r>
            <a:r>
              <a:rPr lang="pt-BR" sz="2800" dirty="0"/>
              <a:t> X Elias</a:t>
            </a:r>
          </a:p>
          <a:p>
            <a:pPr>
              <a:defRPr/>
            </a:pPr>
            <a:r>
              <a:rPr lang="pt-BR" sz="2800" dirty="0"/>
              <a:t>Elias X Abdias (medo)</a:t>
            </a:r>
          </a:p>
          <a:p>
            <a:pPr>
              <a:defRPr/>
            </a:pPr>
            <a:r>
              <a:rPr lang="pt-BR" sz="2800" dirty="0"/>
              <a:t>“Ruína de Israel” (Elias X </a:t>
            </a:r>
            <a:r>
              <a:rPr lang="pt-BR" sz="2800" dirty="0" err="1"/>
              <a:t>Acab</a:t>
            </a:r>
            <a:r>
              <a:rPr lang="pt-BR" sz="2800" dirty="0"/>
              <a:t>?)</a:t>
            </a:r>
          </a:p>
          <a:p>
            <a:pPr>
              <a:defRPr/>
            </a:pPr>
            <a:r>
              <a:rPr lang="pt-BR" sz="2800" dirty="0"/>
              <a:t>Elias X falsos profetas </a:t>
            </a:r>
          </a:p>
          <a:p>
            <a:pPr>
              <a:defRPr/>
            </a:pPr>
            <a:r>
              <a:rPr lang="pt-BR" sz="2800" dirty="0"/>
              <a:t>Javé (</a:t>
            </a:r>
            <a:r>
              <a:rPr lang="pt-BR" sz="2800" dirty="0" err="1"/>
              <a:t>Javismo</a:t>
            </a:r>
            <a:r>
              <a:rPr lang="pt-BR" sz="2800" dirty="0"/>
              <a:t>) X </a:t>
            </a:r>
            <a:r>
              <a:rPr lang="pt-BR" sz="2800" dirty="0" err="1"/>
              <a:t>Baal</a:t>
            </a:r>
            <a:r>
              <a:rPr lang="pt-BR" sz="2800" dirty="0"/>
              <a:t> (idolatria)</a:t>
            </a:r>
          </a:p>
          <a:p>
            <a:pPr>
              <a:defRPr/>
            </a:pPr>
            <a:r>
              <a:rPr lang="en-US" sz="2800" dirty="0" err="1"/>
              <a:t>Monarquia</a:t>
            </a:r>
            <a:r>
              <a:rPr lang="en-US" sz="2800" dirty="0"/>
              <a:t> X</a:t>
            </a:r>
            <a:r>
              <a:rPr lang="pt-BR" sz="2800" dirty="0"/>
              <a:t> Sociedade Tribal (altar com </a:t>
            </a:r>
            <a:r>
              <a:rPr lang="pt-BR" sz="2800" dirty="0" smtClean="0"/>
              <a:t>12 </a:t>
            </a:r>
            <a:r>
              <a:rPr lang="pt-BR" sz="2800" dirty="0"/>
              <a:t>pedras)</a:t>
            </a:r>
          </a:p>
          <a:p>
            <a:pPr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59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9837AD9-11F6-4DC7-9D04-94801B32E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517" y="277813"/>
            <a:ext cx="9685283" cy="9191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b="1" dirty="0" smtClean="0"/>
              <a:t>1Rs </a:t>
            </a:r>
            <a:r>
              <a:rPr lang="pt-BR" sz="3600" b="1" dirty="0"/>
              <a:t>18 – GUERRA DE DEUSES</a:t>
            </a:r>
            <a:r>
              <a:rPr lang="pt-BR" sz="4000" b="1" dirty="0"/>
              <a:t/>
            </a:r>
            <a:br>
              <a:rPr lang="pt-BR" sz="4000" b="1" dirty="0"/>
            </a:br>
            <a:endParaRPr lang="pt-BR" sz="4000" b="1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05FFFA3-90E9-462E-8139-9E33900CD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5309" y="1196976"/>
            <a:ext cx="11540359" cy="5472113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pt-BR" sz="2800" dirty="0"/>
              <a:t>Trata da missão do profeta após sua formação. </a:t>
            </a:r>
          </a:p>
          <a:p>
            <a:pPr marL="609600" indent="-609600">
              <a:defRPr/>
            </a:pPr>
            <a:r>
              <a:rPr lang="pt-BR" sz="2800" dirty="0"/>
              <a:t>Elias sente a confusão instalada na cabeça do povo.</a:t>
            </a:r>
          </a:p>
          <a:p>
            <a:pPr marL="609600" indent="-609600">
              <a:defRPr/>
            </a:pPr>
            <a:r>
              <a:rPr lang="pt-BR" sz="2800" dirty="0"/>
              <a:t>A realidade é muito dura:</a:t>
            </a:r>
          </a:p>
          <a:p>
            <a:pPr marL="990600" lvl="1" indent="-533400">
              <a:defRPr/>
            </a:pPr>
            <a:r>
              <a:rPr lang="pt-BR" sz="2800" dirty="0"/>
              <a:t>Rei e Monarquia: Riqueza, luxo, exército forte, força bruta que persegue e mata; religião manipulada; judiciário corrompido; ....</a:t>
            </a:r>
          </a:p>
          <a:p>
            <a:pPr marL="990600" lvl="1" indent="-533400">
              <a:defRPr/>
            </a:pPr>
            <a:r>
              <a:rPr lang="pt-BR" sz="2800" dirty="0"/>
              <a:t>Povo: insegurança, medo, fome, doença, sincretismo religioso.</a:t>
            </a:r>
          </a:p>
        </p:txBody>
      </p:sp>
    </p:spTree>
    <p:extLst>
      <p:ext uri="{BB962C8B-B14F-4D97-AF65-F5344CB8AC3E}">
        <p14:creationId xmlns:p14="http://schemas.microsoft.com/office/powerpoint/2010/main" val="42428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271D0E3-EF52-4EDA-AFBC-0F12AB849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683" y="277813"/>
            <a:ext cx="9517117" cy="7747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b="1" dirty="0"/>
              <a:t>1Rs 18 – GUERRA DE DEUSES</a:t>
            </a:r>
            <a:br>
              <a:rPr lang="pt-BR" sz="3600" b="1" dirty="0"/>
            </a:br>
            <a:endParaRPr lang="pt-BR" sz="3600" b="1" dirty="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5E773BE-6F05-4016-96E5-031EDD0CC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5310" y="981074"/>
            <a:ext cx="11561380" cy="5629933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pt-BR" sz="2800" dirty="0"/>
              <a:t>O capítulo 18 visa tirar a confusão da cabeça do povo. Elias faz a proposta do sacrifício, impõe condições, e coloca o povo como juiz.</a:t>
            </a:r>
          </a:p>
          <a:p>
            <a:pPr marL="609600" indent="-609600">
              <a:defRPr/>
            </a:pPr>
            <a:r>
              <a:rPr lang="pt-BR" sz="2800" dirty="0"/>
              <a:t>O povo verá que Baal é surdo aos clamores do povo, dorme aos seus anseios, conversa com gente mais importante que o povo. É o retrato do rei e da monarquia.</a:t>
            </a:r>
          </a:p>
          <a:p>
            <a:pPr marL="609600" indent="-609600">
              <a:defRPr/>
            </a:pPr>
            <a:r>
              <a:rPr lang="pt-BR" sz="2800" dirty="0"/>
              <a:t>O povo verá que Javé é um Deus presente, atento e pronto diante dos clamores do povo. No final o povo dá o veredito: </a:t>
            </a:r>
            <a:r>
              <a:rPr lang="pt-BR" sz="2800" dirty="0" smtClean="0"/>
              <a:t>“</a:t>
            </a:r>
            <a:r>
              <a:rPr lang="pt-BR" sz="2800" b="1" i="1" dirty="0" smtClean="0"/>
              <a:t>Javé é o Deus verdadeiro</a:t>
            </a:r>
            <a:r>
              <a:rPr lang="pt-BR" sz="2800" b="1" i="1" dirty="0" smtClean="0"/>
              <a:t>!</a:t>
            </a:r>
            <a:r>
              <a:rPr lang="pt-BR" sz="2800" dirty="0" smtClean="0"/>
              <a:t>”(18,39). </a:t>
            </a:r>
            <a:r>
              <a:rPr lang="pt-BR" sz="2800" dirty="0" smtClean="0"/>
              <a:t>ELIAS </a:t>
            </a:r>
            <a:r>
              <a:rPr lang="pt-BR" sz="2800" dirty="0"/>
              <a:t>= meu nome é Javé</a:t>
            </a:r>
            <a:r>
              <a:rPr lang="pt-BR" sz="2800" dirty="0" smtClean="0"/>
              <a:t>.</a:t>
            </a:r>
          </a:p>
          <a:p>
            <a:pPr marL="609600" indent="-609600"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978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A46C404-A502-407D-8E10-177F8FCB1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9601200" cy="7032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b="1" dirty="0"/>
              <a:t>1Rs 18 – GUERRA DE DEUSES</a:t>
            </a:r>
            <a:r>
              <a:rPr lang="pt-BR" sz="4000" b="1" dirty="0"/>
              <a:t/>
            </a:r>
            <a:br>
              <a:rPr lang="pt-BR" sz="4000" b="1" dirty="0"/>
            </a:br>
            <a:endParaRPr lang="pt-BR" sz="4000" b="1" dirty="0"/>
          </a:p>
        </p:txBody>
      </p:sp>
      <p:graphicFrame>
        <p:nvGraphicFramePr>
          <p:cNvPr id="56367" name="Group 47">
            <a:extLst>
              <a:ext uri="{FF2B5EF4-FFF2-40B4-BE49-F238E27FC236}">
                <a16:creationId xmlns:a16="http://schemas.microsoft.com/office/drawing/2014/main" id="{31B11E97-32B3-40E7-B988-1C0E07AFDE2F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78397709"/>
              </p:ext>
            </p:extLst>
          </p:nvPr>
        </p:nvGraphicFramePr>
        <p:xfrm>
          <a:off x="315310" y="1038882"/>
          <a:ext cx="11750566" cy="5298856"/>
        </p:xfrm>
        <a:graphic>
          <a:graphicData uri="http://schemas.openxmlformats.org/drawingml/2006/table">
            <a:tbl>
              <a:tblPr/>
              <a:tblGrid>
                <a:gridCol w="587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RELIGIÃO FALSA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RELIGIÃO VERDADEIRA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Profetas comem à mesa de 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Jezabel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; convivem com o Sistema.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Elias é pobre, andarilho, conduzido pelo Espírito de Deus.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Interpelação aos deuses na base da gritaria, da magia, superstição, ...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Javé é invocado com serenidade, a partir da história e da situação presente.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Ídolos dormem, ocupam-se com negócios, viagens, conversas com gente mais importante (imagem do rei).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Javé ouve imediatamente e age com vigor como sempre o fez ao longo da história.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Os falsos profetas são manipulados pelo poder e só se ocupam dos ritos enganosos e alienantes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Elias é representante de toda religião: é político, profeta e sacerdote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969437"/>
                  </a:ext>
                </a:extLst>
              </a:tr>
              <a:tr h="362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A base do culto é terrena, humana (rei).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A base do culto é Javé e seu Espírito.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065444"/>
                  </a:ext>
                </a:extLst>
              </a:tr>
              <a:tr h="362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Transe.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Razão, 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consciência, serenidade.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33671"/>
                  </a:ext>
                </a:extLst>
              </a:tr>
              <a:tr h="362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Multidão de profetas (850).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Só Elias.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527285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Demora.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Rapidez.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7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3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46113-C715-419D-AA1E-EDF5EDA9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720725"/>
          </a:xfrm>
        </p:spPr>
        <p:txBody>
          <a:bodyPr/>
          <a:lstStyle/>
          <a:p>
            <a:pPr>
              <a:defRPr/>
            </a:pPr>
            <a:r>
              <a:rPr lang="pt-BR" sz="3600" dirty="0"/>
              <a:t>1Rs 19 – Caminho da Mística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0ABB98-7939-43FB-8256-24375D23C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735724"/>
            <a:ext cx="11477297" cy="59278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O profeta, homem de Deus, entra em crise, resultado da perseguição política e também de seus limites e defeitos.</a:t>
            </a:r>
          </a:p>
          <a:p>
            <a:pPr>
              <a:defRPr/>
            </a:pPr>
            <a:r>
              <a:rPr lang="pt-BR" sz="2400" dirty="0"/>
              <a:t>Perdeu a coragem e fugiu (</a:t>
            </a:r>
            <a:r>
              <a:rPr lang="pt-BR" sz="2400" dirty="0" err="1"/>
              <a:t>vv</a:t>
            </a:r>
            <a:r>
              <a:rPr lang="pt-BR" sz="2400" dirty="0"/>
              <a:t> 1-4). Desânimo e vontade de morrer.</a:t>
            </a:r>
          </a:p>
          <a:p>
            <a:pPr>
              <a:defRPr/>
            </a:pPr>
            <a:r>
              <a:rPr lang="pt-BR" sz="2400" dirty="0"/>
              <a:t>Elias refez na sua própria vida a Tradição do seu povo:</a:t>
            </a:r>
          </a:p>
          <a:p>
            <a:pPr lvl="1">
              <a:defRPr/>
            </a:pPr>
            <a:r>
              <a:rPr lang="pt-BR" sz="2000" dirty="0"/>
              <a:t>Indo a </a:t>
            </a:r>
            <a:r>
              <a:rPr lang="pt-BR" sz="2000" dirty="0" err="1"/>
              <a:t>Karit</a:t>
            </a:r>
            <a:r>
              <a:rPr lang="pt-BR" sz="2000" dirty="0"/>
              <a:t> (1Rs 17,2-7);</a:t>
            </a:r>
          </a:p>
          <a:p>
            <a:pPr lvl="1">
              <a:defRPr/>
            </a:pPr>
            <a:r>
              <a:rPr lang="pt-BR" sz="2000" dirty="0"/>
              <a:t>Indo à casa da viúva (1Rs 17,8-24);</a:t>
            </a:r>
          </a:p>
          <a:p>
            <a:pPr lvl="1">
              <a:defRPr/>
            </a:pPr>
            <a:r>
              <a:rPr lang="pt-BR" sz="2000" dirty="0"/>
              <a:t>Indo até o </a:t>
            </a:r>
            <a:r>
              <a:rPr lang="pt-BR" sz="2000" dirty="0" err="1"/>
              <a:t>Horeb</a:t>
            </a:r>
            <a:r>
              <a:rPr lang="pt-BR" sz="2000" dirty="0"/>
              <a:t> (1Rs 19,8-9)</a:t>
            </a:r>
          </a:p>
          <a:p>
            <a:pPr>
              <a:buClr>
                <a:srgbClr val="FFCC66"/>
              </a:buClr>
              <a:defRPr/>
            </a:pPr>
            <a:r>
              <a:rPr lang="pt-BR" sz="2400" dirty="0">
                <a:solidFill>
                  <a:srgbClr val="FFFFFF"/>
                </a:solidFill>
              </a:rPr>
              <a:t>Elias carrega a Tradição e a ela fica preso, sendo incapaz de reconhecer o verdadeiro rosto de Deus em nova situação, obrigando Deus a se manifestar em seus esquemas do passado.</a:t>
            </a:r>
          </a:p>
          <a:p>
            <a:pPr>
              <a:buClr>
                <a:srgbClr val="FFCC66"/>
              </a:buClr>
              <a:defRPr/>
            </a:pPr>
            <a:r>
              <a:rPr lang="pt-BR" sz="2400" dirty="0">
                <a:solidFill>
                  <a:srgbClr val="FFFFFF"/>
                </a:solidFill>
              </a:rPr>
              <a:t>Parecia que Elias tinha que salvar Deus e que tudo dependia dele, que só ele tinha sobrado, ... </a:t>
            </a:r>
          </a:p>
          <a:p>
            <a:pPr marL="457200" lvl="1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05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05103"/>
            <a:ext cx="10988841" cy="1271751"/>
          </a:xfrm>
        </p:spPr>
        <p:txBody>
          <a:bodyPr/>
          <a:lstStyle/>
          <a:p>
            <a:pPr algn="ctr"/>
            <a:r>
              <a:rPr lang="pt-BR" dirty="0" smtClean="0"/>
              <a:t>O reencontro com o núcleo de nossa vida a partir do Profeta Elias - 1 Reis 17-21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5310" y="1471448"/>
            <a:ext cx="11592911" cy="5234152"/>
          </a:xfrm>
        </p:spPr>
        <p:txBody>
          <a:bodyPr>
            <a:normAutofit/>
          </a:bodyPr>
          <a:lstStyle/>
          <a:p>
            <a:r>
              <a:rPr lang="pt-BR" dirty="0" smtClean="0"/>
              <a:t>Texto histórico e também muito simbólico.</a:t>
            </a:r>
          </a:p>
          <a:p>
            <a:r>
              <a:rPr lang="pt-BR" dirty="0" smtClean="0"/>
              <a:t>Grande crise e confusão, naquele tempo e hoje também.</a:t>
            </a:r>
          </a:p>
          <a:p>
            <a:r>
              <a:rPr lang="pt-BR" dirty="0" smtClean="0"/>
              <a:t>Voltar às fontes da fé em Javé.</a:t>
            </a:r>
          </a:p>
          <a:p>
            <a:r>
              <a:rPr lang="pt-BR" dirty="0" smtClean="0"/>
              <a:t>Converter-se à mãe terra GAIA.</a:t>
            </a:r>
          </a:p>
          <a:p>
            <a:r>
              <a:rPr lang="pt-BR" dirty="0" smtClean="0"/>
              <a:t>Javé – o Deus que tem o Projeto de Vida.</a:t>
            </a:r>
          </a:p>
          <a:p>
            <a:r>
              <a:rPr lang="pt-BR" dirty="0" smtClean="0"/>
              <a:t>Projetos de morte criam seus deuses.</a:t>
            </a:r>
          </a:p>
          <a:p>
            <a:r>
              <a:rPr lang="pt-BR" dirty="0" err="1" smtClean="0"/>
              <a:t>Gn</a:t>
            </a:r>
            <a:r>
              <a:rPr lang="pt-BR" dirty="0" smtClean="0"/>
              <a:t> 2 – O Projeto de Vida – Paraíso a ser construído.</a:t>
            </a:r>
          </a:p>
          <a:p>
            <a:r>
              <a:rPr lang="pt-BR" dirty="0" err="1" smtClean="0"/>
              <a:t>Gn</a:t>
            </a:r>
            <a:r>
              <a:rPr lang="pt-BR" dirty="0" smtClean="0"/>
              <a:t> 3 – O Projeto de Morte a ser vencido.</a:t>
            </a:r>
          </a:p>
          <a:p>
            <a:r>
              <a:rPr lang="pt-BR" dirty="0" smtClean="0"/>
              <a:t>Elias como pedagogo que refaz a história em sua vida e nos mostra o caminho.</a:t>
            </a:r>
          </a:p>
          <a:p>
            <a:r>
              <a:rPr lang="pt-BR" dirty="0" smtClean="0"/>
              <a:t>Elias como representante do </a:t>
            </a:r>
            <a:r>
              <a:rPr lang="pt-BR" dirty="0" smtClean="0"/>
              <a:t>Profetismo</a:t>
            </a:r>
            <a:r>
              <a:rPr lang="pt-BR" dirty="0" smtClean="0"/>
              <a:t>, ao lado de Moisés como representante da Lei, ambos com Jesus na sua Transfiguração.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47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D8F67-524D-43EB-AEEE-CD4137B7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rgbClr val="DBBD71"/>
                </a:solidFill>
              </a:rPr>
              <a:t>1Rs 19 – Caminho da Mística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23AC74-6A12-4153-AC62-788A9AC7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3" y="1240221"/>
            <a:ext cx="11445765" cy="548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600" dirty="0"/>
              <a:t>Elias enfrentou a luta penosa consigo mesmo, mas converteu-se.</a:t>
            </a:r>
          </a:p>
          <a:p>
            <a:pPr>
              <a:defRPr/>
            </a:pPr>
            <a:r>
              <a:rPr lang="pt-BR" sz="2600" dirty="0"/>
              <a:t>Aprendeu que Deus não dependia dele, mas o defendia no momento da perseguição, da angústia e do desânimo.</a:t>
            </a:r>
          </a:p>
          <a:p>
            <a:pPr>
              <a:defRPr/>
            </a:pPr>
            <a:r>
              <a:rPr lang="pt-BR" sz="2600" dirty="0"/>
              <a:t>Como Paulo, podia dizer: “</a:t>
            </a:r>
            <a:r>
              <a:rPr lang="pt-BR" sz="2600" i="1" dirty="0"/>
              <a:t>Quando sou franco então é que sou forte porque conto com a força de Deus</a:t>
            </a:r>
            <a:r>
              <a:rPr lang="pt-BR" sz="2600" dirty="0"/>
              <a:t>” (2Cor 12.10).</a:t>
            </a:r>
          </a:p>
          <a:p>
            <a:pPr>
              <a:defRPr/>
            </a:pPr>
            <a:r>
              <a:rPr lang="pt-BR" sz="2600" dirty="0"/>
              <a:t>A luta pela justiça não é só batalha de enfrentamento da sociedade, do poder, ... Mas também, e antes, enfrentamento de si próprio, dos limites de uma consciência e práticas errôneas.</a:t>
            </a:r>
          </a:p>
          <a:p>
            <a:pPr>
              <a:defRPr/>
            </a:pPr>
            <a:r>
              <a:rPr lang="pt-BR" sz="2600" dirty="0"/>
              <a:t>A abertura às surpresas de Deus é a base da fidelidade ao seguimento de Deus, da luta pela justiça, da </a:t>
            </a:r>
            <a:r>
              <a:rPr lang="pt-BR" sz="2600" dirty="0" smtClean="0"/>
              <a:t>nossa missão.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989123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39B5F-619D-4C77-ADD4-3120581E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rgbClr val="DBBD71"/>
                </a:solidFill>
              </a:rPr>
              <a:t>1Rs 19 – Caminho da Mística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75B3C8-C901-4183-983E-2CE1AC6A8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956442"/>
            <a:ext cx="11634952" cy="57491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800" dirty="0"/>
              <a:t>Deus se revela a Elias de forma nova e surpreendente, onde ele jamais imaginava.</a:t>
            </a:r>
          </a:p>
          <a:p>
            <a:pPr>
              <a:defRPr/>
            </a:pPr>
            <a:r>
              <a:rPr lang="pt-BR" sz="2800" dirty="0"/>
              <a:t>Elias acorda com a “</a:t>
            </a:r>
            <a:r>
              <a:rPr lang="pt-BR" sz="2800" i="1" dirty="0"/>
              <a:t>brisa suave</a:t>
            </a:r>
            <a:r>
              <a:rPr lang="pt-BR" sz="2800" dirty="0"/>
              <a:t>” e “</a:t>
            </a:r>
            <a:r>
              <a:rPr lang="pt-BR" sz="2800" i="1" dirty="0"/>
              <a:t>encobre o rosto</a:t>
            </a:r>
            <a:r>
              <a:rPr lang="pt-BR" sz="2800" dirty="0"/>
              <a:t>” = percepção da presença de Deus.</a:t>
            </a:r>
          </a:p>
          <a:p>
            <a:pPr>
              <a:defRPr/>
            </a:pPr>
            <a:r>
              <a:rPr lang="pt-BR" sz="2800" dirty="0"/>
              <a:t>Elias vai descobrir que até dentro dele Deus não vai se revelar na sua força, valentia, vitórias, ... mas na sua fraqueza e debilidade.</a:t>
            </a:r>
          </a:p>
          <a:p>
            <a:pPr>
              <a:defRPr/>
            </a:pPr>
            <a:r>
              <a:rPr lang="pt-BR" sz="2800" dirty="0"/>
              <a:t>Elias continuará sua missão de forma renovada, convertido, como discípulo e com a comunidade fiel de muitos que não se dobraram à falsa religião que mantinha um sistema </a:t>
            </a:r>
            <a:r>
              <a:rPr lang="pt-BR" sz="2800" dirty="0" err="1"/>
              <a:t>sóciopolítico</a:t>
            </a:r>
            <a:r>
              <a:rPr lang="pt-BR" sz="2800" dirty="0"/>
              <a:t> oposto à vontade de Javé.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307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40D29-CEF2-4491-AF46-051062C6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pPr>
              <a:defRPr/>
            </a:pPr>
            <a:r>
              <a:rPr lang="pt-BR" sz="3600" dirty="0"/>
              <a:t>As três dimensões do profetismo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3E476B-7C11-40CC-8C2E-19436224D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3" y="1408386"/>
            <a:ext cx="11393214" cy="5234152"/>
          </a:xfrm>
        </p:spPr>
        <p:txBody>
          <a:bodyPr/>
          <a:lstStyle/>
          <a:p>
            <a:pPr>
              <a:defRPr/>
            </a:pPr>
            <a:r>
              <a:rPr lang="pt-BR" sz="2400" b="1" dirty="0"/>
              <a:t>Combate da injustiça e luta pela justiça</a:t>
            </a:r>
            <a:r>
              <a:rPr lang="pt-BR" sz="2400" dirty="0"/>
              <a:t>: combater o empobrecimento e atacar suas causas.</a:t>
            </a:r>
          </a:p>
          <a:p>
            <a:pPr lvl="1">
              <a:defRPr/>
            </a:pPr>
            <a:r>
              <a:rPr lang="pt-BR" sz="2400" dirty="0"/>
              <a:t>Elias denuncia as causas da injustiça e luta para modificar as estruturas injustas da sociedade que geram a miséria e escondem o rosto de Javé ao povo.</a:t>
            </a:r>
          </a:p>
          <a:p>
            <a:pPr>
              <a:defRPr/>
            </a:pPr>
            <a:r>
              <a:rPr lang="pt-BR" sz="2400" b="1" dirty="0"/>
              <a:t>Solidariedade</a:t>
            </a:r>
            <a:r>
              <a:rPr lang="pt-BR" sz="2400" dirty="0"/>
              <a:t>: Elias acolhe as vítimas do empobrecimento e da injustiça e luta pela restauração da sociedade igualitária e fraterna.</a:t>
            </a:r>
          </a:p>
          <a:p>
            <a:pPr>
              <a:defRPr/>
            </a:pPr>
            <a:r>
              <a:rPr lang="pt-BR" sz="2400" b="1" dirty="0"/>
              <a:t>Mística</a:t>
            </a:r>
            <a:r>
              <a:rPr lang="pt-BR" sz="2400" dirty="0"/>
              <a:t>: Elias anima a fé do povo ao perceber que Javé continua ao lado do povo que sofre a injustiça; luta para despertar a consciência adormecida do povo que se afastou de Deus.</a:t>
            </a:r>
          </a:p>
        </p:txBody>
      </p:sp>
    </p:spTree>
    <p:extLst>
      <p:ext uri="{BB962C8B-B14F-4D97-AF65-F5344CB8AC3E}">
        <p14:creationId xmlns:p14="http://schemas.microsoft.com/office/powerpoint/2010/main" val="2967249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A5D13-FA0D-4291-82A3-CC3784B3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rgbClr val="DBBD71"/>
                </a:solidFill>
              </a:rPr>
              <a:t>As três dimensões do profetismo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DB8848-509A-440A-90C4-0165D21F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8" y="836613"/>
            <a:ext cx="11592911" cy="582694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Os três caminhos entrelaçam-se, um enriquece o outro e depende do outro.</a:t>
            </a:r>
          </a:p>
          <a:p>
            <a:pPr>
              <a:defRPr/>
            </a:pPr>
            <a:r>
              <a:rPr lang="pt-BR" sz="2400" dirty="0"/>
              <a:t>Justiça sem solidariedade e sem mística torna-se mera ação política sem humanidade e não atinge o mais profundo do ser humano. Politiza e endurece a ação. Vence a razão, mas não convence o coração.</a:t>
            </a:r>
          </a:p>
          <a:p>
            <a:pPr>
              <a:defRPr/>
            </a:pPr>
            <a:r>
              <a:rPr lang="pt-BR" sz="2400" dirty="0"/>
              <a:t>Solidariedade sem justiça e sem mística torna-se mera filantropia que engana a consciência , neutraliza o grito do pobre e impede o surgimento da consciência crítica dos oprimidos.</a:t>
            </a:r>
          </a:p>
          <a:p>
            <a:pPr>
              <a:defRPr/>
            </a:pPr>
            <a:r>
              <a:rPr lang="pt-BR" sz="2400" dirty="0"/>
              <a:t>Mística sem justiça e solidariedade torna-se piedade alienada, sem fundamento na realidade e na tradição bíblica. </a:t>
            </a:r>
          </a:p>
          <a:p>
            <a:pPr>
              <a:defRPr/>
            </a:pPr>
            <a:r>
              <a:rPr lang="pt-BR" sz="2400" dirty="0"/>
              <a:t>Há momentos e situações que uma dimensão é mais forte que a outra. </a:t>
            </a:r>
          </a:p>
        </p:txBody>
      </p:sp>
    </p:spTree>
    <p:extLst>
      <p:ext uri="{BB962C8B-B14F-4D97-AF65-F5344CB8AC3E}">
        <p14:creationId xmlns:p14="http://schemas.microsoft.com/office/powerpoint/2010/main" val="868471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AA776-C2DA-457B-A292-C9D84791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/>
          <a:lstStyle/>
          <a:p>
            <a:pPr>
              <a:defRPr/>
            </a:pPr>
            <a:r>
              <a:rPr lang="pt-BR" sz="3600" dirty="0"/>
              <a:t>1 </a:t>
            </a:r>
            <a:r>
              <a:rPr lang="pt-BR" sz="3600" dirty="0" err="1"/>
              <a:t>Rs</a:t>
            </a:r>
            <a:r>
              <a:rPr lang="pt-BR" sz="3600" dirty="0"/>
              <a:t> 21,1-24 – A vinha de </a:t>
            </a:r>
            <a:r>
              <a:rPr lang="pt-BR" sz="3600" dirty="0" err="1"/>
              <a:t>Nabot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DB0E5A-D1EB-4DBB-9012-83C69AFAC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30" y="981076"/>
            <a:ext cx="11424745" cy="56880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800" dirty="0"/>
              <a:t>Leitura do texto ...</a:t>
            </a:r>
          </a:p>
          <a:p>
            <a:pPr>
              <a:defRPr/>
            </a:pPr>
            <a:r>
              <a:rPr lang="pt-BR" sz="2800" dirty="0"/>
              <a:t>Qual é o conflito?</a:t>
            </a:r>
          </a:p>
          <a:p>
            <a:pPr>
              <a:defRPr/>
            </a:pPr>
            <a:r>
              <a:rPr lang="pt-BR" sz="2800" dirty="0"/>
              <a:t>Quem são os personagens e como cada um se comporta e atua?</a:t>
            </a:r>
          </a:p>
          <a:p>
            <a:pPr>
              <a:defRPr/>
            </a:pPr>
            <a:r>
              <a:rPr lang="pt-BR" sz="2800" dirty="0"/>
              <a:t>Qual é a posição de Deus no conflito?</a:t>
            </a:r>
          </a:p>
          <a:p>
            <a:pPr>
              <a:defRPr/>
            </a:pPr>
            <a:r>
              <a:rPr lang="pt-BR" sz="2800" dirty="0"/>
              <a:t>Qual é o projeto que transparece no texto?</a:t>
            </a:r>
          </a:p>
          <a:p>
            <a:pPr>
              <a:defRPr/>
            </a:pPr>
            <a:r>
              <a:rPr lang="pt-BR" sz="2800" dirty="0"/>
              <a:t>Atualização ...</a:t>
            </a:r>
          </a:p>
        </p:txBody>
      </p:sp>
    </p:spTree>
    <p:extLst>
      <p:ext uri="{BB962C8B-B14F-4D97-AF65-F5344CB8AC3E}">
        <p14:creationId xmlns:p14="http://schemas.microsoft.com/office/powerpoint/2010/main" val="3416374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AD4A9-5F2B-4D53-B268-6C34F4409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720725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rgbClr val="DBBD71"/>
                </a:solidFill>
              </a:rPr>
              <a:t>1 </a:t>
            </a:r>
            <a:r>
              <a:rPr lang="pt-BR" sz="3600" dirty="0" err="1">
                <a:solidFill>
                  <a:srgbClr val="DBBD71"/>
                </a:solidFill>
              </a:rPr>
              <a:t>Rs</a:t>
            </a:r>
            <a:r>
              <a:rPr lang="pt-BR" sz="3600" dirty="0">
                <a:solidFill>
                  <a:srgbClr val="DBBD71"/>
                </a:solidFill>
              </a:rPr>
              <a:t> 21,1-24 – A vinha de </a:t>
            </a:r>
            <a:r>
              <a:rPr lang="pt-BR" sz="3600" dirty="0" err="1">
                <a:solidFill>
                  <a:srgbClr val="DBBD71"/>
                </a:solidFill>
              </a:rPr>
              <a:t>Nabot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CDE78E-4A03-4D6F-B8A2-7DAC2825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291" y="836614"/>
            <a:ext cx="11613930" cy="583745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err="1"/>
              <a:t>Acab</a:t>
            </a:r>
            <a:r>
              <a:rPr lang="pt-BR" dirty="0"/>
              <a:t>: </a:t>
            </a:r>
          </a:p>
          <a:p>
            <a:pPr lvl="1">
              <a:defRPr/>
            </a:pPr>
            <a:r>
              <a:rPr lang="pt-BR" sz="2000" dirty="0"/>
              <a:t>U</a:t>
            </a:r>
            <a:r>
              <a:rPr lang="pt-BR" sz="2000" dirty="0" smtClean="0"/>
              <a:t>surpador </a:t>
            </a:r>
            <a:r>
              <a:rPr lang="pt-BR" sz="2000" dirty="0"/>
              <a:t>da terra dos pobres com propostas sedutoras (21,2);</a:t>
            </a:r>
          </a:p>
          <a:p>
            <a:pPr lvl="1">
              <a:defRPr/>
            </a:pPr>
            <a:r>
              <a:rPr lang="pt-BR" sz="2000" dirty="0"/>
              <a:t>Furioso e acabrunhado por não poder realizar capricho injusto (21,4);</a:t>
            </a:r>
          </a:p>
          <a:p>
            <a:pPr lvl="1">
              <a:defRPr/>
            </a:pPr>
            <a:r>
              <a:rPr lang="pt-BR" sz="2000" dirty="0"/>
              <a:t>Aceita e legitima o roubo (21,16);</a:t>
            </a:r>
          </a:p>
          <a:p>
            <a:pPr lvl="1">
              <a:defRPr/>
            </a:pPr>
            <a:r>
              <a:rPr lang="pt-BR" sz="2000" dirty="0"/>
              <a:t>Humilhou-se e arrependeu-se (21,27).</a:t>
            </a:r>
          </a:p>
          <a:p>
            <a:pPr>
              <a:defRPr/>
            </a:pPr>
            <a:r>
              <a:rPr lang="pt-BR" dirty="0" err="1"/>
              <a:t>Nabot</a:t>
            </a:r>
            <a:r>
              <a:rPr lang="pt-BR" dirty="0"/>
              <a:t>:</a:t>
            </a:r>
          </a:p>
          <a:p>
            <a:pPr lvl="1">
              <a:defRPr/>
            </a:pPr>
            <a:r>
              <a:rPr lang="pt-BR" sz="2000" dirty="0"/>
              <a:t>Resistia com base na Tradição (não alienação da terra).</a:t>
            </a:r>
          </a:p>
          <a:p>
            <a:pPr>
              <a:defRPr/>
            </a:pPr>
            <a:r>
              <a:rPr lang="pt-BR" dirty="0" err="1"/>
              <a:t>Jezabel</a:t>
            </a:r>
            <a:r>
              <a:rPr lang="pt-BR" dirty="0"/>
              <a:t>:</a:t>
            </a:r>
          </a:p>
          <a:p>
            <a:pPr lvl="1">
              <a:defRPr/>
            </a:pPr>
            <a:r>
              <a:rPr lang="pt-BR" sz="2000" dirty="0"/>
              <a:t>Critica a atitude de medo de </a:t>
            </a:r>
            <a:r>
              <a:rPr lang="pt-BR" sz="2000" dirty="0" err="1"/>
              <a:t>Acab</a:t>
            </a:r>
            <a:r>
              <a:rPr lang="pt-BR" sz="2000" dirty="0"/>
              <a:t>, de não fazer valer o “direito do Rei” (21,8);</a:t>
            </a:r>
          </a:p>
          <a:p>
            <a:pPr lvl="1">
              <a:defRPr/>
            </a:pPr>
            <a:r>
              <a:rPr lang="pt-BR" sz="2000" dirty="0"/>
              <a:t>Trama na base da injustiça (21,8);</a:t>
            </a:r>
          </a:p>
          <a:p>
            <a:pPr lvl="1">
              <a:defRPr/>
            </a:pPr>
            <a:r>
              <a:rPr lang="pt-BR" sz="2000" dirty="0"/>
              <a:t>Usa a religião para fazer injustiça e matar o pobre (21,9-10);</a:t>
            </a:r>
          </a:p>
          <a:p>
            <a:pPr lvl="1">
              <a:defRPr/>
            </a:pPr>
            <a:r>
              <a:rPr lang="pt-BR" sz="2000" dirty="0"/>
              <a:t>Não participa do jejum (21,14);</a:t>
            </a:r>
          </a:p>
          <a:p>
            <a:pPr lvl="1">
              <a:defRPr/>
            </a:pPr>
            <a:r>
              <a:rPr lang="pt-BR" sz="2000" dirty="0" smtClean="0"/>
              <a:t>Autoridades, </a:t>
            </a:r>
            <a:r>
              <a:rPr lang="pt-BR" sz="2000" dirty="0"/>
              <a:t>anciões fazem o jogo de </a:t>
            </a:r>
            <a:r>
              <a:rPr lang="pt-BR" sz="2000" dirty="0" err="1"/>
              <a:t>Jezabel</a:t>
            </a:r>
            <a:r>
              <a:rPr lang="pt-BR" sz="2000" dirty="0"/>
              <a:t> (quem manda é gente estrangeira);</a:t>
            </a:r>
          </a:p>
          <a:p>
            <a:pPr lvl="1">
              <a:defRPr/>
            </a:pPr>
            <a:r>
              <a:rPr lang="pt-BR" sz="2000" dirty="0"/>
              <a:t>Alegra-se com a injustiça praticada (21,15).</a:t>
            </a:r>
          </a:p>
        </p:txBody>
      </p:sp>
    </p:spTree>
    <p:extLst>
      <p:ext uri="{BB962C8B-B14F-4D97-AF65-F5344CB8AC3E}">
        <p14:creationId xmlns:p14="http://schemas.microsoft.com/office/powerpoint/2010/main" val="2894526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CE887-0E2E-41E9-B95B-71BCB753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649287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rgbClr val="DBBD71"/>
                </a:solidFill>
              </a:rPr>
              <a:t>1 </a:t>
            </a:r>
            <a:r>
              <a:rPr lang="pt-BR" sz="3600" dirty="0" err="1">
                <a:solidFill>
                  <a:srgbClr val="DBBD71"/>
                </a:solidFill>
              </a:rPr>
              <a:t>Rs</a:t>
            </a:r>
            <a:r>
              <a:rPr lang="pt-BR" sz="3600" dirty="0">
                <a:solidFill>
                  <a:srgbClr val="DBBD71"/>
                </a:solidFill>
              </a:rPr>
              <a:t> 21,1-24 – A vinha de </a:t>
            </a:r>
            <a:r>
              <a:rPr lang="pt-BR" sz="3600" dirty="0" err="1">
                <a:solidFill>
                  <a:srgbClr val="DBBD71"/>
                </a:solidFill>
              </a:rPr>
              <a:t>Nabot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C4E2DD-FF12-40FD-B07B-AD05E5973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3" y="765176"/>
            <a:ext cx="11477296" cy="5903913"/>
          </a:xfrm>
        </p:spPr>
        <p:txBody>
          <a:bodyPr/>
          <a:lstStyle/>
          <a:p>
            <a:pPr>
              <a:buClr>
                <a:srgbClr val="FFCC66"/>
              </a:buClr>
              <a:defRPr/>
            </a:pPr>
            <a:r>
              <a:rPr lang="pt-BR" dirty="0">
                <a:solidFill>
                  <a:srgbClr val="FFFFFF"/>
                </a:solidFill>
              </a:rPr>
              <a:t>Javé: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Toma posição na defesa da vida;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Ordena Elias (21,18-19);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Condena a injustiça e seus praticantes (21,18-19);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Condescendente com o arrependimento de </a:t>
            </a:r>
            <a:r>
              <a:rPr lang="pt-BR" sz="2000" dirty="0" err="1">
                <a:solidFill>
                  <a:srgbClr val="FFFFFF"/>
                </a:solidFill>
              </a:rPr>
              <a:t>Acab</a:t>
            </a:r>
            <a:r>
              <a:rPr lang="pt-BR" sz="2000" dirty="0">
                <a:solidFill>
                  <a:srgbClr val="FFFFFF"/>
                </a:solidFill>
              </a:rPr>
              <a:t>, mas mantém a condenação (</a:t>
            </a:r>
            <a:r>
              <a:rPr lang="pt-BR" sz="2000" dirty="0">
                <a:solidFill>
                  <a:srgbClr val="FF0000"/>
                </a:solidFill>
              </a:rPr>
              <a:t>21,27-29</a:t>
            </a:r>
            <a:r>
              <a:rPr lang="pt-BR" sz="2000" dirty="0">
                <a:solidFill>
                  <a:srgbClr val="FFFFFF"/>
                </a:solidFill>
              </a:rPr>
              <a:t>).</a:t>
            </a:r>
          </a:p>
          <a:p>
            <a:pPr>
              <a:buClr>
                <a:srgbClr val="FFCC66"/>
              </a:buClr>
              <a:defRPr/>
            </a:pPr>
            <a:r>
              <a:rPr lang="pt-BR" dirty="0">
                <a:solidFill>
                  <a:srgbClr val="FFFFFF"/>
                </a:solidFill>
              </a:rPr>
              <a:t>Elias: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Fiel às ordens de Javé (21,20-24);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Faz suas as palavras de Javé (usa verbo na primeira pessoa).</a:t>
            </a:r>
          </a:p>
          <a:p>
            <a:pPr>
              <a:buClr>
                <a:srgbClr val="FFCC66"/>
              </a:buClr>
              <a:defRPr/>
            </a:pPr>
            <a:r>
              <a:rPr lang="pt-BR" dirty="0">
                <a:solidFill>
                  <a:srgbClr val="FFFFFF"/>
                </a:solidFill>
              </a:rPr>
              <a:t>Autor do texto:</a:t>
            </a:r>
          </a:p>
          <a:p>
            <a:pPr lvl="1">
              <a:buClr>
                <a:srgbClr val="FFCC66"/>
              </a:buClr>
              <a:defRPr/>
            </a:pPr>
            <a:r>
              <a:rPr lang="pt-BR" sz="2000" dirty="0">
                <a:solidFill>
                  <a:srgbClr val="FFFFFF"/>
                </a:solidFill>
              </a:rPr>
              <a:t>Assina e reforça a condenação da injustiça (</a:t>
            </a:r>
            <a:r>
              <a:rPr lang="pt-BR" sz="2000" dirty="0">
                <a:solidFill>
                  <a:srgbClr val="FF0000"/>
                </a:solidFill>
              </a:rPr>
              <a:t>21,25-26</a:t>
            </a:r>
            <a:r>
              <a:rPr lang="pt-BR" sz="2000" dirty="0">
                <a:solidFill>
                  <a:srgbClr val="FFFFFF"/>
                </a:solidFill>
              </a:rPr>
              <a:t>).</a:t>
            </a:r>
          </a:p>
          <a:p>
            <a:pPr marL="457200" lvl="1" indent="0">
              <a:buClr>
                <a:srgbClr val="FFCC66"/>
              </a:buClr>
              <a:buNone/>
              <a:defRPr/>
            </a:pPr>
            <a:endParaRPr lang="pt-BR" sz="2000" dirty="0">
              <a:solidFill>
                <a:srgbClr val="FFFFFF"/>
              </a:solidFill>
            </a:endParaRP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203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E2B31-5334-410E-8101-80699C4D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rgbClr val="DBBD71"/>
                </a:solidFill>
              </a:rPr>
              <a:t>1 </a:t>
            </a:r>
            <a:r>
              <a:rPr lang="pt-BR" sz="3600" dirty="0" err="1">
                <a:solidFill>
                  <a:srgbClr val="DBBD71"/>
                </a:solidFill>
              </a:rPr>
              <a:t>Rs</a:t>
            </a:r>
            <a:r>
              <a:rPr lang="pt-BR" sz="3600" dirty="0">
                <a:solidFill>
                  <a:srgbClr val="DBBD71"/>
                </a:solidFill>
              </a:rPr>
              <a:t> 21,1-24 – A vinha de </a:t>
            </a:r>
            <a:r>
              <a:rPr lang="pt-BR" sz="3600" dirty="0" err="1">
                <a:solidFill>
                  <a:srgbClr val="DBBD71"/>
                </a:solidFill>
              </a:rPr>
              <a:t>Nabot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9D0169-BA4B-46FC-9F26-32B1D9136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72" y="1052514"/>
            <a:ext cx="11477297" cy="56165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800" dirty="0"/>
              <a:t>Projeto de Deus a partir do texto:</a:t>
            </a:r>
          </a:p>
          <a:p>
            <a:pPr lvl="1">
              <a:defRPr/>
            </a:pPr>
            <a:r>
              <a:rPr lang="pt-BR" sz="2800" dirty="0"/>
              <a:t>Intolerância com a injustiça;</a:t>
            </a:r>
          </a:p>
          <a:p>
            <a:pPr lvl="1">
              <a:defRPr/>
            </a:pPr>
            <a:r>
              <a:rPr lang="pt-BR" sz="2800" dirty="0"/>
              <a:t>Ataque frontal à monarquia e defesa do projeto da Aliança, da sociedade fraterna e igualitária, personalizada na pessoa de </a:t>
            </a:r>
            <a:r>
              <a:rPr lang="pt-BR" sz="2800" dirty="0" err="1"/>
              <a:t>Nabot</a:t>
            </a:r>
            <a:r>
              <a:rPr lang="pt-BR" sz="2800" dirty="0"/>
              <a:t>;</a:t>
            </a:r>
          </a:p>
          <a:p>
            <a:pPr lvl="1">
              <a:defRPr/>
            </a:pPr>
            <a:r>
              <a:rPr lang="pt-BR" sz="2800" dirty="0"/>
              <a:t>Esta posição sempre foi e sempre será a posição de Deus ao longo de toda a revelação bíblica e histórica;</a:t>
            </a:r>
          </a:p>
          <a:p>
            <a:pPr lvl="1">
              <a:defRPr/>
            </a:pPr>
            <a:r>
              <a:rPr lang="pt-BR" sz="2800" dirty="0"/>
              <a:t>Hoje a posição de Deus é a mesma.</a:t>
            </a:r>
          </a:p>
        </p:txBody>
      </p:sp>
    </p:spTree>
    <p:extLst>
      <p:ext uri="{BB962C8B-B14F-4D97-AF65-F5344CB8AC3E}">
        <p14:creationId xmlns:p14="http://schemas.microsoft.com/office/powerpoint/2010/main" val="196674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36634"/>
            <a:ext cx="9404723" cy="735725"/>
          </a:xfrm>
        </p:spPr>
        <p:txBody>
          <a:bodyPr/>
          <a:lstStyle/>
          <a:p>
            <a:pPr algn="ctr"/>
            <a:r>
              <a:rPr lang="pt-BR" sz="3600" b="1" dirty="0" smtClean="0"/>
              <a:t>Fontes de Consultas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2759" y="1008994"/>
            <a:ext cx="11624441" cy="5486400"/>
          </a:xfrm>
        </p:spPr>
        <p:txBody>
          <a:bodyPr/>
          <a:lstStyle/>
          <a:p>
            <a:endParaRPr lang="pt-BR" dirty="0" smtClean="0">
              <a:hlinkClick r:id="rId2"/>
            </a:endParaRPr>
          </a:p>
          <a:p>
            <a:r>
              <a:rPr lang="pt-BR" sz="2800" dirty="0" smtClean="0"/>
              <a:t>MESTERS, Carlos. O Profeta Elias na Tradição Carmelitana. </a:t>
            </a:r>
            <a:r>
              <a:rPr lang="pt-BR" sz="2800" dirty="0"/>
              <a:t>Disponível em </a:t>
            </a:r>
            <a:r>
              <a:rPr lang="pt-BR" sz="2800" dirty="0" smtClean="0"/>
              <a:t>&lt;</a:t>
            </a:r>
            <a:r>
              <a:rPr lang="pt-BR" sz="2800" dirty="0" smtClean="0">
                <a:hlinkClick r:id="rId2"/>
              </a:rPr>
              <a:t>https</a:t>
            </a:r>
            <a:r>
              <a:rPr lang="pt-BR" sz="2800" dirty="0">
                <a:hlinkClick r:id="rId2"/>
              </a:rPr>
              <a:t>://gilvander.org.br/site/o-profeta-elias-na-biblia-e-na-tradicao-carmelitana</a:t>
            </a:r>
            <a:r>
              <a:rPr lang="pt-BR" sz="2800" dirty="0" smtClean="0">
                <a:hlinkClick r:id="rId2"/>
              </a:rPr>
              <a:t>/</a:t>
            </a:r>
            <a:r>
              <a:rPr lang="pt-BR" sz="2800" dirty="0" smtClean="0"/>
              <a:t> &gt;. Acesso em: 12 abr. 2020.</a:t>
            </a:r>
          </a:p>
          <a:p>
            <a:r>
              <a:rPr lang="pt-BR" sz="2800" dirty="0" smtClean="0"/>
              <a:t>MESTERS, Carlos</a:t>
            </a:r>
            <a:r>
              <a:rPr lang="pt-BR" sz="2800" dirty="0"/>
              <a:t>. </a:t>
            </a:r>
            <a:r>
              <a:rPr lang="pt-BR" sz="2800" dirty="0" smtClean="0"/>
              <a:t>Restabelecer </a:t>
            </a:r>
            <a:r>
              <a:rPr lang="pt-BR" sz="2800" dirty="0"/>
              <a:t>a justiça de Deus no meio do povo. Vida e luta do profeta Elias. Sobre a missão profética</a:t>
            </a:r>
            <a:r>
              <a:rPr lang="pt-BR" sz="2800" dirty="0" smtClean="0"/>
              <a:t>. Disponível em &lt;</a:t>
            </a:r>
            <a:r>
              <a:rPr lang="en-US" sz="2800" u="sng" dirty="0" smtClean="0">
                <a:hlinkClick r:id="rId3"/>
              </a:rPr>
              <a:t>http</a:t>
            </a:r>
            <a:r>
              <a:rPr lang="en-US" sz="2800" u="sng" dirty="0">
                <a:hlinkClick r:id="rId3"/>
              </a:rPr>
              <a:t>://</a:t>
            </a:r>
            <a:r>
              <a:rPr lang="en-US" sz="2800" u="sng" dirty="0" smtClean="0">
                <a:hlinkClick r:id="rId3"/>
              </a:rPr>
              <a:t>periodicos.est.edu.br/index.php/estudos_teologicos/article/view/1269</a:t>
            </a:r>
            <a:r>
              <a:rPr lang="en-US" sz="2800" u="sng" dirty="0"/>
              <a:t>&gt;</a:t>
            </a:r>
            <a:r>
              <a:rPr lang="pt-BR" sz="2800" dirty="0" smtClean="0"/>
              <a:t> . Acesso em: 12 abr. 2020.</a:t>
            </a:r>
          </a:p>
          <a:p>
            <a:r>
              <a:rPr lang="pt-BR" sz="2800" dirty="0" smtClean="0"/>
              <a:t>GASS, I. </a:t>
            </a:r>
            <a:r>
              <a:rPr lang="pt-BR" sz="2800" dirty="0" err="1" smtClean="0"/>
              <a:t>Bohn</a:t>
            </a:r>
            <a:r>
              <a:rPr lang="pt-BR" sz="2800" dirty="0" smtClean="0"/>
              <a:t>. Uma Introdução à Bíblia, vol. 4, São Leopoldo/RS: CEBI e </a:t>
            </a:r>
            <a:r>
              <a:rPr lang="pt-BR" sz="2800" dirty="0" err="1" smtClean="0"/>
              <a:t>Paulus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667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0654FC3C-1C1A-4FF0-AAC4-18BA76650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pt-BR" sz="9600" b="1" i="1" dirty="0"/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22064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166" y="452718"/>
            <a:ext cx="11866179" cy="76648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/>
              <a:t>Linha do Tempo da formação do povo de Israel</a:t>
            </a:r>
            <a:endParaRPr lang="pt-BR" sz="3600" dirty="0"/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20586"/>
              </p:ext>
            </p:extLst>
          </p:nvPr>
        </p:nvGraphicFramePr>
        <p:xfrm>
          <a:off x="168166" y="1853248"/>
          <a:ext cx="11866179" cy="4852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7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393" y="178676"/>
            <a:ext cx="11477297" cy="75674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Linha do Tempo da formação do povo de Israel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164050"/>
              </p:ext>
            </p:extLst>
          </p:nvPr>
        </p:nvGraphicFramePr>
        <p:xfrm>
          <a:off x="220716" y="935422"/>
          <a:ext cx="11971283" cy="577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7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676" y="178677"/>
            <a:ext cx="11834648" cy="872357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Linha do Tempo da formação do povo de Israel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531193"/>
              </p:ext>
            </p:extLst>
          </p:nvPr>
        </p:nvGraphicFramePr>
        <p:xfrm>
          <a:off x="94593" y="1124607"/>
          <a:ext cx="11918731" cy="5370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6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759" y="105103"/>
            <a:ext cx="11761075" cy="683173"/>
          </a:xfrm>
        </p:spPr>
        <p:txBody>
          <a:bodyPr/>
          <a:lstStyle/>
          <a:p>
            <a:pPr algn="ctr"/>
            <a:r>
              <a:rPr lang="pt-BR" dirty="0" smtClean="0"/>
              <a:t>Breve contexto da Época de Elias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8676" y="903890"/>
            <a:ext cx="11634952" cy="5707117"/>
          </a:xfrm>
        </p:spPr>
        <p:txBody>
          <a:bodyPr>
            <a:normAutofit fontScale="92500"/>
          </a:bodyPr>
          <a:lstStyle/>
          <a:p>
            <a:r>
              <a:rPr lang="pt-BR" sz="2400" dirty="0" smtClean="0"/>
              <a:t>Forte desenvolvimento econômico; muita produção agrícola;</a:t>
            </a:r>
          </a:p>
          <a:p>
            <a:r>
              <a:rPr lang="pt-BR" sz="2400" dirty="0" smtClean="0"/>
              <a:t>Enriquecimento da elite da cidade e da corte – “</a:t>
            </a:r>
            <a:r>
              <a:rPr lang="pt-BR" sz="2400" i="1" dirty="0" smtClean="0"/>
              <a:t>Casa de Marfim</a:t>
            </a:r>
            <a:r>
              <a:rPr lang="pt-BR" sz="2400" dirty="0" smtClean="0"/>
              <a:t>”; “</a:t>
            </a:r>
            <a:r>
              <a:rPr lang="pt-BR" sz="2400" i="1" dirty="0" smtClean="0"/>
              <a:t>vacas de </a:t>
            </a:r>
            <a:r>
              <a:rPr lang="pt-BR" sz="2400" i="1" dirty="0" err="1" smtClean="0"/>
              <a:t>basã</a:t>
            </a:r>
            <a:r>
              <a:rPr lang="pt-BR" sz="2400" dirty="0" smtClean="0"/>
              <a:t>”;</a:t>
            </a:r>
          </a:p>
          <a:p>
            <a:r>
              <a:rPr lang="pt-BR" sz="2400" dirty="0"/>
              <a:t>Capital bem fortificada (Amós chamará o Palácio “</a:t>
            </a:r>
            <a:r>
              <a:rPr lang="pt-BR" sz="2400" i="1" dirty="0"/>
              <a:t>Casa de Marfim</a:t>
            </a:r>
            <a:r>
              <a:rPr lang="pt-BR" sz="2400" dirty="0"/>
              <a:t>”)</a:t>
            </a:r>
          </a:p>
          <a:p>
            <a:r>
              <a:rPr lang="pt-BR" sz="2400" dirty="0"/>
              <a:t>Burocracia bem </a:t>
            </a:r>
            <a:r>
              <a:rPr lang="pt-BR" sz="2400" dirty="0" smtClean="0"/>
              <a:t>organizada, modelo </a:t>
            </a:r>
            <a:r>
              <a:rPr lang="pt-BR" sz="2400" dirty="0" err="1" smtClean="0"/>
              <a:t>Finício</a:t>
            </a:r>
            <a:r>
              <a:rPr lang="pt-BR" sz="2400" dirty="0" smtClean="0"/>
              <a:t> (</a:t>
            </a:r>
            <a:r>
              <a:rPr lang="pt-BR" sz="2400" dirty="0" err="1" smtClean="0"/>
              <a:t>Jezabel</a:t>
            </a:r>
            <a:r>
              <a:rPr lang="pt-BR" sz="2400" dirty="0" smtClean="0"/>
              <a:t>);</a:t>
            </a:r>
            <a:endParaRPr lang="pt-BR" sz="2400" dirty="0"/>
          </a:p>
          <a:p>
            <a:r>
              <a:rPr lang="pt-BR" sz="2400" dirty="0"/>
              <a:t>Exército forte;</a:t>
            </a:r>
          </a:p>
          <a:p>
            <a:r>
              <a:rPr lang="pt-BR" sz="2400" dirty="0"/>
              <a:t>Religião controlada pelo Estado, defendendo seus interesses.</a:t>
            </a:r>
          </a:p>
          <a:p>
            <a:r>
              <a:rPr lang="pt-BR" sz="2400" dirty="0" err="1" smtClean="0"/>
              <a:t>Amri</a:t>
            </a:r>
            <a:r>
              <a:rPr lang="pt-BR" sz="2400" dirty="0" smtClean="0"/>
              <a:t> </a:t>
            </a:r>
            <a:r>
              <a:rPr lang="pt-BR" sz="2400" dirty="0" smtClean="0"/>
              <a:t>– pai de </a:t>
            </a:r>
            <a:r>
              <a:rPr lang="pt-BR" sz="2400" dirty="0" err="1" smtClean="0"/>
              <a:t>Acab</a:t>
            </a:r>
            <a:r>
              <a:rPr lang="pt-BR" sz="2400" dirty="0" smtClean="0"/>
              <a:t> – introduziu o culto a Baal, o deus da </a:t>
            </a:r>
            <a:r>
              <a:rPr lang="pt-BR" sz="2400" dirty="0" smtClean="0"/>
              <a:t>chuva e da fertilidade </a:t>
            </a:r>
            <a:r>
              <a:rPr lang="pt-BR" sz="2400" dirty="0" smtClean="0"/>
              <a:t>da terra, e de </a:t>
            </a:r>
            <a:r>
              <a:rPr lang="pt-BR" sz="2400" dirty="0" err="1" smtClean="0"/>
              <a:t>Asera</a:t>
            </a:r>
            <a:r>
              <a:rPr lang="pt-BR" sz="2400" dirty="0" smtClean="0"/>
              <a:t> e </a:t>
            </a:r>
            <a:r>
              <a:rPr lang="pt-BR" sz="2400" dirty="0" err="1" smtClean="0"/>
              <a:t>Astarte</a:t>
            </a:r>
            <a:r>
              <a:rPr lang="pt-BR" sz="2400" dirty="0" smtClean="0"/>
              <a:t>, deusas da fertilidade (1Rs 16,31-33). </a:t>
            </a:r>
            <a:endParaRPr lang="pt-BR" sz="2400" dirty="0" smtClean="0"/>
          </a:p>
          <a:p>
            <a:r>
              <a:rPr lang="pt-BR" sz="2400" dirty="0" err="1" smtClean="0"/>
              <a:t>Acab</a:t>
            </a:r>
            <a:r>
              <a:rPr lang="pt-BR" sz="2400" dirty="0" smtClean="0"/>
              <a:t> construiu </a:t>
            </a:r>
            <a:r>
              <a:rPr lang="pt-BR" sz="2400" dirty="0" smtClean="0"/>
              <a:t>um templo para Baal e sustentava seus sacerdotes no palácio.</a:t>
            </a:r>
          </a:p>
          <a:p>
            <a:r>
              <a:rPr lang="pt-BR" sz="2400" dirty="0" smtClean="0"/>
              <a:t>Povo: empobrecido e oprimido, confuso em relação à fé e prática religiosa.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730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4441"/>
          </a:xfrm>
        </p:spPr>
        <p:txBody>
          <a:bodyPr/>
          <a:lstStyle/>
          <a:p>
            <a:pPr algn="ctr"/>
            <a:r>
              <a:rPr lang="pt-BR" sz="3200" b="1" dirty="0" smtClean="0"/>
              <a:t>Quando foi escrita a história de Elias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738" y="1177160"/>
            <a:ext cx="11698014" cy="5370786"/>
          </a:xfrm>
        </p:spPr>
        <p:txBody>
          <a:bodyPr>
            <a:normAutofit/>
          </a:bodyPr>
          <a:lstStyle/>
          <a:p>
            <a:r>
              <a:rPr lang="pt-BR" dirty="0" smtClean="0"/>
              <a:t>O exemplo, a conduta, o testemunho de Elias marcaram a história do povo de Israel e nunca foram esquecidos.</a:t>
            </a:r>
          </a:p>
          <a:p>
            <a:r>
              <a:rPr lang="pt-BR" dirty="0" smtClean="0"/>
              <a:t>Porém, só foi escrita numa das maiores crises que viveu o povo, o cativeiro da Babilônia, 586 a 536 </a:t>
            </a:r>
            <a:r>
              <a:rPr lang="pt-BR" dirty="0" err="1" smtClean="0"/>
              <a:t>aC.</a:t>
            </a:r>
            <a:endParaRPr lang="pt-BR" dirty="0" smtClean="0"/>
          </a:p>
          <a:p>
            <a:r>
              <a:rPr lang="pt-BR" dirty="0" smtClean="0"/>
              <a:t>Na crise o povo avaliou seu passado, reconheceu o seu </a:t>
            </a:r>
            <a:r>
              <a:rPr lang="pt-BR" dirty="0" smtClean="0"/>
              <a:t>erro, </a:t>
            </a:r>
            <a:r>
              <a:rPr lang="pt-BR" dirty="0" smtClean="0"/>
              <a:t>buscou inspiração para refazer sua identidade e seu futuro.</a:t>
            </a:r>
          </a:p>
          <a:p>
            <a:r>
              <a:rPr lang="pt-BR" dirty="0" smtClean="0"/>
              <a:t>Nessa busca de sentido, ontem e hoje, Elias tem muito a dizer.</a:t>
            </a:r>
          </a:p>
          <a:p>
            <a:r>
              <a:rPr lang="pt-BR" dirty="0" smtClean="0"/>
              <a:t>Elias é cada um de nós, melhor, cada um de nós deve ser como Elias.</a:t>
            </a:r>
          </a:p>
          <a:p>
            <a:pPr lvl="1"/>
            <a:r>
              <a:rPr lang="pt-BR" dirty="0" smtClean="0"/>
              <a:t>Sempre à </a:t>
            </a:r>
            <a:r>
              <a:rPr lang="pt-BR" dirty="0" smtClean="0"/>
              <a:t>caminho e disponível, </a:t>
            </a:r>
            <a:r>
              <a:rPr lang="pt-BR" dirty="0" smtClean="0"/>
              <a:t>conduzido pelo Espírito de Deus;</a:t>
            </a:r>
          </a:p>
          <a:p>
            <a:pPr lvl="1"/>
            <a:r>
              <a:rPr lang="pt-BR" dirty="0" smtClean="0"/>
              <a:t>Não é ele que define o destino; só obedece a ordem de Deus;</a:t>
            </a:r>
          </a:p>
          <a:p>
            <a:pPr lvl="1"/>
            <a:r>
              <a:rPr lang="pt-BR" dirty="0" smtClean="0"/>
              <a:t>É profeta, </a:t>
            </a:r>
            <a:r>
              <a:rPr lang="pt-BR" dirty="0" smtClean="0"/>
              <a:t>homem de Deus, mas </a:t>
            </a:r>
            <a:r>
              <a:rPr lang="pt-BR" dirty="0" smtClean="0"/>
              <a:t>precisa aprender muito e ser formado por uma </a:t>
            </a:r>
            <a:r>
              <a:rPr lang="pt-BR" dirty="0" smtClean="0">
                <a:solidFill>
                  <a:srgbClr val="FF0000"/>
                </a:solidFill>
              </a:rPr>
              <a:t>mulher, pecadora, pobre, viúva, estrangeira</a:t>
            </a:r>
            <a:r>
              <a:rPr lang="pt-BR" dirty="0" smtClean="0"/>
              <a:t>, de quem aprende a partilha e defesa da vida;</a:t>
            </a:r>
          </a:p>
          <a:p>
            <a:pPr lvl="1"/>
            <a:r>
              <a:rPr lang="pt-BR" dirty="0" smtClean="0"/>
              <a:t>Tem medo, foge, quer desistir de tudo e morrer, ... Mas sempre obediente, segue em frente;</a:t>
            </a:r>
          </a:p>
          <a:p>
            <a:pPr lvl="1"/>
            <a:r>
              <a:rPr lang="pt-BR" dirty="0" smtClean="0"/>
              <a:t>Terá que refazer a </a:t>
            </a:r>
            <a:r>
              <a:rPr lang="pt-BR" dirty="0" smtClean="0"/>
              <a:t>imagem, o conceito </a:t>
            </a:r>
            <a:r>
              <a:rPr lang="pt-BR" dirty="0" smtClean="0"/>
              <a:t>de Deus e suas manifestações.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022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68166"/>
            <a:ext cx="9404723" cy="620110"/>
          </a:xfrm>
        </p:spPr>
        <p:txBody>
          <a:bodyPr/>
          <a:lstStyle/>
          <a:p>
            <a:pPr algn="ctr"/>
            <a:r>
              <a:rPr lang="pt-BR" b="1" dirty="0" smtClean="0"/>
              <a:t>Percurso do Profeta Elias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69" y="893379"/>
            <a:ext cx="7825079" cy="5868810"/>
          </a:xfrm>
        </p:spPr>
      </p:pic>
    </p:spTree>
    <p:extLst>
      <p:ext uri="{BB962C8B-B14F-4D97-AF65-F5344CB8AC3E}">
        <p14:creationId xmlns:p14="http://schemas.microsoft.com/office/powerpoint/2010/main" val="220355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15614"/>
            <a:ext cx="9404723" cy="105103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/>
              <a:t>1 Rs.17: ELIAS REFAZ A CAMINHADA DO POVO DE DEUS E VOLTA ÀS FONTES DA FÉ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2759" y="1166648"/>
            <a:ext cx="11592909" cy="5444359"/>
          </a:xfrm>
        </p:spPr>
        <p:txBody>
          <a:bodyPr/>
          <a:lstStyle/>
          <a:p>
            <a:pPr marL="609600" indent="-609600">
              <a:defRPr/>
            </a:pPr>
            <a:r>
              <a:rPr lang="pt-BR" dirty="0"/>
              <a:t>Elias desperta a “memória perigosa” do povo de Deus, a partir de uma forte experiência de Deus em sua vida, respondendo os apelos de Deus a partir da realidade concreta. </a:t>
            </a:r>
            <a:endParaRPr lang="pt-BR" dirty="0" smtClean="0"/>
          </a:p>
          <a:p>
            <a:pPr marL="609600" indent="-609600">
              <a:defRPr/>
            </a:pPr>
            <a:r>
              <a:rPr lang="pt-BR" dirty="0" smtClean="0"/>
              <a:t>Assim</a:t>
            </a:r>
            <a:r>
              <a:rPr lang="pt-BR" dirty="0"/>
              <a:t>, Elias devolve ao povo seu verdadeiro Deus e sua dignidade; devolve a Deus seu povo e sua aliança.</a:t>
            </a:r>
          </a:p>
          <a:p>
            <a:pPr marL="609600" indent="-609600">
              <a:defRPr/>
            </a:pPr>
            <a:r>
              <a:rPr lang="pt-BR" dirty="0" smtClean="0"/>
              <a:t>Como </a:t>
            </a:r>
            <a:r>
              <a:rPr lang="pt-BR" dirty="0"/>
              <a:t>Elias faz isto?</a:t>
            </a:r>
          </a:p>
          <a:p>
            <a:pPr marL="609600" indent="-609600">
              <a:defRPr/>
            </a:pPr>
            <a:r>
              <a:rPr lang="pt-BR" dirty="0"/>
              <a:t>1º. Anuncia a seca (praga) a </a:t>
            </a:r>
            <a:r>
              <a:rPr lang="pt-BR" dirty="0" err="1"/>
              <a:t>Acab</a:t>
            </a:r>
            <a:r>
              <a:rPr lang="pt-BR" dirty="0"/>
              <a:t> (1Rs 17,1</a:t>
            </a:r>
            <a:r>
              <a:rPr lang="pt-BR" dirty="0" smtClean="0"/>
              <a:t>) – </a:t>
            </a:r>
            <a:r>
              <a:rPr lang="pt-BR" dirty="0" smtClean="0">
                <a:solidFill>
                  <a:srgbClr val="FF0000"/>
                </a:solidFill>
              </a:rPr>
              <a:t>Como Moisés ao Faraó;</a:t>
            </a:r>
            <a:endParaRPr lang="pt-BR" dirty="0">
              <a:solidFill>
                <a:srgbClr val="FF0000"/>
              </a:solidFill>
            </a:endParaRPr>
          </a:p>
          <a:p>
            <a:pPr marL="609600" indent="-609600">
              <a:defRPr/>
            </a:pPr>
            <a:r>
              <a:rPr lang="pt-BR" dirty="0"/>
              <a:t>2º. Acolhe o apelo de Deus: “parte daqui” (1Rs 17,3</a:t>
            </a:r>
            <a:r>
              <a:rPr lang="pt-BR" dirty="0" smtClean="0"/>
              <a:t>); </a:t>
            </a:r>
            <a:r>
              <a:rPr lang="pt-BR" dirty="0" smtClean="0">
                <a:solidFill>
                  <a:srgbClr val="FF0000"/>
                </a:solidFill>
              </a:rPr>
              <a:t>... Como Moisés ...</a:t>
            </a:r>
            <a:endParaRPr lang="pt-BR" dirty="0">
              <a:solidFill>
                <a:srgbClr val="FF0000"/>
              </a:solidFill>
            </a:endParaRPr>
          </a:p>
          <a:p>
            <a:pPr marL="609600" indent="-609600">
              <a:defRPr/>
            </a:pPr>
            <a:r>
              <a:rPr lang="pt-BR" dirty="0"/>
              <a:t>3º. Partir de onde? De </a:t>
            </a:r>
            <a:r>
              <a:rPr lang="pt-BR" dirty="0" err="1"/>
              <a:t>Galaad</a:t>
            </a:r>
            <a:r>
              <a:rPr lang="pt-BR" dirty="0"/>
              <a:t>, isto é, da situação de injustiça criada pelo abandono de Javé (1 </a:t>
            </a:r>
            <a:r>
              <a:rPr lang="pt-BR" dirty="0" err="1"/>
              <a:t>Rs</a:t>
            </a:r>
            <a:r>
              <a:rPr lang="pt-BR" dirty="0"/>
              <a:t> 18,18</a:t>
            </a:r>
            <a:r>
              <a:rPr lang="pt-BR" dirty="0" smtClean="0"/>
              <a:t>); </a:t>
            </a:r>
            <a:r>
              <a:rPr lang="pt-BR" dirty="0" smtClean="0">
                <a:solidFill>
                  <a:srgbClr val="FF0000"/>
                </a:solidFill>
              </a:rPr>
              <a:t>... Da Casa da Escravidão – Egito</a:t>
            </a:r>
            <a:r>
              <a:rPr lang="pt-BR" dirty="0" smtClean="0"/>
              <a:t>;</a:t>
            </a:r>
            <a:endParaRPr lang="pt-BR" dirty="0"/>
          </a:p>
          <a:p>
            <a:pPr marL="609600" indent="-609600">
              <a:defRPr/>
            </a:pPr>
            <a:r>
              <a:rPr lang="pt-BR" dirty="0"/>
              <a:t>4º. Partir para onde? Para </a:t>
            </a:r>
            <a:r>
              <a:rPr lang="pt-BR" dirty="0" err="1"/>
              <a:t>Karit</a:t>
            </a:r>
            <a:r>
              <a:rPr lang="pt-BR" dirty="0"/>
              <a:t> = deserto, além do Jordão (origem do povo</a:t>
            </a:r>
            <a:r>
              <a:rPr lang="pt-BR" dirty="0" smtClean="0"/>
              <a:t>). </a:t>
            </a:r>
            <a:r>
              <a:rPr lang="pt-BR" dirty="0" smtClean="0">
                <a:solidFill>
                  <a:srgbClr val="FF0000"/>
                </a:solidFill>
              </a:rPr>
              <a:t>Como Moisés, no deserto de </a:t>
            </a:r>
            <a:r>
              <a:rPr lang="pt-BR" dirty="0" err="1" smtClean="0">
                <a:solidFill>
                  <a:srgbClr val="FF0000"/>
                </a:solidFill>
              </a:rPr>
              <a:t>Madiã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marL="609600" indent="-609600">
              <a:defRPr/>
            </a:pPr>
            <a:r>
              <a:rPr lang="pt-BR" dirty="0" smtClean="0"/>
              <a:t>5º. É alimentado com pão e carne (17,4-6)</a:t>
            </a:r>
            <a:r>
              <a:rPr lang="pt-BR" dirty="0" smtClean="0">
                <a:solidFill>
                  <a:srgbClr val="FF0000"/>
                </a:solidFill>
              </a:rPr>
              <a:t>; como Moisés e o povo, com Maná e Codornizes;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823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1539</TotalTime>
  <Words>2786</Words>
  <Application>Microsoft Office PowerPoint</Application>
  <PresentationFormat>Widescreen</PresentationFormat>
  <Paragraphs>271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Íon</vt:lpstr>
      <vt:lpstr>O Reencontro com o Núcleo de nossa Vida, a partir do Profeta Elias</vt:lpstr>
      <vt:lpstr>O reencontro com o núcleo de nossa vida a partir do Profeta Elias - 1 Reis 17-21</vt:lpstr>
      <vt:lpstr>Linha do Tempo da formação do povo de Israel</vt:lpstr>
      <vt:lpstr>Linha do Tempo da formação do povo de Israel</vt:lpstr>
      <vt:lpstr>Linha do Tempo da formação do povo de Israel</vt:lpstr>
      <vt:lpstr>Breve contexto da Época de Elias</vt:lpstr>
      <vt:lpstr>Quando foi escrita a história de Elias</vt:lpstr>
      <vt:lpstr>Percurso do Profeta Elias</vt:lpstr>
      <vt:lpstr>1 Rs.17: ELIAS REFAZ A CAMINHADA DO POVO DE DEUS E VOLTA ÀS FONTES DA FÉ </vt:lpstr>
      <vt:lpstr>1 Rs.17: ELIAS REFAZ A CAMINHADA DO POVO DE DEUS E VOLTA ÀS FONTES DA FÉ</vt:lpstr>
      <vt:lpstr>1 Rs.17: ELIAS REFAZ A CAMINHADA DO POVO DE DEUS E VOLTA ÀS FONTES DA FÉ</vt:lpstr>
      <vt:lpstr>1 Rs.17: ELIAS REFAZ A CAMINHADA DO POVO DE DEUS E VOLTA ÀS FONTES DA FÉ</vt:lpstr>
      <vt:lpstr>1 Rs.17: ELIAS REFAZ A CAMINHADA DO POVO DE DEUS E VOLTA ÀS FONTES DA FÉ</vt:lpstr>
      <vt:lpstr>1Re.17,1-24</vt:lpstr>
      <vt:lpstr>1Re.18,1-46 – Luta de deuses Qual é o Deus verdadeiro?</vt:lpstr>
      <vt:lpstr>1Rs 18 – GUERRA DE DEUSES </vt:lpstr>
      <vt:lpstr>1Rs 18 – GUERRA DE DEUSES </vt:lpstr>
      <vt:lpstr>1Rs 18 – GUERRA DE DEUSES </vt:lpstr>
      <vt:lpstr>1Rs 19 – Caminho da Mística</vt:lpstr>
      <vt:lpstr>1Rs 19 – Caminho da Mística</vt:lpstr>
      <vt:lpstr>1Rs 19 – Caminho da Mística</vt:lpstr>
      <vt:lpstr>As três dimensões do profetismo</vt:lpstr>
      <vt:lpstr>As três dimensões do profetismo</vt:lpstr>
      <vt:lpstr>1 Rs 21,1-24 – A vinha de Nabot</vt:lpstr>
      <vt:lpstr>1 Rs 21,1-24 – A vinha de Nabot</vt:lpstr>
      <vt:lpstr>1 Rs 21,1-24 – A vinha de Nabot</vt:lpstr>
      <vt:lpstr>1 Rs 21,1-24 – A vinha de Nabot</vt:lpstr>
      <vt:lpstr>Fontes de Consultas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Usuário do Windows</cp:lastModifiedBy>
  <cp:revision>49</cp:revision>
  <dcterms:created xsi:type="dcterms:W3CDTF">2013-07-31T14:23:59Z</dcterms:created>
  <dcterms:modified xsi:type="dcterms:W3CDTF">2020-04-13T19:31:18Z</dcterms:modified>
</cp:coreProperties>
</file>